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FFFF00"/>
    <a:srgbClr val="66FF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065" autoAdjust="0"/>
  </p:normalViewPr>
  <p:slideViewPr>
    <p:cSldViewPr>
      <p:cViewPr>
        <p:scale>
          <a:sx n="100" d="100"/>
          <a:sy n="100" d="100"/>
        </p:scale>
        <p:origin x="1014" y="2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43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74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2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0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6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9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8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79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5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F333-94C5-4B24-AFBA-6520A2491B7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B0F5-9E4C-431C-8277-8663218BC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4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05fileserver\e$\29年度\10総務部\05水資源対策課\C_ハーベストセンター整備\20_サウンディング型市場調査\鹿沼市位置図\鹿沼土木事務所管内図（抜粋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4841" y="-1004058"/>
            <a:ext cx="6419088" cy="90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153972" y="1840473"/>
            <a:ext cx="1498824" cy="60016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南摩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ダム建設現場</a:t>
            </a:r>
            <a:endParaRPr lang="en-US" altLang="ja-JP" sz="11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展望台</a:t>
            </a:r>
            <a:endParaRPr lang="en-US" altLang="ja-JP" sz="11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集合</a:t>
            </a:r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37376" y="1514401"/>
            <a:ext cx="1085538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ＪＲ日光線</a:t>
            </a:r>
            <a:endParaRPr kumimoji="1" lang="en-US" altLang="ja-JP" sz="1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鹿沼駅</a:t>
            </a:r>
            <a:endParaRPr kumimoji="1" lang="ja-JP" altLang="en-US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7100" y="3332959"/>
            <a:ext cx="1031844" cy="2539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上南摩小学校</a:t>
            </a:r>
            <a:endParaRPr kumimoji="1" lang="ja-JP" altLang="en-US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563523" y="2440637"/>
            <a:ext cx="339862" cy="37538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7" idx="3"/>
          </p:cNvCxnSpPr>
          <p:nvPr/>
        </p:nvCxnSpPr>
        <p:spPr>
          <a:xfrm flipV="1">
            <a:off x="4448944" y="3421597"/>
            <a:ext cx="229158" cy="3832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59983" y="3028846"/>
            <a:ext cx="997273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東武日光線</a:t>
            </a:r>
            <a:endParaRPr kumimoji="1" lang="en-US" altLang="ja-JP" sz="1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鹿沼駅</a:t>
            </a:r>
            <a:endParaRPr kumimoji="1" lang="ja-JP" altLang="en-US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943168" y="2780928"/>
            <a:ext cx="386096" cy="23040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8121352" y="1745234"/>
            <a:ext cx="216024" cy="201215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982754" y="3576717"/>
            <a:ext cx="1157546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東北自動車道</a:t>
            </a:r>
            <a:endParaRPr kumimoji="1" lang="en-US" altLang="ja-JP" sz="1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鹿沼ＩＣ</a:t>
            </a:r>
            <a:endParaRPr kumimoji="1" lang="ja-JP" altLang="en-US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9140300" y="3641321"/>
            <a:ext cx="282614" cy="16622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>
            <a:spLocks noChangeAspect="1"/>
          </p:cNvSpPr>
          <p:nvPr/>
        </p:nvSpPr>
        <p:spPr>
          <a:xfrm rot="1986249">
            <a:off x="2910356" y="2189980"/>
            <a:ext cx="1668082" cy="894620"/>
          </a:xfrm>
          <a:custGeom>
            <a:avLst/>
            <a:gdLst>
              <a:gd name="connsiteX0" fmla="*/ 100164 w 4607880"/>
              <a:gd name="connsiteY0" fmla="*/ 623432 h 2198634"/>
              <a:gd name="connsiteX1" fmla="*/ 887564 w 4607880"/>
              <a:gd name="connsiteY1" fmla="*/ 1537832 h 2198634"/>
              <a:gd name="connsiteX2" fmla="*/ 443064 w 4607880"/>
              <a:gd name="connsiteY2" fmla="*/ 1702932 h 2198634"/>
              <a:gd name="connsiteX3" fmla="*/ 4914 w 4607880"/>
              <a:gd name="connsiteY3" fmla="*/ 2096632 h 2198634"/>
              <a:gd name="connsiteX4" fmla="*/ 741514 w 4607880"/>
              <a:gd name="connsiteY4" fmla="*/ 1855332 h 2198634"/>
              <a:gd name="connsiteX5" fmla="*/ 1046314 w 4607880"/>
              <a:gd name="connsiteY5" fmla="*/ 1785482 h 2198634"/>
              <a:gd name="connsiteX6" fmla="*/ 1154264 w 4607880"/>
              <a:gd name="connsiteY6" fmla="*/ 2166482 h 2198634"/>
              <a:gd name="connsiteX7" fmla="*/ 1363814 w 4607880"/>
              <a:gd name="connsiteY7" fmla="*/ 1715632 h 2198634"/>
              <a:gd name="connsiteX8" fmla="*/ 1490814 w 4607880"/>
              <a:gd name="connsiteY8" fmla="*/ 2014082 h 2198634"/>
              <a:gd name="connsiteX9" fmla="*/ 1554314 w 4607880"/>
              <a:gd name="connsiteY9" fmla="*/ 1671182 h 2198634"/>
              <a:gd name="connsiteX10" fmla="*/ 1763864 w 4607880"/>
              <a:gd name="connsiteY10" fmla="*/ 1753732 h 2198634"/>
              <a:gd name="connsiteX11" fmla="*/ 2094064 w 4607880"/>
              <a:gd name="connsiteY11" fmla="*/ 1728332 h 2198634"/>
              <a:gd name="connsiteX12" fmla="*/ 2348064 w 4607880"/>
              <a:gd name="connsiteY12" fmla="*/ 1518782 h 2198634"/>
              <a:gd name="connsiteX13" fmla="*/ 2246464 w 4607880"/>
              <a:gd name="connsiteY13" fmla="*/ 2077582 h 2198634"/>
              <a:gd name="connsiteX14" fmla="*/ 2462364 w 4607880"/>
              <a:gd name="connsiteY14" fmla="*/ 2001382 h 2198634"/>
              <a:gd name="connsiteX15" fmla="*/ 2500464 w 4607880"/>
              <a:gd name="connsiteY15" fmla="*/ 1563232 h 2198634"/>
              <a:gd name="connsiteX16" fmla="*/ 2856064 w 4607880"/>
              <a:gd name="connsiteY16" fmla="*/ 1779132 h 2198634"/>
              <a:gd name="connsiteX17" fmla="*/ 2919564 w 4607880"/>
              <a:gd name="connsiteY17" fmla="*/ 1931532 h 2198634"/>
              <a:gd name="connsiteX18" fmla="*/ 2970364 w 4607880"/>
              <a:gd name="connsiteY18" fmla="*/ 1728332 h 2198634"/>
              <a:gd name="connsiteX19" fmla="*/ 3040214 w 4607880"/>
              <a:gd name="connsiteY19" fmla="*/ 1709282 h 2198634"/>
              <a:gd name="connsiteX20" fmla="*/ 2970364 w 4607880"/>
              <a:gd name="connsiteY20" fmla="*/ 1474332 h 2198634"/>
              <a:gd name="connsiteX21" fmla="*/ 3167214 w 4607880"/>
              <a:gd name="connsiteY21" fmla="*/ 1448932 h 2198634"/>
              <a:gd name="connsiteX22" fmla="*/ 3211664 w 4607880"/>
              <a:gd name="connsiteY22" fmla="*/ 1677532 h 2198634"/>
              <a:gd name="connsiteX23" fmla="*/ 3262464 w 4607880"/>
              <a:gd name="connsiteY23" fmla="*/ 1607682 h 2198634"/>
              <a:gd name="connsiteX24" fmla="*/ 3300564 w 4607880"/>
              <a:gd name="connsiteY24" fmla="*/ 1487032 h 2198634"/>
              <a:gd name="connsiteX25" fmla="*/ 3459314 w 4607880"/>
              <a:gd name="connsiteY25" fmla="*/ 1537832 h 2198634"/>
              <a:gd name="connsiteX26" fmla="*/ 3395814 w 4607880"/>
              <a:gd name="connsiteY26" fmla="*/ 1715632 h 2198634"/>
              <a:gd name="connsiteX27" fmla="*/ 3478364 w 4607880"/>
              <a:gd name="connsiteY27" fmla="*/ 1709282 h 2198634"/>
              <a:gd name="connsiteX28" fmla="*/ 3256114 w 4607880"/>
              <a:gd name="connsiteY28" fmla="*/ 2090282 h 2198634"/>
              <a:gd name="connsiteX29" fmla="*/ 3541864 w 4607880"/>
              <a:gd name="connsiteY29" fmla="*/ 2033132 h 2198634"/>
              <a:gd name="connsiteX30" fmla="*/ 3668864 w 4607880"/>
              <a:gd name="connsiteY30" fmla="*/ 2198232 h 2198634"/>
              <a:gd name="connsiteX31" fmla="*/ 3757764 w 4607880"/>
              <a:gd name="connsiteY31" fmla="*/ 2052182 h 2198634"/>
              <a:gd name="connsiteX32" fmla="*/ 3630764 w 4607880"/>
              <a:gd name="connsiteY32" fmla="*/ 1379082 h 2198634"/>
              <a:gd name="connsiteX33" fmla="*/ 3821264 w 4607880"/>
              <a:gd name="connsiteY33" fmla="*/ 1264782 h 2198634"/>
              <a:gd name="connsiteX34" fmla="*/ 3821264 w 4607880"/>
              <a:gd name="connsiteY34" fmla="*/ 1099682 h 2198634"/>
              <a:gd name="connsiteX35" fmla="*/ 3999064 w 4607880"/>
              <a:gd name="connsiteY35" fmla="*/ 1264782 h 2198634"/>
              <a:gd name="connsiteX36" fmla="*/ 4075264 w 4607880"/>
              <a:gd name="connsiteY36" fmla="*/ 1029832 h 2198634"/>
              <a:gd name="connsiteX37" fmla="*/ 4176864 w 4607880"/>
              <a:gd name="connsiteY37" fmla="*/ 1144132 h 2198634"/>
              <a:gd name="connsiteX38" fmla="*/ 4170514 w 4607880"/>
              <a:gd name="connsiteY38" fmla="*/ 1296532 h 2198634"/>
              <a:gd name="connsiteX39" fmla="*/ 4310214 w 4607880"/>
              <a:gd name="connsiteY39" fmla="*/ 1239382 h 2198634"/>
              <a:gd name="connsiteX40" fmla="*/ 4214964 w 4607880"/>
              <a:gd name="connsiteY40" fmla="*/ 1569582 h 2198634"/>
              <a:gd name="connsiteX41" fmla="*/ 4430864 w 4607880"/>
              <a:gd name="connsiteY41" fmla="*/ 1404482 h 2198634"/>
              <a:gd name="connsiteX42" fmla="*/ 4589614 w 4607880"/>
              <a:gd name="connsiteY42" fmla="*/ 1112382 h 2198634"/>
              <a:gd name="connsiteX43" fmla="*/ 4595964 w 4607880"/>
              <a:gd name="connsiteY43" fmla="*/ 617082 h 2198634"/>
              <a:gd name="connsiteX44" fmla="*/ 4513414 w 4607880"/>
              <a:gd name="connsiteY44" fmla="*/ 432932 h 2198634"/>
              <a:gd name="connsiteX45" fmla="*/ 4424514 w 4607880"/>
              <a:gd name="connsiteY45" fmla="*/ 610732 h 2198634"/>
              <a:gd name="connsiteX46" fmla="*/ 4272114 w 4607880"/>
              <a:gd name="connsiteY46" fmla="*/ 578982 h 2198634"/>
              <a:gd name="connsiteX47" fmla="*/ 4335614 w 4607880"/>
              <a:gd name="connsiteY47" fmla="*/ 331332 h 2198634"/>
              <a:gd name="connsiteX48" fmla="*/ 4195914 w 4607880"/>
              <a:gd name="connsiteY48" fmla="*/ 439282 h 2198634"/>
              <a:gd name="connsiteX49" fmla="*/ 4081614 w 4607880"/>
              <a:gd name="connsiteY49" fmla="*/ 591682 h 2198634"/>
              <a:gd name="connsiteX50" fmla="*/ 3999064 w 4607880"/>
              <a:gd name="connsiteY50" fmla="*/ 553582 h 2198634"/>
              <a:gd name="connsiteX51" fmla="*/ 4037164 w 4607880"/>
              <a:gd name="connsiteY51" fmla="*/ 464682 h 2198634"/>
              <a:gd name="connsiteX52" fmla="*/ 4062564 w 4607880"/>
              <a:gd name="connsiteY52" fmla="*/ 331332 h 2198634"/>
              <a:gd name="connsiteX53" fmla="*/ 3967314 w 4607880"/>
              <a:gd name="connsiteY53" fmla="*/ 426582 h 2198634"/>
              <a:gd name="connsiteX54" fmla="*/ 3821264 w 4607880"/>
              <a:gd name="connsiteY54" fmla="*/ 267832 h 2198634"/>
              <a:gd name="connsiteX55" fmla="*/ 3872064 w 4607880"/>
              <a:gd name="connsiteY55" fmla="*/ 458332 h 2198634"/>
              <a:gd name="connsiteX56" fmla="*/ 3859364 w 4607880"/>
              <a:gd name="connsiteY56" fmla="*/ 585332 h 2198634"/>
              <a:gd name="connsiteX57" fmla="*/ 3821264 w 4607880"/>
              <a:gd name="connsiteY57" fmla="*/ 648832 h 2198634"/>
              <a:gd name="connsiteX58" fmla="*/ 3732364 w 4607880"/>
              <a:gd name="connsiteY58" fmla="*/ 610732 h 2198634"/>
              <a:gd name="connsiteX59" fmla="*/ 3726014 w 4607880"/>
              <a:gd name="connsiteY59" fmla="*/ 502782 h 2198634"/>
              <a:gd name="connsiteX60" fmla="*/ 3649814 w 4607880"/>
              <a:gd name="connsiteY60" fmla="*/ 451982 h 2198634"/>
              <a:gd name="connsiteX61" fmla="*/ 3592664 w 4607880"/>
              <a:gd name="connsiteY61" fmla="*/ 483732 h 2198634"/>
              <a:gd name="connsiteX62" fmla="*/ 3643464 w 4607880"/>
              <a:gd name="connsiteY62" fmla="*/ 572632 h 2198634"/>
              <a:gd name="connsiteX63" fmla="*/ 3624414 w 4607880"/>
              <a:gd name="connsiteY63" fmla="*/ 585332 h 2198634"/>
              <a:gd name="connsiteX64" fmla="*/ 3560914 w 4607880"/>
              <a:gd name="connsiteY64" fmla="*/ 566282 h 2198634"/>
              <a:gd name="connsiteX65" fmla="*/ 3529164 w 4607880"/>
              <a:gd name="connsiteY65" fmla="*/ 471032 h 2198634"/>
              <a:gd name="connsiteX66" fmla="*/ 3605364 w 4607880"/>
              <a:gd name="connsiteY66" fmla="*/ 337682 h 2198634"/>
              <a:gd name="connsiteX67" fmla="*/ 3459314 w 4607880"/>
              <a:gd name="connsiteY67" fmla="*/ 331332 h 2198634"/>
              <a:gd name="connsiteX68" fmla="*/ 3579964 w 4607880"/>
              <a:gd name="connsiteY68" fmla="*/ 255132 h 2198634"/>
              <a:gd name="connsiteX69" fmla="*/ 3599014 w 4607880"/>
              <a:gd name="connsiteY69" fmla="*/ 159882 h 2198634"/>
              <a:gd name="connsiteX70" fmla="*/ 3491064 w 4607880"/>
              <a:gd name="connsiteY70" fmla="*/ 109082 h 2198634"/>
              <a:gd name="connsiteX71" fmla="*/ 3414864 w 4607880"/>
              <a:gd name="connsiteY71" fmla="*/ 197982 h 2198634"/>
              <a:gd name="connsiteX72" fmla="*/ 3389464 w 4607880"/>
              <a:gd name="connsiteY72" fmla="*/ 153532 h 2198634"/>
              <a:gd name="connsiteX73" fmla="*/ 3313264 w 4607880"/>
              <a:gd name="connsiteY73" fmla="*/ 153532 h 2198634"/>
              <a:gd name="connsiteX74" fmla="*/ 3313264 w 4607880"/>
              <a:gd name="connsiteY74" fmla="*/ 223382 h 2198634"/>
              <a:gd name="connsiteX75" fmla="*/ 3224364 w 4607880"/>
              <a:gd name="connsiteY75" fmla="*/ 96382 h 2198634"/>
              <a:gd name="connsiteX76" fmla="*/ 3116414 w 4607880"/>
              <a:gd name="connsiteY76" fmla="*/ 45582 h 2198634"/>
              <a:gd name="connsiteX77" fmla="*/ 3243414 w 4607880"/>
              <a:gd name="connsiteY77" fmla="*/ 337682 h 2198634"/>
              <a:gd name="connsiteX78" fmla="*/ 3078314 w 4607880"/>
              <a:gd name="connsiteY78" fmla="*/ 236082 h 2198634"/>
              <a:gd name="connsiteX79" fmla="*/ 3008464 w 4607880"/>
              <a:gd name="connsiteY79" fmla="*/ 242432 h 2198634"/>
              <a:gd name="connsiteX80" fmla="*/ 2944964 w 4607880"/>
              <a:gd name="connsiteY80" fmla="*/ 312282 h 2198634"/>
              <a:gd name="connsiteX81" fmla="*/ 2697314 w 4607880"/>
              <a:gd name="connsiteY81" fmla="*/ 331332 h 2198634"/>
              <a:gd name="connsiteX82" fmla="*/ 2748114 w 4607880"/>
              <a:gd name="connsiteY82" fmla="*/ 236082 h 2198634"/>
              <a:gd name="connsiteX83" fmla="*/ 2570314 w 4607880"/>
              <a:gd name="connsiteY83" fmla="*/ 229732 h 2198634"/>
              <a:gd name="connsiteX84" fmla="*/ 2386164 w 4607880"/>
              <a:gd name="connsiteY84" fmla="*/ 255132 h 2198634"/>
              <a:gd name="connsiteX85" fmla="*/ 2424264 w 4607880"/>
              <a:gd name="connsiteY85" fmla="*/ 159882 h 2198634"/>
              <a:gd name="connsiteX86" fmla="*/ 2252814 w 4607880"/>
              <a:gd name="connsiteY86" fmla="*/ 70982 h 2198634"/>
              <a:gd name="connsiteX87" fmla="*/ 2049614 w 4607880"/>
              <a:gd name="connsiteY87" fmla="*/ 1132 h 2198634"/>
              <a:gd name="connsiteX88" fmla="*/ 1452714 w 4607880"/>
              <a:gd name="connsiteY88" fmla="*/ 128132 h 2198634"/>
              <a:gd name="connsiteX89" fmla="*/ 1751164 w 4607880"/>
              <a:gd name="connsiteY89" fmla="*/ 178932 h 2198634"/>
              <a:gd name="connsiteX90" fmla="*/ 2068664 w 4607880"/>
              <a:gd name="connsiteY90" fmla="*/ 128132 h 2198634"/>
              <a:gd name="connsiteX91" fmla="*/ 2221064 w 4607880"/>
              <a:gd name="connsiteY91" fmla="*/ 197982 h 2198634"/>
              <a:gd name="connsiteX92" fmla="*/ 2221064 w 4607880"/>
              <a:gd name="connsiteY92" fmla="*/ 305932 h 2198634"/>
              <a:gd name="connsiteX93" fmla="*/ 2157564 w 4607880"/>
              <a:gd name="connsiteY93" fmla="*/ 305932 h 2198634"/>
              <a:gd name="connsiteX94" fmla="*/ 2075014 w 4607880"/>
              <a:gd name="connsiteY94" fmla="*/ 420232 h 2198634"/>
              <a:gd name="connsiteX95" fmla="*/ 2151214 w 4607880"/>
              <a:gd name="connsiteY95" fmla="*/ 420232 h 2198634"/>
              <a:gd name="connsiteX96" fmla="*/ 2297264 w 4607880"/>
              <a:gd name="connsiteY96" fmla="*/ 318632 h 2198634"/>
              <a:gd name="connsiteX97" fmla="*/ 2322664 w 4607880"/>
              <a:gd name="connsiteY97" fmla="*/ 502782 h 2198634"/>
              <a:gd name="connsiteX98" fmla="*/ 2367114 w 4607880"/>
              <a:gd name="connsiteY98" fmla="*/ 426582 h 2198634"/>
              <a:gd name="connsiteX99" fmla="*/ 2392514 w 4607880"/>
              <a:gd name="connsiteY99" fmla="*/ 363082 h 2198634"/>
              <a:gd name="connsiteX100" fmla="*/ 2557614 w 4607880"/>
              <a:gd name="connsiteY100" fmla="*/ 451982 h 2198634"/>
              <a:gd name="connsiteX101" fmla="*/ 2513164 w 4607880"/>
              <a:gd name="connsiteY101" fmla="*/ 566282 h 2198634"/>
              <a:gd name="connsiteX102" fmla="*/ 2614764 w 4607880"/>
              <a:gd name="connsiteY102" fmla="*/ 528182 h 2198634"/>
              <a:gd name="connsiteX103" fmla="*/ 2754464 w 4607880"/>
              <a:gd name="connsiteY103" fmla="*/ 528182 h 2198634"/>
              <a:gd name="connsiteX104" fmla="*/ 2640164 w 4607880"/>
              <a:gd name="connsiteY104" fmla="*/ 648832 h 2198634"/>
              <a:gd name="connsiteX105" fmla="*/ 2595714 w 4607880"/>
              <a:gd name="connsiteY105" fmla="*/ 718682 h 2198634"/>
              <a:gd name="connsiteX106" fmla="*/ 2716364 w 4607880"/>
              <a:gd name="connsiteY106" fmla="*/ 725032 h 2198634"/>
              <a:gd name="connsiteX107" fmla="*/ 2767164 w 4607880"/>
              <a:gd name="connsiteY107" fmla="*/ 693282 h 2198634"/>
              <a:gd name="connsiteX108" fmla="*/ 2837014 w 4607880"/>
              <a:gd name="connsiteY108" fmla="*/ 642482 h 2198634"/>
              <a:gd name="connsiteX109" fmla="*/ 2932264 w 4607880"/>
              <a:gd name="connsiteY109" fmla="*/ 661532 h 2198634"/>
              <a:gd name="connsiteX110" fmla="*/ 2964014 w 4607880"/>
              <a:gd name="connsiteY110" fmla="*/ 623432 h 2198634"/>
              <a:gd name="connsiteX111" fmla="*/ 3071964 w 4607880"/>
              <a:gd name="connsiteY111" fmla="*/ 655182 h 2198634"/>
              <a:gd name="connsiteX112" fmla="*/ 3052914 w 4607880"/>
              <a:gd name="connsiteY112" fmla="*/ 788532 h 2198634"/>
              <a:gd name="connsiteX113" fmla="*/ 3129114 w 4607880"/>
              <a:gd name="connsiteY113" fmla="*/ 686932 h 2198634"/>
              <a:gd name="connsiteX114" fmla="*/ 3186264 w 4607880"/>
              <a:gd name="connsiteY114" fmla="*/ 610732 h 2198634"/>
              <a:gd name="connsiteX115" fmla="*/ 3452964 w 4607880"/>
              <a:gd name="connsiteY115" fmla="*/ 807582 h 2198634"/>
              <a:gd name="connsiteX116" fmla="*/ 3281514 w 4607880"/>
              <a:gd name="connsiteY116" fmla="*/ 966332 h 2198634"/>
              <a:gd name="connsiteX117" fmla="*/ 3262464 w 4607880"/>
              <a:gd name="connsiteY117" fmla="*/ 1029832 h 2198634"/>
              <a:gd name="connsiteX118" fmla="*/ 2938614 w 4607880"/>
              <a:gd name="connsiteY118" fmla="*/ 1036182 h 2198634"/>
              <a:gd name="connsiteX119" fmla="*/ 2932264 w 4607880"/>
              <a:gd name="connsiteY119" fmla="*/ 947282 h 2198634"/>
              <a:gd name="connsiteX120" fmla="*/ 2856064 w 4607880"/>
              <a:gd name="connsiteY120" fmla="*/ 883782 h 2198634"/>
              <a:gd name="connsiteX121" fmla="*/ 2887814 w 4607880"/>
              <a:gd name="connsiteY121" fmla="*/ 1023482 h 2198634"/>
              <a:gd name="connsiteX122" fmla="*/ 2887814 w 4607880"/>
              <a:gd name="connsiteY122" fmla="*/ 1055232 h 2198634"/>
              <a:gd name="connsiteX123" fmla="*/ 2862414 w 4607880"/>
              <a:gd name="connsiteY123" fmla="*/ 1175882 h 2198634"/>
              <a:gd name="connsiteX124" fmla="*/ 2697314 w 4607880"/>
              <a:gd name="connsiteY124" fmla="*/ 1017132 h 2198634"/>
              <a:gd name="connsiteX125" fmla="*/ 2703664 w 4607880"/>
              <a:gd name="connsiteY125" fmla="*/ 1086982 h 2198634"/>
              <a:gd name="connsiteX126" fmla="*/ 2690964 w 4607880"/>
              <a:gd name="connsiteY126" fmla="*/ 1175882 h 2198634"/>
              <a:gd name="connsiteX127" fmla="*/ 2462364 w 4607880"/>
              <a:gd name="connsiteY127" fmla="*/ 1207632 h 2198634"/>
              <a:gd name="connsiteX128" fmla="*/ 2271864 w 4607880"/>
              <a:gd name="connsiteY128" fmla="*/ 1283832 h 2198634"/>
              <a:gd name="connsiteX129" fmla="*/ 2354414 w 4607880"/>
              <a:gd name="connsiteY129" fmla="*/ 947282 h 2198634"/>
              <a:gd name="connsiteX130" fmla="*/ 2252814 w 4607880"/>
              <a:gd name="connsiteY130" fmla="*/ 1061582 h 2198634"/>
              <a:gd name="connsiteX131" fmla="*/ 2113114 w 4607880"/>
              <a:gd name="connsiteY131" fmla="*/ 998082 h 2198634"/>
              <a:gd name="connsiteX132" fmla="*/ 2221064 w 4607880"/>
              <a:gd name="connsiteY132" fmla="*/ 1106032 h 2198634"/>
              <a:gd name="connsiteX133" fmla="*/ 2176614 w 4607880"/>
              <a:gd name="connsiteY133" fmla="*/ 1201282 h 2198634"/>
              <a:gd name="connsiteX134" fmla="*/ 2094064 w 4607880"/>
              <a:gd name="connsiteY134" fmla="*/ 1201282 h 2198634"/>
              <a:gd name="connsiteX135" fmla="*/ 2081364 w 4607880"/>
              <a:gd name="connsiteY135" fmla="*/ 1258432 h 2198634"/>
              <a:gd name="connsiteX136" fmla="*/ 1986114 w 4607880"/>
              <a:gd name="connsiteY136" fmla="*/ 1252082 h 2198634"/>
              <a:gd name="connsiteX137" fmla="*/ 1909914 w 4607880"/>
              <a:gd name="connsiteY137" fmla="*/ 1112382 h 2198634"/>
              <a:gd name="connsiteX138" fmla="*/ 1865464 w 4607880"/>
              <a:gd name="connsiteY138" fmla="*/ 1074282 h 2198634"/>
              <a:gd name="connsiteX139" fmla="*/ 1821014 w 4607880"/>
              <a:gd name="connsiteY139" fmla="*/ 953632 h 2198634"/>
              <a:gd name="connsiteX140" fmla="*/ 1808314 w 4607880"/>
              <a:gd name="connsiteY140" fmla="*/ 1144132 h 2198634"/>
              <a:gd name="connsiteX141" fmla="*/ 1884514 w 4607880"/>
              <a:gd name="connsiteY141" fmla="*/ 1258432 h 2198634"/>
              <a:gd name="connsiteX142" fmla="*/ 1611464 w 4607880"/>
              <a:gd name="connsiteY142" fmla="*/ 1379082 h 2198634"/>
              <a:gd name="connsiteX143" fmla="*/ 1598764 w 4607880"/>
              <a:gd name="connsiteY143" fmla="*/ 1271132 h 2198634"/>
              <a:gd name="connsiteX144" fmla="*/ 1484464 w 4607880"/>
              <a:gd name="connsiteY144" fmla="*/ 1207632 h 2198634"/>
              <a:gd name="connsiteX145" fmla="*/ 1497164 w 4607880"/>
              <a:gd name="connsiteY145" fmla="*/ 1264782 h 2198634"/>
              <a:gd name="connsiteX146" fmla="*/ 1497164 w 4607880"/>
              <a:gd name="connsiteY146" fmla="*/ 1353682 h 2198634"/>
              <a:gd name="connsiteX147" fmla="*/ 1268564 w 4607880"/>
              <a:gd name="connsiteY147" fmla="*/ 1417182 h 2198634"/>
              <a:gd name="connsiteX148" fmla="*/ 1243164 w 4607880"/>
              <a:gd name="connsiteY148" fmla="*/ 1537832 h 2198634"/>
              <a:gd name="connsiteX149" fmla="*/ 1160614 w 4607880"/>
              <a:gd name="connsiteY149" fmla="*/ 1582282 h 2198634"/>
              <a:gd name="connsiteX150" fmla="*/ 1128864 w 4607880"/>
              <a:gd name="connsiteY150" fmla="*/ 1448932 h 2198634"/>
              <a:gd name="connsiteX151" fmla="*/ 1008214 w 4607880"/>
              <a:gd name="connsiteY151" fmla="*/ 1404482 h 2198634"/>
              <a:gd name="connsiteX152" fmla="*/ 716114 w 4607880"/>
              <a:gd name="connsiteY152" fmla="*/ 985382 h 2198634"/>
              <a:gd name="connsiteX153" fmla="*/ 563714 w 4607880"/>
              <a:gd name="connsiteY153" fmla="*/ 737732 h 2198634"/>
              <a:gd name="connsiteX154" fmla="*/ 551014 w 4607880"/>
              <a:gd name="connsiteY154" fmla="*/ 820282 h 2198634"/>
              <a:gd name="connsiteX155" fmla="*/ 424014 w 4607880"/>
              <a:gd name="connsiteY155" fmla="*/ 839332 h 2198634"/>
              <a:gd name="connsiteX156" fmla="*/ 417664 w 4607880"/>
              <a:gd name="connsiteY156" fmla="*/ 750432 h 2198634"/>
              <a:gd name="connsiteX157" fmla="*/ 100164 w 4607880"/>
              <a:gd name="connsiteY157" fmla="*/ 623432 h 2198634"/>
              <a:gd name="connsiteX0" fmla="*/ 111076 w 4618792"/>
              <a:gd name="connsiteY0" fmla="*/ 623432 h 2198634"/>
              <a:gd name="connsiteX1" fmla="*/ 898476 w 4618792"/>
              <a:gd name="connsiteY1" fmla="*/ 1537832 h 2198634"/>
              <a:gd name="connsiteX2" fmla="*/ 453976 w 4618792"/>
              <a:gd name="connsiteY2" fmla="*/ 1702932 h 2198634"/>
              <a:gd name="connsiteX3" fmla="*/ 263476 w 4618792"/>
              <a:gd name="connsiteY3" fmla="*/ 1842632 h 2198634"/>
              <a:gd name="connsiteX4" fmla="*/ 15826 w 4618792"/>
              <a:gd name="connsiteY4" fmla="*/ 2096632 h 2198634"/>
              <a:gd name="connsiteX5" fmla="*/ 752426 w 4618792"/>
              <a:gd name="connsiteY5" fmla="*/ 1855332 h 2198634"/>
              <a:gd name="connsiteX6" fmla="*/ 1057226 w 4618792"/>
              <a:gd name="connsiteY6" fmla="*/ 1785482 h 2198634"/>
              <a:gd name="connsiteX7" fmla="*/ 1165176 w 4618792"/>
              <a:gd name="connsiteY7" fmla="*/ 2166482 h 2198634"/>
              <a:gd name="connsiteX8" fmla="*/ 1374726 w 4618792"/>
              <a:gd name="connsiteY8" fmla="*/ 1715632 h 2198634"/>
              <a:gd name="connsiteX9" fmla="*/ 1501726 w 4618792"/>
              <a:gd name="connsiteY9" fmla="*/ 2014082 h 2198634"/>
              <a:gd name="connsiteX10" fmla="*/ 1565226 w 4618792"/>
              <a:gd name="connsiteY10" fmla="*/ 1671182 h 2198634"/>
              <a:gd name="connsiteX11" fmla="*/ 1774776 w 4618792"/>
              <a:gd name="connsiteY11" fmla="*/ 1753732 h 2198634"/>
              <a:gd name="connsiteX12" fmla="*/ 2104976 w 4618792"/>
              <a:gd name="connsiteY12" fmla="*/ 1728332 h 2198634"/>
              <a:gd name="connsiteX13" fmla="*/ 2358976 w 4618792"/>
              <a:gd name="connsiteY13" fmla="*/ 1518782 h 2198634"/>
              <a:gd name="connsiteX14" fmla="*/ 2257376 w 4618792"/>
              <a:gd name="connsiteY14" fmla="*/ 2077582 h 2198634"/>
              <a:gd name="connsiteX15" fmla="*/ 2473276 w 4618792"/>
              <a:gd name="connsiteY15" fmla="*/ 2001382 h 2198634"/>
              <a:gd name="connsiteX16" fmla="*/ 2511376 w 4618792"/>
              <a:gd name="connsiteY16" fmla="*/ 1563232 h 2198634"/>
              <a:gd name="connsiteX17" fmla="*/ 2866976 w 4618792"/>
              <a:gd name="connsiteY17" fmla="*/ 1779132 h 2198634"/>
              <a:gd name="connsiteX18" fmla="*/ 2930476 w 4618792"/>
              <a:gd name="connsiteY18" fmla="*/ 1931532 h 2198634"/>
              <a:gd name="connsiteX19" fmla="*/ 2981276 w 4618792"/>
              <a:gd name="connsiteY19" fmla="*/ 1728332 h 2198634"/>
              <a:gd name="connsiteX20" fmla="*/ 3051126 w 4618792"/>
              <a:gd name="connsiteY20" fmla="*/ 1709282 h 2198634"/>
              <a:gd name="connsiteX21" fmla="*/ 2981276 w 4618792"/>
              <a:gd name="connsiteY21" fmla="*/ 1474332 h 2198634"/>
              <a:gd name="connsiteX22" fmla="*/ 3178126 w 4618792"/>
              <a:gd name="connsiteY22" fmla="*/ 1448932 h 2198634"/>
              <a:gd name="connsiteX23" fmla="*/ 3222576 w 4618792"/>
              <a:gd name="connsiteY23" fmla="*/ 1677532 h 2198634"/>
              <a:gd name="connsiteX24" fmla="*/ 3273376 w 4618792"/>
              <a:gd name="connsiteY24" fmla="*/ 1607682 h 2198634"/>
              <a:gd name="connsiteX25" fmla="*/ 3311476 w 4618792"/>
              <a:gd name="connsiteY25" fmla="*/ 1487032 h 2198634"/>
              <a:gd name="connsiteX26" fmla="*/ 3470226 w 4618792"/>
              <a:gd name="connsiteY26" fmla="*/ 1537832 h 2198634"/>
              <a:gd name="connsiteX27" fmla="*/ 3406726 w 4618792"/>
              <a:gd name="connsiteY27" fmla="*/ 1715632 h 2198634"/>
              <a:gd name="connsiteX28" fmla="*/ 3489276 w 4618792"/>
              <a:gd name="connsiteY28" fmla="*/ 1709282 h 2198634"/>
              <a:gd name="connsiteX29" fmla="*/ 3267026 w 4618792"/>
              <a:gd name="connsiteY29" fmla="*/ 2090282 h 2198634"/>
              <a:gd name="connsiteX30" fmla="*/ 3552776 w 4618792"/>
              <a:gd name="connsiteY30" fmla="*/ 2033132 h 2198634"/>
              <a:gd name="connsiteX31" fmla="*/ 3679776 w 4618792"/>
              <a:gd name="connsiteY31" fmla="*/ 2198232 h 2198634"/>
              <a:gd name="connsiteX32" fmla="*/ 3768676 w 4618792"/>
              <a:gd name="connsiteY32" fmla="*/ 2052182 h 2198634"/>
              <a:gd name="connsiteX33" fmla="*/ 3641676 w 4618792"/>
              <a:gd name="connsiteY33" fmla="*/ 1379082 h 2198634"/>
              <a:gd name="connsiteX34" fmla="*/ 3832176 w 4618792"/>
              <a:gd name="connsiteY34" fmla="*/ 1264782 h 2198634"/>
              <a:gd name="connsiteX35" fmla="*/ 3832176 w 4618792"/>
              <a:gd name="connsiteY35" fmla="*/ 1099682 h 2198634"/>
              <a:gd name="connsiteX36" fmla="*/ 4009976 w 4618792"/>
              <a:gd name="connsiteY36" fmla="*/ 1264782 h 2198634"/>
              <a:gd name="connsiteX37" fmla="*/ 4086176 w 4618792"/>
              <a:gd name="connsiteY37" fmla="*/ 1029832 h 2198634"/>
              <a:gd name="connsiteX38" fmla="*/ 4187776 w 4618792"/>
              <a:gd name="connsiteY38" fmla="*/ 1144132 h 2198634"/>
              <a:gd name="connsiteX39" fmla="*/ 4181426 w 4618792"/>
              <a:gd name="connsiteY39" fmla="*/ 1296532 h 2198634"/>
              <a:gd name="connsiteX40" fmla="*/ 4321126 w 4618792"/>
              <a:gd name="connsiteY40" fmla="*/ 1239382 h 2198634"/>
              <a:gd name="connsiteX41" fmla="*/ 4225876 w 4618792"/>
              <a:gd name="connsiteY41" fmla="*/ 1569582 h 2198634"/>
              <a:gd name="connsiteX42" fmla="*/ 4441776 w 4618792"/>
              <a:gd name="connsiteY42" fmla="*/ 1404482 h 2198634"/>
              <a:gd name="connsiteX43" fmla="*/ 4600526 w 4618792"/>
              <a:gd name="connsiteY43" fmla="*/ 1112382 h 2198634"/>
              <a:gd name="connsiteX44" fmla="*/ 4606876 w 4618792"/>
              <a:gd name="connsiteY44" fmla="*/ 617082 h 2198634"/>
              <a:gd name="connsiteX45" fmla="*/ 4524326 w 4618792"/>
              <a:gd name="connsiteY45" fmla="*/ 432932 h 2198634"/>
              <a:gd name="connsiteX46" fmla="*/ 4435426 w 4618792"/>
              <a:gd name="connsiteY46" fmla="*/ 610732 h 2198634"/>
              <a:gd name="connsiteX47" fmla="*/ 4283026 w 4618792"/>
              <a:gd name="connsiteY47" fmla="*/ 578982 h 2198634"/>
              <a:gd name="connsiteX48" fmla="*/ 4346526 w 4618792"/>
              <a:gd name="connsiteY48" fmla="*/ 331332 h 2198634"/>
              <a:gd name="connsiteX49" fmla="*/ 4206826 w 4618792"/>
              <a:gd name="connsiteY49" fmla="*/ 439282 h 2198634"/>
              <a:gd name="connsiteX50" fmla="*/ 4092526 w 4618792"/>
              <a:gd name="connsiteY50" fmla="*/ 591682 h 2198634"/>
              <a:gd name="connsiteX51" fmla="*/ 4009976 w 4618792"/>
              <a:gd name="connsiteY51" fmla="*/ 553582 h 2198634"/>
              <a:gd name="connsiteX52" fmla="*/ 4048076 w 4618792"/>
              <a:gd name="connsiteY52" fmla="*/ 464682 h 2198634"/>
              <a:gd name="connsiteX53" fmla="*/ 4073476 w 4618792"/>
              <a:gd name="connsiteY53" fmla="*/ 331332 h 2198634"/>
              <a:gd name="connsiteX54" fmla="*/ 3978226 w 4618792"/>
              <a:gd name="connsiteY54" fmla="*/ 426582 h 2198634"/>
              <a:gd name="connsiteX55" fmla="*/ 3832176 w 4618792"/>
              <a:gd name="connsiteY55" fmla="*/ 267832 h 2198634"/>
              <a:gd name="connsiteX56" fmla="*/ 3882976 w 4618792"/>
              <a:gd name="connsiteY56" fmla="*/ 458332 h 2198634"/>
              <a:gd name="connsiteX57" fmla="*/ 3870276 w 4618792"/>
              <a:gd name="connsiteY57" fmla="*/ 585332 h 2198634"/>
              <a:gd name="connsiteX58" fmla="*/ 3832176 w 4618792"/>
              <a:gd name="connsiteY58" fmla="*/ 648832 h 2198634"/>
              <a:gd name="connsiteX59" fmla="*/ 3743276 w 4618792"/>
              <a:gd name="connsiteY59" fmla="*/ 610732 h 2198634"/>
              <a:gd name="connsiteX60" fmla="*/ 3736926 w 4618792"/>
              <a:gd name="connsiteY60" fmla="*/ 502782 h 2198634"/>
              <a:gd name="connsiteX61" fmla="*/ 3660726 w 4618792"/>
              <a:gd name="connsiteY61" fmla="*/ 451982 h 2198634"/>
              <a:gd name="connsiteX62" fmla="*/ 3603576 w 4618792"/>
              <a:gd name="connsiteY62" fmla="*/ 483732 h 2198634"/>
              <a:gd name="connsiteX63" fmla="*/ 3654376 w 4618792"/>
              <a:gd name="connsiteY63" fmla="*/ 572632 h 2198634"/>
              <a:gd name="connsiteX64" fmla="*/ 3635326 w 4618792"/>
              <a:gd name="connsiteY64" fmla="*/ 585332 h 2198634"/>
              <a:gd name="connsiteX65" fmla="*/ 3571826 w 4618792"/>
              <a:gd name="connsiteY65" fmla="*/ 566282 h 2198634"/>
              <a:gd name="connsiteX66" fmla="*/ 3540076 w 4618792"/>
              <a:gd name="connsiteY66" fmla="*/ 471032 h 2198634"/>
              <a:gd name="connsiteX67" fmla="*/ 3616276 w 4618792"/>
              <a:gd name="connsiteY67" fmla="*/ 337682 h 2198634"/>
              <a:gd name="connsiteX68" fmla="*/ 3470226 w 4618792"/>
              <a:gd name="connsiteY68" fmla="*/ 331332 h 2198634"/>
              <a:gd name="connsiteX69" fmla="*/ 3590876 w 4618792"/>
              <a:gd name="connsiteY69" fmla="*/ 255132 h 2198634"/>
              <a:gd name="connsiteX70" fmla="*/ 3609926 w 4618792"/>
              <a:gd name="connsiteY70" fmla="*/ 159882 h 2198634"/>
              <a:gd name="connsiteX71" fmla="*/ 3501976 w 4618792"/>
              <a:gd name="connsiteY71" fmla="*/ 109082 h 2198634"/>
              <a:gd name="connsiteX72" fmla="*/ 3425776 w 4618792"/>
              <a:gd name="connsiteY72" fmla="*/ 197982 h 2198634"/>
              <a:gd name="connsiteX73" fmla="*/ 3400376 w 4618792"/>
              <a:gd name="connsiteY73" fmla="*/ 153532 h 2198634"/>
              <a:gd name="connsiteX74" fmla="*/ 3324176 w 4618792"/>
              <a:gd name="connsiteY74" fmla="*/ 153532 h 2198634"/>
              <a:gd name="connsiteX75" fmla="*/ 3324176 w 4618792"/>
              <a:gd name="connsiteY75" fmla="*/ 223382 h 2198634"/>
              <a:gd name="connsiteX76" fmla="*/ 3235276 w 4618792"/>
              <a:gd name="connsiteY76" fmla="*/ 96382 h 2198634"/>
              <a:gd name="connsiteX77" fmla="*/ 3127326 w 4618792"/>
              <a:gd name="connsiteY77" fmla="*/ 45582 h 2198634"/>
              <a:gd name="connsiteX78" fmla="*/ 3254326 w 4618792"/>
              <a:gd name="connsiteY78" fmla="*/ 337682 h 2198634"/>
              <a:gd name="connsiteX79" fmla="*/ 3089226 w 4618792"/>
              <a:gd name="connsiteY79" fmla="*/ 236082 h 2198634"/>
              <a:gd name="connsiteX80" fmla="*/ 3019376 w 4618792"/>
              <a:gd name="connsiteY80" fmla="*/ 242432 h 2198634"/>
              <a:gd name="connsiteX81" fmla="*/ 2955876 w 4618792"/>
              <a:gd name="connsiteY81" fmla="*/ 312282 h 2198634"/>
              <a:gd name="connsiteX82" fmla="*/ 2708226 w 4618792"/>
              <a:gd name="connsiteY82" fmla="*/ 331332 h 2198634"/>
              <a:gd name="connsiteX83" fmla="*/ 2759026 w 4618792"/>
              <a:gd name="connsiteY83" fmla="*/ 236082 h 2198634"/>
              <a:gd name="connsiteX84" fmla="*/ 2581226 w 4618792"/>
              <a:gd name="connsiteY84" fmla="*/ 229732 h 2198634"/>
              <a:gd name="connsiteX85" fmla="*/ 2397076 w 4618792"/>
              <a:gd name="connsiteY85" fmla="*/ 255132 h 2198634"/>
              <a:gd name="connsiteX86" fmla="*/ 2435176 w 4618792"/>
              <a:gd name="connsiteY86" fmla="*/ 159882 h 2198634"/>
              <a:gd name="connsiteX87" fmla="*/ 2263726 w 4618792"/>
              <a:gd name="connsiteY87" fmla="*/ 70982 h 2198634"/>
              <a:gd name="connsiteX88" fmla="*/ 2060526 w 4618792"/>
              <a:gd name="connsiteY88" fmla="*/ 1132 h 2198634"/>
              <a:gd name="connsiteX89" fmla="*/ 1463626 w 4618792"/>
              <a:gd name="connsiteY89" fmla="*/ 128132 h 2198634"/>
              <a:gd name="connsiteX90" fmla="*/ 1762076 w 4618792"/>
              <a:gd name="connsiteY90" fmla="*/ 178932 h 2198634"/>
              <a:gd name="connsiteX91" fmla="*/ 2079576 w 4618792"/>
              <a:gd name="connsiteY91" fmla="*/ 128132 h 2198634"/>
              <a:gd name="connsiteX92" fmla="*/ 2231976 w 4618792"/>
              <a:gd name="connsiteY92" fmla="*/ 197982 h 2198634"/>
              <a:gd name="connsiteX93" fmla="*/ 2231976 w 4618792"/>
              <a:gd name="connsiteY93" fmla="*/ 305932 h 2198634"/>
              <a:gd name="connsiteX94" fmla="*/ 2168476 w 4618792"/>
              <a:gd name="connsiteY94" fmla="*/ 305932 h 2198634"/>
              <a:gd name="connsiteX95" fmla="*/ 2085926 w 4618792"/>
              <a:gd name="connsiteY95" fmla="*/ 420232 h 2198634"/>
              <a:gd name="connsiteX96" fmla="*/ 2162126 w 4618792"/>
              <a:gd name="connsiteY96" fmla="*/ 420232 h 2198634"/>
              <a:gd name="connsiteX97" fmla="*/ 2308176 w 4618792"/>
              <a:gd name="connsiteY97" fmla="*/ 318632 h 2198634"/>
              <a:gd name="connsiteX98" fmla="*/ 2333576 w 4618792"/>
              <a:gd name="connsiteY98" fmla="*/ 502782 h 2198634"/>
              <a:gd name="connsiteX99" fmla="*/ 2378026 w 4618792"/>
              <a:gd name="connsiteY99" fmla="*/ 426582 h 2198634"/>
              <a:gd name="connsiteX100" fmla="*/ 2403426 w 4618792"/>
              <a:gd name="connsiteY100" fmla="*/ 363082 h 2198634"/>
              <a:gd name="connsiteX101" fmla="*/ 2568526 w 4618792"/>
              <a:gd name="connsiteY101" fmla="*/ 451982 h 2198634"/>
              <a:gd name="connsiteX102" fmla="*/ 2524076 w 4618792"/>
              <a:gd name="connsiteY102" fmla="*/ 566282 h 2198634"/>
              <a:gd name="connsiteX103" fmla="*/ 2625676 w 4618792"/>
              <a:gd name="connsiteY103" fmla="*/ 528182 h 2198634"/>
              <a:gd name="connsiteX104" fmla="*/ 2765376 w 4618792"/>
              <a:gd name="connsiteY104" fmla="*/ 528182 h 2198634"/>
              <a:gd name="connsiteX105" fmla="*/ 2651076 w 4618792"/>
              <a:gd name="connsiteY105" fmla="*/ 648832 h 2198634"/>
              <a:gd name="connsiteX106" fmla="*/ 2606626 w 4618792"/>
              <a:gd name="connsiteY106" fmla="*/ 718682 h 2198634"/>
              <a:gd name="connsiteX107" fmla="*/ 2727276 w 4618792"/>
              <a:gd name="connsiteY107" fmla="*/ 725032 h 2198634"/>
              <a:gd name="connsiteX108" fmla="*/ 2778076 w 4618792"/>
              <a:gd name="connsiteY108" fmla="*/ 693282 h 2198634"/>
              <a:gd name="connsiteX109" fmla="*/ 2847926 w 4618792"/>
              <a:gd name="connsiteY109" fmla="*/ 642482 h 2198634"/>
              <a:gd name="connsiteX110" fmla="*/ 2943176 w 4618792"/>
              <a:gd name="connsiteY110" fmla="*/ 661532 h 2198634"/>
              <a:gd name="connsiteX111" fmla="*/ 2974926 w 4618792"/>
              <a:gd name="connsiteY111" fmla="*/ 623432 h 2198634"/>
              <a:gd name="connsiteX112" fmla="*/ 3082876 w 4618792"/>
              <a:gd name="connsiteY112" fmla="*/ 655182 h 2198634"/>
              <a:gd name="connsiteX113" fmla="*/ 3063826 w 4618792"/>
              <a:gd name="connsiteY113" fmla="*/ 788532 h 2198634"/>
              <a:gd name="connsiteX114" fmla="*/ 3140026 w 4618792"/>
              <a:gd name="connsiteY114" fmla="*/ 686932 h 2198634"/>
              <a:gd name="connsiteX115" fmla="*/ 3197176 w 4618792"/>
              <a:gd name="connsiteY115" fmla="*/ 610732 h 2198634"/>
              <a:gd name="connsiteX116" fmla="*/ 3463876 w 4618792"/>
              <a:gd name="connsiteY116" fmla="*/ 807582 h 2198634"/>
              <a:gd name="connsiteX117" fmla="*/ 3292426 w 4618792"/>
              <a:gd name="connsiteY117" fmla="*/ 966332 h 2198634"/>
              <a:gd name="connsiteX118" fmla="*/ 3273376 w 4618792"/>
              <a:gd name="connsiteY118" fmla="*/ 1029832 h 2198634"/>
              <a:gd name="connsiteX119" fmla="*/ 2949526 w 4618792"/>
              <a:gd name="connsiteY119" fmla="*/ 1036182 h 2198634"/>
              <a:gd name="connsiteX120" fmla="*/ 2943176 w 4618792"/>
              <a:gd name="connsiteY120" fmla="*/ 947282 h 2198634"/>
              <a:gd name="connsiteX121" fmla="*/ 2866976 w 4618792"/>
              <a:gd name="connsiteY121" fmla="*/ 883782 h 2198634"/>
              <a:gd name="connsiteX122" fmla="*/ 2898726 w 4618792"/>
              <a:gd name="connsiteY122" fmla="*/ 1023482 h 2198634"/>
              <a:gd name="connsiteX123" fmla="*/ 2898726 w 4618792"/>
              <a:gd name="connsiteY123" fmla="*/ 1055232 h 2198634"/>
              <a:gd name="connsiteX124" fmla="*/ 2873326 w 4618792"/>
              <a:gd name="connsiteY124" fmla="*/ 1175882 h 2198634"/>
              <a:gd name="connsiteX125" fmla="*/ 2708226 w 4618792"/>
              <a:gd name="connsiteY125" fmla="*/ 1017132 h 2198634"/>
              <a:gd name="connsiteX126" fmla="*/ 2714576 w 4618792"/>
              <a:gd name="connsiteY126" fmla="*/ 1086982 h 2198634"/>
              <a:gd name="connsiteX127" fmla="*/ 2701876 w 4618792"/>
              <a:gd name="connsiteY127" fmla="*/ 1175882 h 2198634"/>
              <a:gd name="connsiteX128" fmla="*/ 2473276 w 4618792"/>
              <a:gd name="connsiteY128" fmla="*/ 1207632 h 2198634"/>
              <a:gd name="connsiteX129" fmla="*/ 2282776 w 4618792"/>
              <a:gd name="connsiteY129" fmla="*/ 1283832 h 2198634"/>
              <a:gd name="connsiteX130" fmla="*/ 2365326 w 4618792"/>
              <a:gd name="connsiteY130" fmla="*/ 947282 h 2198634"/>
              <a:gd name="connsiteX131" fmla="*/ 2263726 w 4618792"/>
              <a:gd name="connsiteY131" fmla="*/ 1061582 h 2198634"/>
              <a:gd name="connsiteX132" fmla="*/ 2124026 w 4618792"/>
              <a:gd name="connsiteY132" fmla="*/ 998082 h 2198634"/>
              <a:gd name="connsiteX133" fmla="*/ 2231976 w 4618792"/>
              <a:gd name="connsiteY133" fmla="*/ 1106032 h 2198634"/>
              <a:gd name="connsiteX134" fmla="*/ 2187526 w 4618792"/>
              <a:gd name="connsiteY134" fmla="*/ 1201282 h 2198634"/>
              <a:gd name="connsiteX135" fmla="*/ 2104976 w 4618792"/>
              <a:gd name="connsiteY135" fmla="*/ 1201282 h 2198634"/>
              <a:gd name="connsiteX136" fmla="*/ 2092276 w 4618792"/>
              <a:gd name="connsiteY136" fmla="*/ 1258432 h 2198634"/>
              <a:gd name="connsiteX137" fmla="*/ 1997026 w 4618792"/>
              <a:gd name="connsiteY137" fmla="*/ 1252082 h 2198634"/>
              <a:gd name="connsiteX138" fmla="*/ 1920826 w 4618792"/>
              <a:gd name="connsiteY138" fmla="*/ 1112382 h 2198634"/>
              <a:gd name="connsiteX139" fmla="*/ 1876376 w 4618792"/>
              <a:gd name="connsiteY139" fmla="*/ 1074282 h 2198634"/>
              <a:gd name="connsiteX140" fmla="*/ 1831926 w 4618792"/>
              <a:gd name="connsiteY140" fmla="*/ 953632 h 2198634"/>
              <a:gd name="connsiteX141" fmla="*/ 1819226 w 4618792"/>
              <a:gd name="connsiteY141" fmla="*/ 1144132 h 2198634"/>
              <a:gd name="connsiteX142" fmla="*/ 1895426 w 4618792"/>
              <a:gd name="connsiteY142" fmla="*/ 1258432 h 2198634"/>
              <a:gd name="connsiteX143" fmla="*/ 1622376 w 4618792"/>
              <a:gd name="connsiteY143" fmla="*/ 1379082 h 2198634"/>
              <a:gd name="connsiteX144" fmla="*/ 1609676 w 4618792"/>
              <a:gd name="connsiteY144" fmla="*/ 1271132 h 2198634"/>
              <a:gd name="connsiteX145" fmla="*/ 1495376 w 4618792"/>
              <a:gd name="connsiteY145" fmla="*/ 1207632 h 2198634"/>
              <a:gd name="connsiteX146" fmla="*/ 1508076 w 4618792"/>
              <a:gd name="connsiteY146" fmla="*/ 1264782 h 2198634"/>
              <a:gd name="connsiteX147" fmla="*/ 1508076 w 4618792"/>
              <a:gd name="connsiteY147" fmla="*/ 1353682 h 2198634"/>
              <a:gd name="connsiteX148" fmla="*/ 1279476 w 4618792"/>
              <a:gd name="connsiteY148" fmla="*/ 1417182 h 2198634"/>
              <a:gd name="connsiteX149" fmla="*/ 1254076 w 4618792"/>
              <a:gd name="connsiteY149" fmla="*/ 1537832 h 2198634"/>
              <a:gd name="connsiteX150" fmla="*/ 1171526 w 4618792"/>
              <a:gd name="connsiteY150" fmla="*/ 1582282 h 2198634"/>
              <a:gd name="connsiteX151" fmla="*/ 1139776 w 4618792"/>
              <a:gd name="connsiteY151" fmla="*/ 1448932 h 2198634"/>
              <a:gd name="connsiteX152" fmla="*/ 1019126 w 4618792"/>
              <a:gd name="connsiteY152" fmla="*/ 1404482 h 2198634"/>
              <a:gd name="connsiteX153" fmla="*/ 727026 w 4618792"/>
              <a:gd name="connsiteY153" fmla="*/ 985382 h 2198634"/>
              <a:gd name="connsiteX154" fmla="*/ 574626 w 4618792"/>
              <a:gd name="connsiteY154" fmla="*/ 737732 h 2198634"/>
              <a:gd name="connsiteX155" fmla="*/ 561926 w 4618792"/>
              <a:gd name="connsiteY155" fmla="*/ 820282 h 2198634"/>
              <a:gd name="connsiteX156" fmla="*/ 434926 w 4618792"/>
              <a:gd name="connsiteY156" fmla="*/ 839332 h 2198634"/>
              <a:gd name="connsiteX157" fmla="*/ 428576 w 4618792"/>
              <a:gd name="connsiteY157" fmla="*/ 750432 h 2198634"/>
              <a:gd name="connsiteX158" fmla="*/ 111076 w 4618792"/>
              <a:gd name="connsiteY158" fmla="*/ 623432 h 2198634"/>
              <a:gd name="connsiteX0" fmla="*/ 112393 w 4620109"/>
              <a:gd name="connsiteY0" fmla="*/ 623432 h 2198634"/>
              <a:gd name="connsiteX1" fmla="*/ 899793 w 4620109"/>
              <a:gd name="connsiteY1" fmla="*/ 1537832 h 2198634"/>
              <a:gd name="connsiteX2" fmla="*/ 455293 w 4620109"/>
              <a:gd name="connsiteY2" fmla="*/ 1702932 h 2198634"/>
              <a:gd name="connsiteX3" fmla="*/ 252093 w 4620109"/>
              <a:gd name="connsiteY3" fmla="*/ 1887082 h 2198634"/>
              <a:gd name="connsiteX4" fmla="*/ 17143 w 4620109"/>
              <a:gd name="connsiteY4" fmla="*/ 2096632 h 2198634"/>
              <a:gd name="connsiteX5" fmla="*/ 753743 w 4620109"/>
              <a:gd name="connsiteY5" fmla="*/ 1855332 h 2198634"/>
              <a:gd name="connsiteX6" fmla="*/ 1058543 w 4620109"/>
              <a:gd name="connsiteY6" fmla="*/ 1785482 h 2198634"/>
              <a:gd name="connsiteX7" fmla="*/ 1166493 w 4620109"/>
              <a:gd name="connsiteY7" fmla="*/ 2166482 h 2198634"/>
              <a:gd name="connsiteX8" fmla="*/ 1376043 w 4620109"/>
              <a:gd name="connsiteY8" fmla="*/ 1715632 h 2198634"/>
              <a:gd name="connsiteX9" fmla="*/ 1503043 w 4620109"/>
              <a:gd name="connsiteY9" fmla="*/ 2014082 h 2198634"/>
              <a:gd name="connsiteX10" fmla="*/ 1566543 w 4620109"/>
              <a:gd name="connsiteY10" fmla="*/ 1671182 h 2198634"/>
              <a:gd name="connsiteX11" fmla="*/ 1776093 w 4620109"/>
              <a:gd name="connsiteY11" fmla="*/ 1753732 h 2198634"/>
              <a:gd name="connsiteX12" fmla="*/ 2106293 w 4620109"/>
              <a:gd name="connsiteY12" fmla="*/ 1728332 h 2198634"/>
              <a:gd name="connsiteX13" fmla="*/ 2360293 w 4620109"/>
              <a:gd name="connsiteY13" fmla="*/ 1518782 h 2198634"/>
              <a:gd name="connsiteX14" fmla="*/ 2258693 w 4620109"/>
              <a:gd name="connsiteY14" fmla="*/ 2077582 h 2198634"/>
              <a:gd name="connsiteX15" fmla="*/ 2474593 w 4620109"/>
              <a:gd name="connsiteY15" fmla="*/ 2001382 h 2198634"/>
              <a:gd name="connsiteX16" fmla="*/ 2512693 w 4620109"/>
              <a:gd name="connsiteY16" fmla="*/ 1563232 h 2198634"/>
              <a:gd name="connsiteX17" fmla="*/ 2868293 w 4620109"/>
              <a:gd name="connsiteY17" fmla="*/ 1779132 h 2198634"/>
              <a:gd name="connsiteX18" fmla="*/ 2931793 w 4620109"/>
              <a:gd name="connsiteY18" fmla="*/ 1931532 h 2198634"/>
              <a:gd name="connsiteX19" fmla="*/ 2982593 w 4620109"/>
              <a:gd name="connsiteY19" fmla="*/ 1728332 h 2198634"/>
              <a:gd name="connsiteX20" fmla="*/ 3052443 w 4620109"/>
              <a:gd name="connsiteY20" fmla="*/ 1709282 h 2198634"/>
              <a:gd name="connsiteX21" fmla="*/ 2982593 w 4620109"/>
              <a:gd name="connsiteY21" fmla="*/ 1474332 h 2198634"/>
              <a:gd name="connsiteX22" fmla="*/ 3179443 w 4620109"/>
              <a:gd name="connsiteY22" fmla="*/ 1448932 h 2198634"/>
              <a:gd name="connsiteX23" fmla="*/ 3223893 w 4620109"/>
              <a:gd name="connsiteY23" fmla="*/ 1677532 h 2198634"/>
              <a:gd name="connsiteX24" fmla="*/ 3274693 w 4620109"/>
              <a:gd name="connsiteY24" fmla="*/ 1607682 h 2198634"/>
              <a:gd name="connsiteX25" fmla="*/ 3312793 w 4620109"/>
              <a:gd name="connsiteY25" fmla="*/ 1487032 h 2198634"/>
              <a:gd name="connsiteX26" fmla="*/ 3471543 w 4620109"/>
              <a:gd name="connsiteY26" fmla="*/ 1537832 h 2198634"/>
              <a:gd name="connsiteX27" fmla="*/ 3408043 w 4620109"/>
              <a:gd name="connsiteY27" fmla="*/ 1715632 h 2198634"/>
              <a:gd name="connsiteX28" fmla="*/ 3490593 w 4620109"/>
              <a:gd name="connsiteY28" fmla="*/ 1709282 h 2198634"/>
              <a:gd name="connsiteX29" fmla="*/ 3268343 w 4620109"/>
              <a:gd name="connsiteY29" fmla="*/ 2090282 h 2198634"/>
              <a:gd name="connsiteX30" fmla="*/ 3554093 w 4620109"/>
              <a:gd name="connsiteY30" fmla="*/ 2033132 h 2198634"/>
              <a:gd name="connsiteX31" fmla="*/ 3681093 w 4620109"/>
              <a:gd name="connsiteY31" fmla="*/ 2198232 h 2198634"/>
              <a:gd name="connsiteX32" fmla="*/ 3769993 w 4620109"/>
              <a:gd name="connsiteY32" fmla="*/ 2052182 h 2198634"/>
              <a:gd name="connsiteX33" fmla="*/ 3642993 w 4620109"/>
              <a:gd name="connsiteY33" fmla="*/ 1379082 h 2198634"/>
              <a:gd name="connsiteX34" fmla="*/ 3833493 w 4620109"/>
              <a:gd name="connsiteY34" fmla="*/ 1264782 h 2198634"/>
              <a:gd name="connsiteX35" fmla="*/ 3833493 w 4620109"/>
              <a:gd name="connsiteY35" fmla="*/ 1099682 h 2198634"/>
              <a:gd name="connsiteX36" fmla="*/ 4011293 w 4620109"/>
              <a:gd name="connsiteY36" fmla="*/ 1264782 h 2198634"/>
              <a:gd name="connsiteX37" fmla="*/ 4087493 w 4620109"/>
              <a:gd name="connsiteY37" fmla="*/ 1029832 h 2198634"/>
              <a:gd name="connsiteX38" fmla="*/ 4189093 w 4620109"/>
              <a:gd name="connsiteY38" fmla="*/ 1144132 h 2198634"/>
              <a:gd name="connsiteX39" fmla="*/ 4182743 w 4620109"/>
              <a:gd name="connsiteY39" fmla="*/ 1296532 h 2198634"/>
              <a:gd name="connsiteX40" fmla="*/ 4322443 w 4620109"/>
              <a:gd name="connsiteY40" fmla="*/ 1239382 h 2198634"/>
              <a:gd name="connsiteX41" fmla="*/ 4227193 w 4620109"/>
              <a:gd name="connsiteY41" fmla="*/ 1569582 h 2198634"/>
              <a:gd name="connsiteX42" fmla="*/ 4443093 w 4620109"/>
              <a:gd name="connsiteY42" fmla="*/ 1404482 h 2198634"/>
              <a:gd name="connsiteX43" fmla="*/ 4601843 w 4620109"/>
              <a:gd name="connsiteY43" fmla="*/ 1112382 h 2198634"/>
              <a:gd name="connsiteX44" fmla="*/ 4608193 w 4620109"/>
              <a:gd name="connsiteY44" fmla="*/ 617082 h 2198634"/>
              <a:gd name="connsiteX45" fmla="*/ 4525643 w 4620109"/>
              <a:gd name="connsiteY45" fmla="*/ 432932 h 2198634"/>
              <a:gd name="connsiteX46" fmla="*/ 4436743 w 4620109"/>
              <a:gd name="connsiteY46" fmla="*/ 610732 h 2198634"/>
              <a:gd name="connsiteX47" fmla="*/ 4284343 w 4620109"/>
              <a:gd name="connsiteY47" fmla="*/ 578982 h 2198634"/>
              <a:gd name="connsiteX48" fmla="*/ 4347843 w 4620109"/>
              <a:gd name="connsiteY48" fmla="*/ 331332 h 2198634"/>
              <a:gd name="connsiteX49" fmla="*/ 4208143 w 4620109"/>
              <a:gd name="connsiteY49" fmla="*/ 439282 h 2198634"/>
              <a:gd name="connsiteX50" fmla="*/ 4093843 w 4620109"/>
              <a:gd name="connsiteY50" fmla="*/ 591682 h 2198634"/>
              <a:gd name="connsiteX51" fmla="*/ 4011293 w 4620109"/>
              <a:gd name="connsiteY51" fmla="*/ 553582 h 2198634"/>
              <a:gd name="connsiteX52" fmla="*/ 4049393 w 4620109"/>
              <a:gd name="connsiteY52" fmla="*/ 464682 h 2198634"/>
              <a:gd name="connsiteX53" fmla="*/ 4074793 w 4620109"/>
              <a:gd name="connsiteY53" fmla="*/ 331332 h 2198634"/>
              <a:gd name="connsiteX54" fmla="*/ 3979543 w 4620109"/>
              <a:gd name="connsiteY54" fmla="*/ 426582 h 2198634"/>
              <a:gd name="connsiteX55" fmla="*/ 3833493 w 4620109"/>
              <a:gd name="connsiteY55" fmla="*/ 267832 h 2198634"/>
              <a:gd name="connsiteX56" fmla="*/ 3884293 w 4620109"/>
              <a:gd name="connsiteY56" fmla="*/ 458332 h 2198634"/>
              <a:gd name="connsiteX57" fmla="*/ 3871593 w 4620109"/>
              <a:gd name="connsiteY57" fmla="*/ 585332 h 2198634"/>
              <a:gd name="connsiteX58" fmla="*/ 3833493 w 4620109"/>
              <a:gd name="connsiteY58" fmla="*/ 648832 h 2198634"/>
              <a:gd name="connsiteX59" fmla="*/ 3744593 w 4620109"/>
              <a:gd name="connsiteY59" fmla="*/ 610732 h 2198634"/>
              <a:gd name="connsiteX60" fmla="*/ 3738243 w 4620109"/>
              <a:gd name="connsiteY60" fmla="*/ 502782 h 2198634"/>
              <a:gd name="connsiteX61" fmla="*/ 3662043 w 4620109"/>
              <a:gd name="connsiteY61" fmla="*/ 451982 h 2198634"/>
              <a:gd name="connsiteX62" fmla="*/ 3604893 w 4620109"/>
              <a:gd name="connsiteY62" fmla="*/ 483732 h 2198634"/>
              <a:gd name="connsiteX63" fmla="*/ 3655693 w 4620109"/>
              <a:gd name="connsiteY63" fmla="*/ 572632 h 2198634"/>
              <a:gd name="connsiteX64" fmla="*/ 3636643 w 4620109"/>
              <a:gd name="connsiteY64" fmla="*/ 585332 h 2198634"/>
              <a:gd name="connsiteX65" fmla="*/ 3573143 w 4620109"/>
              <a:gd name="connsiteY65" fmla="*/ 566282 h 2198634"/>
              <a:gd name="connsiteX66" fmla="*/ 3541393 w 4620109"/>
              <a:gd name="connsiteY66" fmla="*/ 471032 h 2198634"/>
              <a:gd name="connsiteX67" fmla="*/ 3617593 w 4620109"/>
              <a:gd name="connsiteY67" fmla="*/ 337682 h 2198634"/>
              <a:gd name="connsiteX68" fmla="*/ 3471543 w 4620109"/>
              <a:gd name="connsiteY68" fmla="*/ 331332 h 2198634"/>
              <a:gd name="connsiteX69" fmla="*/ 3592193 w 4620109"/>
              <a:gd name="connsiteY69" fmla="*/ 255132 h 2198634"/>
              <a:gd name="connsiteX70" fmla="*/ 3611243 w 4620109"/>
              <a:gd name="connsiteY70" fmla="*/ 159882 h 2198634"/>
              <a:gd name="connsiteX71" fmla="*/ 3503293 w 4620109"/>
              <a:gd name="connsiteY71" fmla="*/ 109082 h 2198634"/>
              <a:gd name="connsiteX72" fmla="*/ 3427093 w 4620109"/>
              <a:gd name="connsiteY72" fmla="*/ 197982 h 2198634"/>
              <a:gd name="connsiteX73" fmla="*/ 3401693 w 4620109"/>
              <a:gd name="connsiteY73" fmla="*/ 153532 h 2198634"/>
              <a:gd name="connsiteX74" fmla="*/ 3325493 w 4620109"/>
              <a:gd name="connsiteY74" fmla="*/ 153532 h 2198634"/>
              <a:gd name="connsiteX75" fmla="*/ 3325493 w 4620109"/>
              <a:gd name="connsiteY75" fmla="*/ 223382 h 2198634"/>
              <a:gd name="connsiteX76" fmla="*/ 3236593 w 4620109"/>
              <a:gd name="connsiteY76" fmla="*/ 96382 h 2198634"/>
              <a:gd name="connsiteX77" fmla="*/ 3128643 w 4620109"/>
              <a:gd name="connsiteY77" fmla="*/ 45582 h 2198634"/>
              <a:gd name="connsiteX78" fmla="*/ 3255643 w 4620109"/>
              <a:gd name="connsiteY78" fmla="*/ 337682 h 2198634"/>
              <a:gd name="connsiteX79" fmla="*/ 3090543 w 4620109"/>
              <a:gd name="connsiteY79" fmla="*/ 236082 h 2198634"/>
              <a:gd name="connsiteX80" fmla="*/ 3020693 w 4620109"/>
              <a:gd name="connsiteY80" fmla="*/ 242432 h 2198634"/>
              <a:gd name="connsiteX81" fmla="*/ 2957193 w 4620109"/>
              <a:gd name="connsiteY81" fmla="*/ 312282 h 2198634"/>
              <a:gd name="connsiteX82" fmla="*/ 2709543 w 4620109"/>
              <a:gd name="connsiteY82" fmla="*/ 331332 h 2198634"/>
              <a:gd name="connsiteX83" fmla="*/ 2760343 w 4620109"/>
              <a:gd name="connsiteY83" fmla="*/ 236082 h 2198634"/>
              <a:gd name="connsiteX84" fmla="*/ 2582543 w 4620109"/>
              <a:gd name="connsiteY84" fmla="*/ 229732 h 2198634"/>
              <a:gd name="connsiteX85" fmla="*/ 2398393 w 4620109"/>
              <a:gd name="connsiteY85" fmla="*/ 255132 h 2198634"/>
              <a:gd name="connsiteX86" fmla="*/ 2436493 w 4620109"/>
              <a:gd name="connsiteY86" fmla="*/ 159882 h 2198634"/>
              <a:gd name="connsiteX87" fmla="*/ 2265043 w 4620109"/>
              <a:gd name="connsiteY87" fmla="*/ 70982 h 2198634"/>
              <a:gd name="connsiteX88" fmla="*/ 2061843 w 4620109"/>
              <a:gd name="connsiteY88" fmla="*/ 1132 h 2198634"/>
              <a:gd name="connsiteX89" fmla="*/ 1464943 w 4620109"/>
              <a:gd name="connsiteY89" fmla="*/ 128132 h 2198634"/>
              <a:gd name="connsiteX90" fmla="*/ 1763393 w 4620109"/>
              <a:gd name="connsiteY90" fmla="*/ 178932 h 2198634"/>
              <a:gd name="connsiteX91" fmla="*/ 2080893 w 4620109"/>
              <a:gd name="connsiteY91" fmla="*/ 128132 h 2198634"/>
              <a:gd name="connsiteX92" fmla="*/ 2233293 w 4620109"/>
              <a:gd name="connsiteY92" fmla="*/ 197982 h 2198634"/>
              <a:gd name="connsiteX93" fmla="*/ 2233293 w 4620109"/>
              <a:gd name="connsiteY93" fmla="*/ 305932 h 2198634"/>
              <a:gd name="connsiteX94" fmla="*/ 2169793 w 4620109"/>
              <a:gd name="connsiteY94" fmla="*/ 305932 h 2198634"/>
              <a:gd name="connsiteX95" fmla="*/ 2087243 w 4620109"/>
              <a:gd name="connsiteY95" fmla="*/ 420232 h 2198634"/>
              <a:gd name="connsiteX96" fmla="*/ 2163443 w 4620109"/>
              <a:gd name="connsiteY96" fmla="*/ 420232 h 2198634"/>
              <a:gd name="connsiteX97" fmla="*/ 2309493 w 4620109"/>
              <a:gd name="connsiteY97" fmla="*/ 318632 h 2198634"/>
              <a:gd name="connsiteX98" fmla="*/ 2334893 w 4620109"/>
              <a:gd name="connsiteY98" fmla="*/ 502782 h 2198634"/>
              <a:gd name="connsiteX99" fmla="*/ 2379343 w 4620109"/>
              <a:gd name="connsiteY99" fmla="*/ 426582 h 2198634"/>
              <a:gd name="connsiteX100" fmla="*/ 2404743 w 4620109"/>
              <a:gd name="connsiteY100" fmla="*/ 363082 h 2198634"/>
              <a:gd name="connsiteX101" fmla="*/ 2569843 w 4620109"/>
              <a:gd name="connsiteY101" fmla="*/ 451982 h 2198634"/>
              <a:gd name="connsiteX102" fmla="*/ 2525393 w 4620109"/>
              <a:gd name="connsiteY102" fmla="*/ 566282 h 2198634"/>
              <a:gd name="connsiteX103" fmla="*/ 2626993 w 4620109"/>
              <a:gd name="connsiteY103" fmla="*/ 528182 h 2198634"/>
              <a:gd name="connsiteX104" fmla="*/ 2766693 w 4620109"/>
              <a:gd name="connsiteY104" fmla="*/ 528182 h 2198634"/>
              <a:gd name="connsiteX105" fmla="*/ 2652393 w 4620109"/>
              <a:gd name="connsiteY105" fmla="*/ 648832 h 2198634"/>
              <a:gd name="connsiteX106" fmla="*/ 2607943 w 4620109"/>
              <a:gd name="connsiteY106" fmla="*/ 718682 h 2198634"/>
              <a:gd name="connsiteX107" fmla="*/ 2728593 w 4620109"/>
              <a:gd name="connsiteY107" fmla="*/ 725032 h 2198634"/>
              <a:gd name="connsiteX108" fmla="*/ 2779393 w 4620109"/>
              <a:gd name="connsiteY108" fmla="*/ 693282 h 2198634"/>
              <a:gd name="connsiteX109" fmla="*/ 2849243 w 4620109"/>
              <a:gd name="connsiteY109" fmla="*/ 642482 h 2198634"/>
              <a:gd name="connsiteX110" fmla="*/ 2944493 w 4620109"/>
              <a:gd name="connsiteY110" fmla="*/ 661532 h 2198634"/>
              <a:gd name="connsiteX111" fmla="*/ 2976243 w 4620109"/>
              <a:gd name="connsiteY111" fmla="*/ 623432 h 2198634"/>
              <a:gd name="connsiteX112" fmla="*/ 3084193 w 4620109"/>
              <a:gd name="connsiteY112" fmla="*/ 655182 h 2198634"/>
              <a:gd name="connsiteX113" fmla="*/ 3065143 w 4620109"/>
              <a:gd name="connsiteY113" fmla="*/ 788532 h 2198634"/>
              <a:gd name="connsiteX114" fmla="*/ 3141343 w 4620109"/>
              <a:gd name="connsiteY114" fmla="*/ 686932 h 2198634"/>
              <a:gd name="connsiteX115" fmla="*/ 3198493 w 4620109"/>
              <a:gd name="connsiteY115" fmla="*/ 610732 h 2198634"/>
              <a:gd name="connsiteX116" fmla="*/ 3465193 w 4620109"/>
              <a:gd name="connsiteY116" fmla="*/ 807582 h 2198634"/>
              <a:gd name="connsiteX117" fmla="*/ 3293743 w 4620109"/>
              <a:gd name="connsiteY117" fmla="*/ 966332 h 2198634"/>
              <a:gd name="connsiteX118" fmla="*/ 3274693 w 4620109"/>
              <a:gd name="connsiteY118" fmla="*/ 1029832 h 2198634"/>
              <a:gd name="connsiteX119" fmla="*/ 2950843 w 4620109"/>
              <a:gd name="connsiteY119" fmla="*/ 1036182 h 2198634"/>
              <a:gd name="connsiteX120" fmla="*/ 2944493 w 4620109"/>
              <a:gd name="connsiteY120" fmla="*/ 947282 h 2198634"/>
              <a:gd name="connsiteX121" fmla="*/ 2868293 w 4620109"/>
              <a:gd name="connsiteY121" fmla="*/ 883782 h 2198634"/>
              <a:gd name="connsiteX122" fmla="*/ 2900043 w 4620109"/>
              <a:gd name="connsiteY122" fmla="*/ 1023482 h 2198634"/>
              <a:gd name="connsiteX123" fmla="*/ 2900043 w 4620109"/>
              <a:gd name="connsiteY123" fmla="*/ 1055232 h 2198634"/>
              <a:gd name="connsiteX124" fmla="*/ 2874643 w 4620109"/>
              <a:gd name="connsiteY124" fmla="*/ 1175882 h 2198634"/>
              <a:gd name="connsiteX125" fmla="*/ 2709543 w 4620109"/>
              <a:gd name="connsiteY125" fmla="*/ 1017132 h 2198634"/>
              <a:gd name="connsiteX126" fmla="*/ 2715893 w 4620109"/>
              <a:gd name="connsiteY126" fmla="*/ 1086982 h 2198634"/>
              <a:gd name="connsiteX127" fmla="*/ 2703193 w 4620109"/>
              <a:gd name="connsiteY127" fmla="*/ 1175882 h 2198634"/>
              <a:gd name="connsiteX128" fmla="*/ 2474593 w 4620109"/>
              <a:gd name="connsiteY128" fmla="*/ 1207632 h 2198634"/>
              <a:gd name="connsiteX129" fmla="*/ 2284093 w 4620109"/>
              <a:gd name="connsiteY129" fmla="*/ 1283832 h 2198634"/>
              <a:gd name="connsiteX130" fmla="*/ 2366643 w 4620109"/>
              <a:gd name="connsiteY130" fmla="*/ 947282 h 2198634"/>
              <a:gd name="connsiteX131" fmla="*/ 2265043 w 4620109"/>
              <a:gd name="connsiteY131" fmla="*/ 1061582 h 2198634"/>
              <a:gd name="connsiteX132" fmla="*/ 2125343 w 4620109"/>
              <a:gd name="connsiteY132" fmla="*/ 998082 h 2198634"/>
              <a:gd name="connsiteX133" fmla="*/ 2233293 w 4620109"/>
              <a:gd name="connsiteY133" fmla="*/ 1106032 h 2198634"/>
              <a:gd name="connsiteX134" fmla="*/ 2188843 w 4620109"/>
              <a:gd name="connsiteY134" fmla="*/ 1201282 h 2198634"/>
              <a:gd name="connsiteX135" fmla="*/ 2106293 w 4620109"/>
              <a:gd name="connsiteY135" fmla="*/ 1201282 h 2198634"/>
              <a:gd name="connsiteX136" fmla="*/ 2093593 w 4620109"/>
              <a:gd name="connsiteY136" fmla="*/ 1258432 h 2198634"/>
              <a:gd name="connsiteX137" fmla="*/ 1998343 w 4620109"/>
              <a:gd name="connsiteY137" fmla="*/ 1252082 h 2198634"/>
              <a:gd name="connsiteX138" fmla="*/ 1922143 w 4620109"/>
              <a:gd name="connsiteY138" fmla="*/ 1112382 h 2198634"/>
              <a:gd name="connsiteX139" fmla="*/ 1877693 w 4620109"/>
              <a:gd name="connsiteY139" fmla="*/ 1074282 h 2198634"/>
              <a:gd name="connsiteX140" fmla="*/ 1833243 w 4620109"/>
              <a:gd name="connsiteY140" fmla="*/ 953632 h 2198634"/>
              <a:gd name="connsiteX141" fmla="*/ 1820543 w 4620109"/>
              <a:gd name="connsiteY141" fmla="*/ 1144132 h 2198634"/>
              <a:gd name="connsiteX142" fmla="*/ 1896743 w 4620109"/>
              <a:gd name="connsiteY142" fmla="*/ 1258432 h 2198634"/>
              <a:gd name="connsiteX143" fmla="*/ 1623693 w 4620109"/>
              <a:gd name="connsiteY143" fmla="*/ 1379082 h 2198634"/>
              <a:gd name="connsiteX144" fmla="*/ 1610993 w 4620109"/>
              <a:gd name="connsiteY144" fmla="*/ 1271132 h 2198634"/>
              <a:gd name="connsiteX145" fmla="*/ 1496693 w 4620109"/>
              <a:gd name="connsiteY145" fmla="*/ 1207632 h 2198634"/>
              <a:gd name="connsiteX146" fmla="*/ 1509393 w 4620109"/>
              <a:gd name="connsiteY146" fmla="*/ 1264782 h 2198634"/>
              <a:gd name="connsiteX147" fmla="*/ 1509393 w 4620109"/>
              <a:gd name="connsiteY147" fmla="*/ 1353682 h 2198634"/>
              <a:gd name="connsiteX148" fmla="*/ 1280793 w 4620109"/>
              <a:gd name="connsiteY148" fmla="*/ 1417182 h 2198634"/>
              <a:gd name="connsiteX149" fmla="*/ 1255393 w 4620109"/>
              <a:gd name="connsiteY149" fmla="*/ 1537832 h 2198634"/>
              <a:gd name="connsiteX150" fmla="*/ 1172843 w 4620109"/>
              <a:gd name="connsiteY150" fmla="*/ 1582282 h 2198634"/>
              <a:gd name="connsiteX151" fmla="*/ 1141093 w 4620109"/>
              <a:gd name="connsiteY151" fmla="*/ 1448932 h 2198634"/>
              <a:gd name="connsiteX152" fmla="*/ 1020443 w 4620109"/>
              <a:gd name="connsiteY152" fmla="*/ 1404482 h 2198634"/>
              <a:gd name="connsiteX153" fmla="*/ 728343 w 4620109"/>
              <a:gd name="connsiteY153" fmla="*/ 985382 h 2198634"/>
              <a:gd name="connsiteX154" fmla="*/ 575943 w 4620109"/>
              <a:gd name="connsiteY154" fmla="*/ 737732 h 2198634"/>
              <a:gd name="connsiteX155" fmla="*/ 563243 w 4620109"/>
              <a:gd name="connsiteY155" fmla="*/ 820282 h 2198634"/>
              <a:gd name="connsiteX156" fmla="*/ 436243 w 4620109"/>
              <a:gd name="connsiteY156" fmla="*/ 839332 h 2198634"/>
              <a:gd name="connsiteX157" fmla="*/ 429893 w 4620109"/>
              <a:gd name="connsiteY157" fmla="*/ 750432 h 2198634"/>
              <a:gd name="connsiteX158" fmla="*/ 112393 w 4620109"/>
              <a:gd name="connsiteY158" fmla="*/ 623432 h 2198634"/>
              <a:gd name="connsiteX0" fmla="*/ 112393 w 4620109"/>
              <a:gd name="connsiteY0" fmla="*/ 623432 h 2198634"/>
              <a:gd name="connsiteX1" fmla="*/ 899793 w 4620109"/>
              <a:gd name="connsiteY1" fmla="*/ 1537832 h 2198634"/>
              <a:gd name="connsiteX2" fmla="*/ 664844 w 4620109"/>
              <a:gd name="connsiteY2" fmla="*/ 1664832 h 2198634"/>
              <a:gd name="connsiteX3" fmla="*/ 455293 w 4620109"/>
              <a:gd name="connsiteY3" fmla="*/ 1702932 h 2198634"/>
              <a:gd name="connsiteX4" fmla="*/ 252093 w 4620109"/>
              <a:gd name="connsiteY4" fmla="*/ 1887082 h 2198634"/>
              <a:gd name="connsiteX5" fmla="*/ 17143 w 4620109"/>
              <a:gd name="connsiteY5" fmla="*/ 2096632 h 2198634"/>
              <a:gd name="connsiteX6" fmla="*/ 753743 w 4620109"/>
              <a:gd name="connsiteY6" fmla="*/ 1855332 h 2198634"/>
              <a:gd name="connsiteX7" fmla="*/ 1058543 w 4620109"/>
              <a:gd name="connsiteY7" fmla="*/ 1785482 h 2198634"/>
              <a:gd name="connsiteX8" fmla="*/ 1166493 w 4620109"/>
              <a:gd name="connsiteY8" fmla="*/ 2166482 h 2198634"/>
              <a:gd name="connsiteX9" fmla="*/ 1376043 w 4620109"/>
              <a:gd name="connsiteY9" fmla="*/ 1715632 h 2198634"/>
              <a:gd name="connsiteX10" fmla="*/ 1503043 w 4620109"/>
              <a:gd name="connsiteY10" fmla="*/ 2014082 h 2198634"/>
              <a:gd name="connsiteX11" fmla="*/ 1566543 w 4620109"/>
              <a:gd name="connsiteY11" fmla="*/ 1671182 h 2198634"/>
              <a:gd name="connsiteX12" fmla="*/ 1776093 w 4620109"/>
              <a:gd name="connsiteY12" fmla="*/ 1753732 h 2198634"/>
              <a:gd name="connsiteX13" fmla="*/ 2106293 w 4620109"/>
              <a:gd name="connsiteY13" fmla="*/ 1728332 h 2198634"/>
              <a:gd name="connsiteX14" fmla="*/ 2360293 w 4620109"/>
              <a:gd name="connsiteY14" fmla="*/ 1518782 h 2198634"/>
              <a:gd name="connsiteX15" fmla="*/ 2258693 w 4620109"/>
              <a:gd name="connsiteY15" fmla="*/ 2077582 h 2198634"/>
              <a:gd name="connsiteX16" fmla="*/ 2474593 w 4620109"/>
              <a:gd name="connsiteY16" fmla="*/ 2001382 h 2198634"/>
              <a:gd name="connsiteX17" fmla="*/ 2512693 w 4620109"/>
              <a:gd name="connsiteY17" fmla="*/ 1563232 h 2198634"/>
              <a:gd name="connsiteX18" fmla="*/ 2868293 w 4620109"/>
              <a:gd name="connsiteY18" fmla="*/ 1779132 h 2198634"/>
              <a:gd name="connsiteX19" fmla="*/ 2931793 w 4620109"/>
              <a:gd name="connsiteY19" fmla="*/ 1931532 h 2198634"/>
              <a:gd name="connsiteX20" fmla="*/ 2982593 w 4620109"/>
              <a:gd name="connsiteY20" fmla="*/ 1728332 h 2198634"/>
              <a:gd name="connsiteX21" fmla="*/ 3052443 w 4620109"/>
              <a:gd name="connsiteY21" fmla="*/ 1709282 h 2198634"/>
              <a:gd name="connsiteX22" fmla="*/ 2982593 w 4620109"/>
              <a:gd name="connsiteY22" fmla="*/ 1474332 h 2198634"/>
              <a:gd name="connsiteX23" fmla="*/ 3179443 w 4620109"/>
              <a:gd name="connsiteY23" fmla="*/ 1448932 h 2198634"/>
              <a:gd name="connsiteX24" fmla="*/ 3223893 w 4620109"/>
              <a:gd name="connsiteY24" fmla="*/ 1677532 h 2198634"/>
              <a:gd name="connsiteX25" fmla="*/ 3274693 w 4620109"/>
              <a:gd name="connsiteY25" fmla="*/ 1607682 h 2198634"/>
              <a:gd name="connsiteX26" fmla="*/ 3312793 w 4620109"/>
              <a:gd name="connsiteY26" fmla="*/ 1487032 h 2198634"/>
              <a:gd name="connsiteX27" fmla="*/ 3471543 w 4620109"/>
              <a:gd name="connsiteY27" fmla="*/ 1537832 h 2198634"/>
              <a:gd name="connsiteX28" fmla="*/ 3408043 w 4620109"/>
              <a:gd name="connsiteY28" fmla="*/ 1715632 h 2198634"/>
              <a:gd name="connsiteX29" fmla="*/ 3490593 w 4620109"/>
              <a:gd name="connsiteY29" fmla="*/ 1709282 h 2198634"/>
              <a:gd name="connsiteX30" fmla="*/ 3268343 w 4620109"/>
              <a:gd name="connsiteY30" fmla="*/ 2090282 h 2198634"/>
              <a:gd name="connsiteX31" fmla="*/ 3554093 w 4620109"/>
              <a:gd name="connsiteY31" fmla="*/ 2033132 h 2198634"/>
              <a:gd name="connsiteX32" fmla="*/ 3681093 w 4620109"/>
              <a:gd name="connsiteY32" fmla="*/ 2198232 h 2198634"/>
              <a:gd name="connsiteX33" fmla="*/ 3769993 w 4620109"/>
              <a:gd name="connsiteY33" fmla="*/ 2052182 h 2198634"/>
              <a:gd name="connsiteX34" fmla="*/ 3642993 w 4620109"/>
              <a:gd name="connsiteY34" fmla="*/ 1379082 h 2198634"/>
              <a:gd name="connsiteX35" fmla="*/ 3833493 w 4620109"/>
              <a:gd name="connsiteY35" fmla="*/ 1264782 h 2198634"/>
              <a:gd name="connsiteX36" fmla="*/ 3833493 w 4620109"/>
              <a:gd name="connsiteY36" fmla="*/ 1099682 h 2198634"/>
              <a:gd name="connsiteX37" fmla="*/ 4011293 w 4620109"/>
              <a:gd name="connsiteY37" fmla="*/ 1264782 h 2198634"/>
              <a:gd name="connsiteX38" fmla="*/ 4087493 w 4620109"/>
              <a:gd name="connsiteY38" fmla="*/ 1029832 h 2198634"/>
              <a:gd name="connsiteX39" fmla="*/ 4189093 w 4620109"/>
              <a:gd name="connsiteY39" fmla="*/ 1144132 h 2198634"/>
              <a:gd name="connsiteX40" fmla="*/ 4182743 w 4620109"/>
              <a:gd name="connsiteY40" fmla="*/ 1296532 h 2198634"/>
              <a:gd name="connsiteX41" fmla="*/ 4322443 w 4620109"/>
              <a:gd name="connsiteY41" fmla="*/ 1239382 h 2198634"/>
              <a:gd name="connsiteX42" fmla="*/ 4227193 w 4620109"/>
              <a:gd name="connsiteY42" fmla="*/ 1569582 h 2198634"/>
              <a:gd name="connsiteX43" fmla="*/ 4443093 w 4620109"/>
              <a:gd name="connsiteY43" fmla="*/ 1404482 h 2198634"/>
              <a:gd name="connsiteX44" fmla="*/ 4601843 w 4620109"/>
              <a:gd name="connsiteY44" fmla="*/ 1112382 h 2198634"/>
              <a:gd name="connsiteX45" fmla="*/ 4608193 w 4620109"/>
              <a:gd name="connsiteY45" fmla="*/ 617082 h 2198634"/>
              <a:gd name="connsiteX46" fmla="*/ 4525643 w 4620109"/>
              <a:gd name="connsiteY46" fmla="*/ 432932 h 2198634"/>
              <a:gd name="connsiteX47" fmla="*/ 4436743 w 4620109"/>
              <a:gd name="connsiteY47" fmla="*/ 610732 h 2198634"/>
              <a:gd name="connsiteX48" fmla="*/ 4284343 w 4620109"/>
              <a:gd name="connsiteY48" fmla="*/ 578982 h 2198634"/>
              <a:gd name="connsiteX49" fmla="*/ 4347843 w 4620109"/>
              <a:gd name="connsiteY49" fmla="*/ 331332 h 2198634"/>
              <a:gd name="connsiteX50" fmla="*/ 4208143 w 4620109"/>
              <a:gd name="connsiteY50" fmla="*/ 439282 h 2198634"/>
              <a:gd name="connsiteX51" fmla="*/ 4093843 w 4620109"/>
              <a:gd name="connsiteY51" fmla="*/ 591682 h 2198634"/>
              <a:gd name="connsiteX52" fmla="*/ 4011293 w 4620109"/>
              <a:gd name="connsiteY52" fmla="*/ 553582 h 2198634"/>
              <a:gd name="connsiteX53" fmla="*/ 4049393 w 4620109"/>
              <a:gd name="connsiteY53" fmla="*/ 464682 h 2198634"/>
              <a:gd name="connsiteX54" fmla="*/ 4074793 w 4620109"/>
              <a:gd name="connsiteY54" fmla="*/ 331332 h 2198634"/>
              <a:gd name="connsiteX55" fmla="*/ 3979543 w 4620109"/>
              <a:gd name="connsiteY55" fmla="*/ 426582 h 2198634"/>
              <a:gd name="connsiteX56" fmla="*/ 3833493 w 4620109"/>
              <a:gd name="connsiteY56" fmla="*/ 267832 h 2198634"/>
              <a:gd name="connsiteX57" fmla="*/ 3884293 w 4620109"/>
              <a:gd name="connsiteY57" fmla="*/ 458332 h 2198634"/>
              <a:gd name="connsiteX58" fmla="*/ 3871593 w 4620109"/>
              <a:gd name="connsiteY58" fmla="*/ 585332 h 2198634"/>
              <a:gd name="connsiteX59" fmla="*/ 3833493 w 4620109"/>
              <a:gd name="connsiteY59" fmla="*/ 648832 h 2198634"/>
              <a:gd name="connsiteX60" fmla="*/ 3744593 w 4620109"/>
              <a:gd name="connsiteY60" fmla="*/ 610732 h 2198634"/>
              <a:gd name="connsiteX61" fmla="*/ 3738243 w 4620109"/>
              <a:gd name="connsiteY61" fmla="*/ 502782 h 2198634"/>
              <a:gd name="connsiteX62" fmla="*/ 3662043 w 4620109"/>
              <a:gd name="connsiteY62" fmla="*/ 451982 h 2198634"/>
              <a:gd name="connsiteX63" fmla="*/ 3604893 w 4620109"/>
              <a:gd name="connsiteY63" fmla="*/ 483732 h 2198634"/>
              <a:gd name="connsiteX64" fmla="*/ 3655693 w 4620109"/>
              <a:gd name="connsiteY64" fmla="*/ 572632 h 2198634"/>
              <a:gd name="connsiteX65" fmla="*/ 3636643 w 4620109"/>
              <a:gd name="connsiteY65" fmla="*/ 585332 h 2198634"/>
              <a:gd name="connsiteX66" fmla="*/ 3573143 w 4620109"/>
              <a:gd name="connsiteY66" fmla="*/ 566282 h 2198634"/>
              <a:gd name="connsiteX67" fmla="*/ 3541393 w 4620109"/>
              <a:gd name="connsiteY67" fmla="*/ 471032 h 2198634"/>
              <a:gd name="connsiteX68" fmla="*/ 3617593 w 4620109"/>
              <a:gd name="connsiteY68" fmla="*/ 337682 h 2198634"/>
              <a:gd name="connsiteX69" fmla="*/ 3471543 w 4620109"/>
              <a:gd name="connsiteY69" fmla="*/ 331332 h 2198634"/>
              <a:gd name="connsiteX70" fmla="*/ 3592193 w 4620109"/>
              <a:gd name="connsiteY70" fmla="*/ 255132 h 2198634"/>
              <a:gd name="connsiteX71" fmla="*/ 3611243 w 4620109"/>
              <a:gd name="connsiteY71" fmla="*/ 159882 h 2198634"/>
              <a:gd name="connsiteX72" fmla="*/ 3503293 w 4620109"/>
              <a:gd name="connsiteY72" fmla="*/ 109082 h 2198634"/>
              <a:gd name="connsiteX73" fmla="*/ 3427093 w 4620109"/>
              <a:gd name="connsiteY73" fmla="*/ 197982 h 2198634"/>
              <a:gd name="connsiteX74" fmla="*/ 3401693 w 4620109"/>
              <a:gd name="connsiteY74" fmla="*/ 153532 h 2198634"/>
              <a:gd name="connsiteX75" fmla="*/ 3325493 w 4620109"/>
              <a:gd name="connsiteY75" fmla="*/ 153532 h 2198634"/>
              <a:gd name="connsiteX76" fmla="*/ 3325493 w 4620109"/>
              <a:gd name="connsiteY76" fmla="*/ 223382 h 2198634"/>
              <a:gd name="connsiteX77" fmla="*/ 3236593 w 4620109"/>
              <a:gd name="connsiteY77" fmla="*/ 96382 h 2198634"/>
              <a:gd name="connsiteX78" fmla="*/ 3128643 w 4620109"/>
              <a:gd name="connsiteY78" fmla="*/ 45582 h 2198634"/>
              <a:gd name="connsiteX79" fmla="*/ 3255643 w 4620109"/>
              <a:gd name="connsiteY79" fmla="*/ 337682 h 2198634"/>
              <a:gd name="connsiteX80" fmla="*/ 3090543 w 4620109"/>
              <a:gd name="connsiteY80" fmla="*/ 236082 h 2198634"/>
              <a:gd name="connsiteX81" fmla="*/ 3020693 w 4620109"/>
              <a:gd name="connsiteY81" fmla="*/ 242432 h 2198634"/>
              <a:gd name="connsiteX82" fmla="*/ 2957193 w 4620109"/>
              <a:gd name="connsiteY82" fmla="*/ 312282 h 2198634"/>
              <a:gd name="connsiteX83" fmla="*/ 2709543 w 4620109"/>
              <a:gd name="connsiteY83" fmla="*/ 331332 h 2198634"/>
              <a:gd name="connsiteX84" fmla="*/ 2760343 w 4620109"/>
              <a:gd name="connsiteY84" fmla="*/ 236082 h 2198634"/>
              <a:gd name="connsiteX85" fmla="*/ 2582543 w 4620109"/>
              <a:gd name="connsiteY85" fmla="*/ 229732 h 2198634"/>
              <a:gd name="connsiteX86" fmla="*/ 2398393 w 4620109"/>
              <a:gd name="connsiteY86" fmla="*/ 255132 h 2198634"/>
              <a:gd name="connsiteX87" fmla="*/ 2436493 w 4620109"/>
              <a:gd name="connsiteY87" fmla="*/ 159882 h 2198634"/>
              <a:gd name="connsiteX88" fmla="*/ 2265043 w 4620109"/>
              <a:gd name="connsiteY88" fmla="*/ 70982 h 2198634"/>
              <a:gd name="connsiteX89" fmla="*/ 2061843 w 4620109"/>
              <a:gd name="connsiteY89" fmla="*/ 1132 h 2198634"/>
              <a:gd name="connsiteX90" fmla="*/ 1464943 w 4620109"/>
              <a:gd name="connsiteY90" fmla="*/ 128132 h 2198634"/>
              <a:gd name="connsiteX91" fmla="*/ 1763393 w 4620109"/>
              <a:gd name="connsiteY91" fmla="*/ 178932 h 2198634"/>
              <a:gd name="connsiteX92" fmla="*/ 2080893 w 4620109"/>
              <a:gd name="connsiteY92" fmla="*/ 128132 h 2198634"/>
              <a:gd name="connsiteX93" fmla="*/ 2233293 w 4620109"/>
              <a:gd name="connsiteY93" fmla="*/ 197982 h 2198634"/>
              <a:gd name="connsiteX94" fmla="*/ 2233293 w 4620109"/>
              <a:gd name="connsiteY94" fmla="*/ 305932 h 2198634"/>
              <a:gd name="connsiteX95" fmla="*/ 2169793 w 4620109"/>
              <a:gd name="connsiteY95" fmla="*/ 305932 h 2198634"/>
              <a:gd name="connsiteX96" fmla="*/ 2087243 w 4620109"/>
              <a:gd name="connsiteY96" fmla="*/ 420232 h 2198634"/>
              <a:gd name="connsiteX97" fmla="*/ 2163443 w 4620109"/>
              <a:gd name="connsiteY97" fmla="*/ 420232 h 2198634"/>
              <a:gd name="connsiteX98" fmla="*/ 2309493 w 4620109"/>
              <a:gd name="connsiteY98" fmla="*/ 318632 h 2198634"/>
              <a:gd name="connsiteX99" fmla="*/ 2334893 w 4620109"/>
              <a:gd name="connsiteY99" fmla="*/ 502782 h 2198634"/>
              <a:gd name="connsiteX100" fmla="*/ 2379343 w 4620109"/>
              <a:gd name="connsiteY100" fmla="*/ 426582 h 2198634"/>
              <a:gd name="connsiteX101" fmla="*/ 2404743 w 4620109"/>
              <a:gd name="connsiteY101" fmla="*/ 363082 h 2198634"/>
              <a:gd name="connsiteX102" fmla="*/ 2569843 w 4620109"/>
              <a:gd name="connsiteY102" fmla="*/ 451982 h 2198634"/>
              <a:gd name="connsiteX103" fmla="*/ 2525393 w 4620109"/>
              <a:gd name="connsiteY103" fmla="*/ 566282 h 2198634"/>
              <a:gd name="connsiteX104" fmla="*/ 2626993 w 4620109"/>
              <a:gd name="connsiteY104" fmla="*/ 528182 h 2198634"/>
              <a:gd name="connsiteX105" fmla="*/ 2766693 w 4620109"/>
              <a:gd name="connsiteY105" fmla="*/ 528182 h 2198634"/>
              <a:gd name="connsiteX106" fmla="*/ 2652393 w 4620109"/>
              <a:gd name="connsiteY106" fmla="*/ 648832 h 2198634"/>
              <a:gd name="connsiteX107" fmla="*/ 2607943 w 4620109"/>
              <a:gd name="connsiteY107" fmla="*/ 718682 h 2198634"/>
              <a:gd name="connsiteX108" fmla="*/ 2728593 w 4620109"/>
              <a:gd name="connsiteY108" fmla="*/ 725032 h 2198634"/>
              <a:gd name="connsiteX109" fmla="*/ 2779393 w 4620109"/>
              <a:gd name="connsiteY109" fmla="*/ 693282 h 2198634"/>
              <a:gd name="connsiteX110" fmla="*/ 2849243 w 4620109"/>
              <a:gd name="connsiteY110" fmla="*/ 642482 h 2198634"/>
              <a:gd name="connsiteX111" fmla="*/ 2944493 w 4620109"/>
              <a:gd name="connsiteY111" fmla="*/ 661532 h 2198634"/>
              <a:gd name="connsiteX112" fmla="*/ 2976243 w 4620109"/>
              <a:gd name="connsiteY112" fmla="*/ 623432 h 2198634"/>
              <a:gd name="connsiteX113" fmla="*/ 3084193 w 4620109"/>
              <a:gd name="connsiteY113" fmla="*/ 655182 h 2198634"/>
              <a:gd name="connsiteX114" fmla="*/ 3065143 w 4620109"/>
              <a:gd name="connsiteY114" fmla="*/ 788532 h 2198634"/>
              <a:gd name="connsiteX115" fmla="*/ 3141343 w 4620109"/>
              <a:gd name="connsiteY115" fmla="*/ 686932 h 2198634"/>
              <a:gd name="connsiteX116" fmla="*/ 3198493 w 4620109"/>
              <a:gd name="connsiteY116" fmla="*/ 610732 h 2198634"/>
              <a:gd name="connsiteX117" fmla="*/ 3465193 w 4620109"/>
              <a:gd name="connsiteY117" fmla="*/ 807582 h 2198634"/>
              <a:gd name="connsiteX118" fmla="*/ 3293743 w 4620109"/>
              <a:gd name="connsiteY118" fmla="*/ 966332 h 2198634"/>
              <a:gd name="connsiteX119" fmla="*/ 3274693 w 4620109"/>
              <a:gd name="connsiteY119" fmla="*/ 1029832 h 2198634"/>
              <a:gd name="connsiteX120" fmla="*/ 2950843 w 4620109"/>
              <a:gd name="connsiteY120" fmla="*/ 1036182 h 2198634"/>
              <a:gd name="connsiteX121" fmla="*/ 2944493 w 4620109"/>
              <a:gd name="connsiteY121" fmla="*/ 947282 h 2198634"/>
              <a:gd name="connsiteX122" fmla="*/ 2868293 w 4620109"/>
              <a:gd name="connsiteY122" fmla="*/ 883782 h 2198634"/>
              <a:gd name="connsiteX123" fmla="*/ 2900043 w 4620109"/>
              <a:gd name="connsiteY123" fmla="*/ 1023482 h 2198634"/>
              <a:gd name="connsiteX124" fmla="*/ 2900043 w 4620109"/>
              <a:gd name="connsiteY124" fmla="*/ 1055232 h 2198634"/>
              <a:gd name="connsiteX125" fmla="*/ 2874643 w 4620109"/>
              <a:gd name="connsiteY125" fmla="*/ 1175882 h 2198634"/>
              <a:gd name="connsiteX126" fmla="*/ 2709543 w 4620109"/>
              <a:gd name="connsiteY126" fmla="*/ 1017132 h 2198634"/>
              <a:gd name="connsiteX127" fmla="*/ 2715893 w 4620109"/>
              <a:gd name="connsiteY127" fmla="*/ 1086982 h 2198634"/>
              <a:gd name="connsiteX128" fmla="*/ 2703193 w 4620109"/>
              <a:gd name="connsiteY128" fmla="*/ 1175882 h 2198634"/>
              <a:gd name="connsiteX129" fmla="*/ 2474593 w 4620109"/>
              <a:gd name="connsiteY129" fmla="*/ 1207632 h 2198634"/>
              <a:gd name="connsiteX130" fmla="*/ 2284093 w 4620109"/>
              <a:gd name="connsiteY130" fmla="*/ 1283832 h 2198634"/>
              <a:gd name="connsiteX131" fmla="*/ 2366643 w 4620109"/>
              <a:gd name="connsiteY131" fmla="*/ 947282 h 2198634"/>
              <a:gd name="connsiteX132" fmla="*/ 2265043 w 4620109"/>
              <a:gd name="connsiteY132" fmla="*/ 1061582 h 2198634"/>
              <a:gd name="connsiteX133" fmla="*/ 2125343 w 4620109"/>
              <a:gd name="connsiteY133" fmla="*/ 998082 h 2198634"/>
              <a:gd name="connsiteX134" fmla="*/ 2233293 w 4620109"/>
              <a:gd name="connsiteY134" fmla="*/ 1106032 h 2198634"/>
              <a:gd name="connsiteX135" fmla="*/ 2188843 w 4620109"/>
              <a:gd name="connsiteY135" fmla="*/ 1201282 h 2198634"/>
              <a:gd name="connsiteX136" fmla="*/ 2106293 w 4620109"/>
              <a:gd name="connsiteY136" fmla="*/ 1201282 h 2198634"/>
              <a:gd name="connsiteX137" fmla="*/ 2093593 w 4620109"/>
              <a:gd name="connsiteY137" fmla="*/ 1258432 h 2198634"/>
              <a:gd name="connsiteX138" fmla="*/ 1998343 w 4620109"/>
              <a:gd name="connsiteY138" fmla="*/ 1252082 h 2198634"/>
              <a:gd name="connsiteX139" fmla="*/ 1922143 w 4620109"/>
              <a:gd name="connsiteY139" fmla="*/ 1112382 h 2198634"/>
              <a:gd name="connsiteX140" fmla="*/ 1877693 w 4620109"/>
              <a:gd name="connsiteY140" fmla="*/ 1074282 h 2198634"/>
              <a:gd name="connsiteX141" fmla="*/ 1833243 w 4620109"/>
              <a:gd name="connsiteY141" fmla="*/ 953632 h 2198634"/>
              <a:gd name="connsiteX142" fmla="*/ 1820543 w 4620109"/>
              <a:gd name="connsiteY142" fmla="*/ 1144132 h 2198634"/>
              <a:gd name="connsiteX143" fmla="*/ 1896743 w 4620109"/>
              <a:gd name="connsiteY143" fmla="*/ 1258432 h 2198634"/>
              <a:gd name="connsiteX144" fmla="*/ 1623693 w 4620109"/>
              <a:gd name="connsiteY144" fmla="*/ 1379082 h 2198634"/>
              <a:gd name="connsiteX145" fmla="*/ 1610993 w 4620109"/>
              <a:gd name="connsiteY145" fmla="*/ 1271132 h 2198634"/>
              <a:gd name="connsiteX146" fmla="*/ 1496693 w 4620109"/>
              <a:gd name="connsiteY146" fmla="*/ 1207632 h 2198634"/>
              <a:gd name="connsiteX147" fmla="*/ 1509393 w 4620109"/>
              <a:gd name="connsiteY147" fmla="*/ 1264782 h 2198634"/>
              <a:gd name="connsiteX148" fmla="*/ 1509393 w 4620109"/>
              <a:gd name="connsiteY148" fmla="*/ 1353682 h 2198634"/>
              <a:gd name="connsiteX149" fmla="*/ 1280793 w 4620109"/>
              <a:gd name="connsiteY149" fmla="*/ 1417182 h 2198634"/>
              <a:gd name="connsiteX150" fmla="*/ 1255393 w 4620109"/>
              <a:gd name="connsiteY150" fmla="*/ 1537832 h 2198634"/>
              <a:gd name="connsiteX151" fmla="*/ 1172843 w 4620109"/>
              <a:gd name="connsiteY151" fmla="*/ 1582282 h 2198634"/>
              <a:gd name="connsiteX152" fmla="*/ 1141093 w 4620109"/>
              <a:gd name="connsiteY152" fmla="*/ 1448932 h 2198634"/>
              <a:gd name="connsiteX153" fmla="*/ 1020443 w 4620109"/>
              <a:gd name="connsiteY153" fmla="*/ 1404482 h 2198634"/>
              <a:gd name="connsiteX154" fmla="*/ 728343 w 4620109"/>
              <a:gd name="connsiteY154" fmla="*/ 985382 h 2198634"/>
              <a:gd name="connsiteX155" fmla="*/ 575943 w 4620109"/>
              <a:gd name="connsiteY155" fmla="*/ 737732 h 2198634"/>
              <a:gd name="connsiteX156" fmla="*/ 563243 w 4620109"/>
              <a:gd name="connsiteY156" fmla="*/ 820282 h 2198634"/>
              <a:gd name="connsiteX157" fmla="*/ 436243 w 4620109"/>
              <a:gd name="connsiteY157" fmla="*/ 839332 h 2198634"/>
              <a:gd name="connsiteX158" fmla="*/ 429893 w 4620109"/>
              <a:gd name="connsiteY158" fmla="*/ 750432 h 2198634"/>
              <a:gd name="connsiteX159" fmla="*/ 112393 w 4620109"/>
              <a:gd name="connsiteY159" fmla="*/ 623432 h 2198634"/>
              <a:gd name="connsiteX0" fmla="*/ 112393 w 4620109"/>
              <a:gd name="connsiteY0" fmla="*/ 623432 h 2198634"/>
              <a:gd name="connsiteX1" fmla="*/ 899793 w 4620109"/>
              <a:gd name="connsiteY1" fmla="*/ 1537832 h 2198634"/>
              <a:gd name="connsiteX2" fmla="*/ 658494 w 4620109"/>
              <a:gd name="connsiteY2" fmla="*/ 1702932 h 2198634"/>
              <a:gd name="connsiteX3" fmla="*/ 455293 w 4620109"/>
              <a:gd name="connsiteY3" fmla="*/ 1702932 h 2198634"/>
              <a:gd name="connsiteX4" fmla="*/ 252093 w 4620109"/>
              <a:gd name="connsiteY4" fmla="*/ 1887082 h 2198634"/>
              <a:gd name="connsiteX5" fmla="*/ 17143 w 4620109"/>
              <a:gd name="connsiteY5" fmla="*/ 2096632 h 2198634"/>
              <a:gd name="connsiteX6" fmla="*/ 753743 w 4620109"/>
              <a:gd name="connsiteY6" fmla="*/ 1855332 h 2198634"/>
              <a:gd name="connsiteX7" fmla="*/ 1058543 w 4620109"/>
              <a:gd name="connsiteY7" fmla="*/ 1785482 h 2198634"/>
              <a:gd name="connsiteX8" fmla="*/ 1166493 w 4620109"/>
              <a:gd name="connsiteY8" fmla="*/ 2166482 h 2198634"/>
              <a:gd name="connsiteX9" fmla="*/ 1376043 w 4620109"/>
              <a:gd name="connsiteY9" fmla="*/ 1715632 h 2198634"/>
              <a:gd name="connsiteX10" fmla="*/ 1503043 w 4620109"/>
              <a:gd name="connsiteY10" fmla="*/ 2014082 h 2198634"/>
              <a:gd name="connsiteX11" fmla="*/ 1566543 w 4620109"/>
              <a:gd name="connsiteY11" fmla="*/ 1671182 h 2198634"/>
              <a:gd name="connsiteX12" fmla="*/ 1776093 w 4620109"/>
              <a:gd name="connsiteY12" fmla="*/ 1753732 h 2198634"/>
              <a:gd name="connsiteX13" fmla="*/ 2106293 w 4620109"/>
              <a:gd name="connsiteY13" fmla="*/ 1728332 h 2198634"/>
              <a:gd name="connsiteX14" fmla="*/ 2360293 w 4620109"/>
              <a:gd name="connsiteY14" fmla="*/ 1518782 h 2198634"/>
              <a:gd name="connsiteX15" fmla="*/ 2258693 w 4620109"/>
              <a:gd name="connsiteY15" fmla="*/ 2077582 h 2198634"/>
              <a:gd name="connsiteX16" fmla="*/ 2474593 w 4620109"/>
              <a:gd name="connsiteY16" fmla="*/ 2001382 h 2198634"/>
              <a:gd name="connsiteX17" fmla="*/ 2512693 w 4620109"/>
              <a:gd name="connsiteY17" fmla="*/ 1563232 h 2198634"/>
              <a:gd name="connsiteX18" fmla="*/ 2868293 w 4620109"/>
              <a:gd name="connsiteY18" fmla="*/ 1779132 h 2198634"/>
              <a:gd name="connsiteX19" fmla="*/ 2931793 w 4620109"/>
              <a:gd name="connsiteY19" fmla="*/ 1931532 h 2198634"/>
              <a:gd name="connsiteX20" fmla="*/ 2982593 w 4620109"/>
              <a:gd name="connsiteY20" fmla="*/ 1728332 h 2198634"/>
              <a:gd name="connsiteX21" fmla="*/ 3052443 w 4620109"/>
              <a:gd name="connsiteY21" fmla="*/ 1709282 h 2198634"/>
              <a:gd name="connsiteX22" fmla="*/ 2982593 w 4620109"/>
              <a:gd name="connsiteY22" fmla="*/ 1474332 h 2198634"/>
              <a:gd name="connsiteX23" fmla="*/ 3179443 w 4620109"/>
              <a:gd name="connsiteY23" fmla="*/ 1448932 h 2198634"/>
              <a:gd name="connsiteX24" fmla="*/ 3223893 w 4620109"/>
              <a:gd name="connsiteY24" fmla="*/ 1677532 h 2198634"/>
              <a:gd name="connsiteX25" fmla="*/ 3274693 w 4620109"/>
              <a:gd name="connsiteY25" fmla="*/ 1607682 h 2198634"/>
              <a:gd name="connsiteX26" fmla="*/ 3312793 w 4620109"/>
              <a:gd name="connsiteY26" fmla="*/ 1487032 h 2198634"/>
              <a:gd name="connsiteX27" fmla="*/ 3471543 w 4620109"/>
              <a:gd name="connsiteY27" fmla="*/ 1537832 h 2198634"/>
              <a:gd name="connsiteX28" fmla="*/ 3408043 w 4620109"/>
              <a:gd name="connsiteY28" fmla="*/ 1715632 h 2198634"/>
              <a:gd name="connsiteX29" fmla="*/ 3490593 w 4620109"/>
              <a:gd name="connsiteY29" fmla="*/ 1709282 h 2198634"/>
              <a:gd name="connsiteX30" fmla="*/ 3268343 w 4620109"/>
              <a:gd name="connsiteY30" fmla="*/ 2090282 h 2198634"/>
              <a:gd name="connsiteX31" fmla="*/ 3554093 w 4620109"/>
              <a:gd name="connsiteY31" fmla="*/ 2033132 h 2198634"/>
              <a:gd name="connsiteX32" fmla="*/ 3681093 w 4620109"/>
              <a:gd name="connsiteY32" fmla="*/ 2198232 h 2198634"/>
              <a:gd name="connsiteX33" fmla="*/ 3769993 w 4620109"/>
              <a:gd name="connsiteY33" fmla="*/ 2052182 h 2198634"/>
              <a:gd name="connsiteX34" fmla="*/ 3642993 w 4620109"/>
              <a:gd name="connsiteY34" fmla="*/ 1379082 h 2198634"/>
              <a:gd name="connsiteX35" fmla="*/ 3833493 w 4620109"/>
              <a:gd name="connsiteY35" fmla="*/ 1264782 h 2198634"/>
              <a:gd name="connsiteX36" fmla="*/ 3833493 w 4620109"/>
              <a:gd name="connsiteY36" fmla="*/ 1099682 h 2198634"/>
              <a:gd name="connsiteX37" fmla="*/ 4011293 w 4620109"/>
              <a:gd name="connsiteY37" fmla="*/ 1264782 h 2198634"/>
              <a:gd name="connsiteX38" fmla="*/ 4087493 w 4620109"/>
              <a:gd name="connsiteY38" fmla="*/ 1029832 h 2198634"/>
              <a:gd name="connsiteX39" fmla="*/ 4189093 w 4620109"/>
              <a:gd name="connsiteY39" fmla="*/ 1144132 h 2198634"/>
              <a:gd name="connsiteX40" fmla="*/ 4182743 w 4620109"/>
              <a:gd name="connsiteY40" fmla="*/ 1296532 h 2198634"/>
              <a:gd name="connsiteX41" fmla="*/ 4322443 w 4620109"/>
              <a:gd name="connsiteY41" fmla="*/ 1239382 h 2198634"/>
              <a:gd name="connsiteX42" fmla="*/ 4227193 w 4620109"/>
              <a:gd name="connsiteY42" fmla="*/ 1569582 h 2198634"/>
              <a:gd name="connsiteX43" fmla="*/ 4443093 w 4620109"/>
              <a:gd name="connsiteY43" fmla="*/ 1404482 h 2198634"/>
              <a:gd name="connsiteX44" fmla="*/ 4601843 w 4620109"/>
              <a:gd name="connsiteY44" fmla="*/ 1112382 h 2198634"/>
              <a:gd name="connsiteX45" fmla="*/ 4608193 w 4620109"/>
              <a:gd name="connsiteY45" fmla="*/ 617082 h 2198634"/>
              <a:gd name="connsiteX46" fmla="*/ 4525643 w 4620109"/>
              <a:gd name="connsiteY46" fmla="*/ 432932 h 2198634"/>
              <a:gd name="connsiteX47" fmla="*/ 4436743 w 4620109"/>
              <a:gd name="connsiteY47" fmla="*/ 610732 h 2198634"/>
              <a:gd name="connsiteX48" fmla="*/ 4284343 w 4620109"/>
              <a:gd name="connsiteY48" fmla="*/ 578982 h 2198634"/>
              <a:gd name="connsiteX49" fmla="*/ 4347843 w 4620109"/>
              <a:gd name="connsiteY49" fmla="*/ 331332 h 2198634"/>
              <a:gd name="connsiteX50" fmla="*/ 4208143 w 4620109"/>
              <a:gd name="connsiteY50" fmla="*/ 439282 h 2198634"/>
              <a:gd name="connsiteX51" fmla="*/ 4093843 w 4620109"/>
              <a:gd name="connsiteY51" fmla="*/ 591682 h 2198634"/>
              <a:gd name="connsiteX52" fmla="*/ 4011293 w 4620109"/>
              <a:gd name="connsiteY52" fmla="*/ 553582 h 2198634"/>
              <a:gd name="connsiteX53" fmla="*/ 4049393 w 4620109"/>
              <a:gd name="connsiteY53" fmla="*/ 464682 h 2198634"/>
              <a:gd name="connsiteX54" fmla="*/ 4074793 w 4620109"/>
              <a:gd name="connsiteY54" fmla="*/ 331332 h 2198634"/>
              <a:gd name="connsiteX55" fmla="*/ 3979543 w 4620109"/>
              <a:gd name="connsiteY55" fmla="*/ 426582 h 2198634"/>
              <a:gd name="connsiteX56" fmla="*/ 3833493 w 4620109"/>
              <a:gd name="connsiteY56" fmla="*/ 267832 h 2198634"/>
              <a:gd name="connsiteX57" fmla="*/ 3884293 w 4620109"/>
              <a:gd name="connsiteY57" fmla="*/ 458332 h 2198634"/>
              <a:gd name="connsiteX58" fmla="*/ 3871593 w 4620109"/>
              <a:gd name="connsiteY58" fmla="*/ 585332 h 2198634"/>
              <a:gd name="connsiteX59" fmla="*/ 3833493 w 4620109"/>
              <a:gd name="connsiteY59" fmla="*/ 648832 h 2198634"/>
              <a:gd name="connsiteX60" fmla="*/ 3744593 w 4620109"/>
              <a:gd name="connsiteY60" fmla="*/ 610732 h 2198634"/>
              <a:gd name="connsiteX61" fmla="*/ 3738243 w 4620109"/>
              <a:gd name="connsiteY61" fmla="*/ 502782 h 2198634"/>
              <a:gd name="connsiteX62" fmla="*/ 3662043 w 4620109"/>
              <a:gd name="connsiteY62" fmla="*/ 451982 h 2198634"/>
              <a:gd name="connsiteX63" fmla="*/ 3604893 w 4620109"/>
              <a:gd name="connsiteY63" fmla="*/ 483732 h 2198634"/>
              <a:gd name="connsiteX64" fmla="*/ 3655693 w 4620109"/>
              <a:gd name="connsiteY64" fmla="*/ 572632 h 2198634"/>
              <a:gd name="connsiteX65" fmla="*/ 3636643 w 4620109"/>
              <a:gd name="connsiteY65" fmla="*/ 585332 h 2198634"/>
              <a:gd name="connsiteX66" fmla="*/ 3573143 w 4620109"/>
              <a:gd name="connsiteY66" fmla="*/ 566282 h 2198634"/>
              <a:gd name="connsiteX67" fmla="*/ 3541393 w 4620109"/>
              <a:gd name="connsiteY67" fmla="*/ 471032 h 2198634"/>
              <a:gd name="connsiteX68" fmla="*/ 3617593 w 4620109"/>
              <a:gd name="connsiteY68" fmla="*/ 337682 h 2198634"/>
              <a:gd name="connsiteX69" fmla="*/ 3471543 w 4620109"/>
              <a:gd name="connsiteY69" fmla="*/ 331332 h 2198634"/>
              <a:gd name="connsiteX70" fmla="*/ 3592193 w 4620109"/>
              <a:gd name="connsiteY70" fmla="*/ 255132 h 2198634"/>
              <a:gd name="connsiteX71" fmla="*/ 3611243 w 4620109"/>
              <a:gd name="connsiteY71" fmla="*/ 159882 h 2198634"/>
              <a:gd name="connsiteX72" fmla="*/ 3503293 w 4620109"/>
              <a:gd name="connsiteY72" fmla="*/ 109082 h 2198634"/>
              <a:gd name="connsiteX73" fmla="*/ 3427093 w 4620109"/>
              <a:gd name="connsiteY73" fmla="*/ 197982 h 2198634"/>
              <a:gd name="connsiteX74" fmla="*/ 3401693 w 4620109"/>
              <a:gd name="connsiteY74" fmla="*/ 153532 h 2198634"/>
              <a:gd name="connsiteX75" fmla="*/ 3325493 w 4620109"/>
              <a:gd name="connsiteY75" fmla="*/ 153532 h 2198634"/>
              <a:gd name="connsiteX76" fmla="*/ 3325493 w 4620109"/>
              <a:gd name="connsiteY76" fmla="*/ 223382 h 2198634"/>
              <a:gd name="connsiteX77" fmla="*/ 3236593 w 4620109"/>
              <a:gd name="connsiteY77" fmla="*/ 96382 h 2198634"/>
              <a:gd name="connsiteX78" fmla="*/ 3128643 w 4620109"/>
              <a:gd name="connsiteY78" fmla="*/ 45582 h 2198634"/>
              <a:gd name="connsiteX79" fmla="*/ 3255643 w 4620109"/>
              <a:gd name="connsiteY79" fmla="*/ 337682 h 2198634"/>
              <a:gd name="connsiteX80" fmla="*/ 3090543 w 4620109"/>
              <a:gd name="connsiteY80" fmla="*/ 236082 h 2198634"/>
              <a:gd name="connsiteX81" fmla="*/ 3020693 w 4620109"/>
              <a:gd name="connsiteY81" fmla="*/ 242432 h 2198634"/>
              <a:gd name="connsiteX82" fmla="*/ 2957193 w 4620109"/>
              <a:gd name="connsiteY82" fmla="*/ 312282 h 2198634"/>
              <a:gd name="connsiteX83" fmla="*/ 2709543 w 4620109"/>
              <a:gd name="connsiteY83" fmla="*/ 331332 h 2198634"/>
              <a:gd name="connsiteX84" fmla="*/ 2760343 w 4620109"/>
              <a:gd name="connsiteY84" fmla="*/ 236082 h 2198634"/>
              <a:gd name="connsiteX85" fmla="*/ 2582543 w 4620109"/>
              <a:gd name="connsiteY85" fmla="*/ 229732 h 2198634"/>
              <a:gd name="connsiteX86" fmla="*/ 2398393 w 4620109"/>
              <a:gd name="connsiteY86" fmla="*/ 255132 h 2198634"/>
              <a:gd name="connsiteX87" fmla="*/ 2436493 w 4620109"/>
              <a:gd name="connsiteY87" fmla="*/ 159882 h 2198634"/>
              <a:gd name="connsiteX88" fmla="*/ 2265043 w 4620109"/>
              <a:gd name="connsiteY88" fmla="*/ 70982 h 2198634"/>
              <a:gd name="connsiteX89" fmla="*/ 2061843 w 4620109"/>
              <a:gd name="connsiteY89" fmla="*/ 1132 h 2198634"/>
              <a:gd name="connsiteX90" fmla="*/ 1464943 w 4620109"/>
              <a:gd name="connsiteY90" fmla="*/ 128132 h 2198634"/>
              <a:gd name="connsiteX91" fmla="*/ 1763393 w 4620109"/>
              <a:gd name="connsiteY91" fmla="*/ 178932 h 2198634"/>
              <a:gd name="connsiteX92" fmla="*/ 2080893 w 4620109"/>
              <a:gd name="connsiteY92" fmla="*/ 128132 h 2198634"/>
              <a:gd name="connsiteX93" fmla="*/ 2233293 w 4620109"/>
              <a:gd name="connsiteY93" fmla="*/ 197982 h 2198634"/>
              <a:gd name="connsiteX94" fmla="*/ 2233293 w 4620109"/>
              <a:gd name="connsiteY94" fmla="*/ 305932 h 2198634"/>
              <a:gd name="connsiteX95" fmla="*/ 2169793 w 4620109"/>
              <a:gd name="connsiteY95" fmla="*/ 305932 h 2198634"/>
              <a:gd name="connsiteX96" fmla="*/ 2087243 w 4620109"/>
              <a:gd name="connsiteY96" fmla="*/ 420232 h 2198634"/>
              <a:gd name="connsiteX97" fmla="*/ 2163443 w 4620109"/>
              <a:gd name="connsiteY97" fmla="*/ 420232 h 2198634"/>
              <a:gd name="connsiteX98" fmla="*/ 2309493 w 4620109"/>
              <a:gd name="connsiteY98" fmla="*/ 318632 h 2198634"/>
              <a:gd name="connsiteX99" fmla="*/ 2334893 w 4620109"/>
              <a:gd name="connsiteY99" fmla="*/ 502782 h 2198634"/>
              <a:gd name="connsiteX100" fmla="*/ 2379343 w 4620109"/>
              <a:gd name="connsiteY100" fmla="*/ 426582 h 2198634"/>
              <a:gd name="connsiteX101" fmla="*/ 2404743 w 4620109"/>
              <a:gd name="connsiteY101" fmla="*/ 363082 h 2198634"/>
              <a:gd name="connsiteX102" fmla="*/ 2569843 w 4620109"/>
              <a:gd name="connsiteY102" fmla="*/ 451982 h 2198634"/>
              <a:gd name="connsiteX103" fmla="*/ 2525393 w 4620109"/>
              <a:gd name="connsiteY103" fmla="*/ 566282 h 2198634"/>
              <a:gd name="connsiteX104" fmla="*/ 2626993 w 4620109"/>
              <a:gd name="connsiteY104" fmla="*/ 528182 h 2198634"/>
              <a:gd name="connsiteX105" fmla="*/ 2766693 w 4620109"/>
              <a:gd name="connsiteY105" fmla="*/ 528182 h 2198634"/>
              <a:gd name="connsiteX106" fmla="*/ 2652393 w 4620109"/>
              <a:gd name="connsiteY106" fmla="*/ 648832 h 2198634"/>
              <a:gd name="connsiteX107" fmla="*/ 2607943 w 4620109"/>
              <a:gd name="connsiteY107" fmla="*/ 718682 h 2198634"/>
              <a:gd name="connsiteX108" fmla="*/ 2728593 w 4620109"/>
              <a:gd name="connsiteY108" fmla="*/ 725032 h 2198634"/>
              <a:gd name="connsiteX109" fmla="*/ 2779393 w 4620109"/>
              <a:gd name="connsiteY109" fmla="*/ 693282 h 2198634"/>
              <a:gd name="connsiteX110" fmla="*/ 2849243 w 4620109"/>
              <a:gd name="connsiteY110" fmla="*/ 642482 h 2198634"/>
              <a:gd name="connsiteX111" fmla="*/ 2944493 w 4620109"/>
              <a:gd name="connsiteY111" fmla="*/ 661532 h 2198634"/>
              <a:gd name="connsiteX112" fmla="*/ 2976243 w 4620109"/>
              <a:gd name="connsiteY112" fmla="*/ 623432 h 2198634"/>
              <a:gd name="connsiteX113" fmla="*/ 3084193 w 4620109"/>
              <a:gd name="connsiteY113" fmla="*/ 655182 h 2198634"/>
              <a:gd name="connsiteX114" fmla="*/ 3065143 w 4620109"/>
              <a:gd name="connsiteY114" fmla="*/ 788532 h 2198634"/>
              <a:gd name="connsiteX115" fmla="*/ 3141343 w 4620109"/>
              <a:gd name="connsiteY115" fmla="*/ 686932 h 2198634"/>
              <a:gd name="connsiteX116" fmla="*/ 3198493 w 4620109"/>
              <a:gd name="connsiteY116" fmla="*/ 610732 h 2198634"/>
              <a:gd name="connsiteX117" fmla="*/ 3465193 w 4620109"/>
              <a:gd name="connsiteY117" fmla="*/ 807582 h 2198634"/>
              <a:gd name="connsiteX118" fmla="*/ 3293743 w 4620109"/>
              <a:gd name="connsiteY118" fmla="*/ 966332 h 2198634"/>
              <a:gd name="connsiteX119" fmla="*/ 3274693 w 4620109"/>
              <a:gd name="connsiteY119" fmla="*/ 1029832 h 2198634"/>
              <a:gd name="connsiteX120" fmla="*/ 2950843 w 4620109"/>
              <a:gd name="connsiteY120" fmla="*/ 1036182 h 2198634"/>
              <a:gd name="connsiteX121" fmla="*/ 2944493 w 4620109"/>
              <a:gd name="connsiteY121" fmla="*/ 947282 h 2198634"/>
              <a:gd name="connsiteX122" fmla="*/ 2868293 w 4620109"/>
              <a:gd name="connsiteY122" fmla="*/ 883782 h 2198634"/>
              <a:gd name="connsiteX123" fmla="*/ 2900043 w 4620109"/>
              <a:gd name="connsiteY123" fmla="*/ 1023482 h 2198634"/>
              <a:gd name="connsiteX124" fmla="*/ 2900043 w 4620109"/>
              <a:gd name="connsiteY124" fmla="*/ 1055232 h 2198634"/>
              <a:gd name="connsiteX125" fmla="*/ 2874643 w 4620109"/>
              <a:gd name="connsiteY125" fmla="*/ 1175882 h 2198634"/>
              <a:gd name="connsiteX126" fmla="*/ 2709543 w 4620109"/>
              <a:gd name="connsiteY126" fmla="*/ 1017132 h 2198634"/>
              <a:gd name="connsiteX127" fmla="*/ 2715893 w 4620109"/>
              <a:gd name="connsiteY127" fmla="*/ 1086982 h 2198634"/>
              <a:gd name="connsiteX128" fmla="*/ 2703193 w 4620109"/>
              <a:gd name="connsiteY128" fmla="*/ 1175882 h 2198634"/>
              <a:gd name="connsiteX129" fmla="*/ 2474593 w 4620109"/>
              <a:gd name="connsiteY129" fmla="*/ 1207632 h 2198634"/>
              <a:gd name="connsiteX130" fmla="*/ 2284093 w 4620109"/>
              <a:gd name="connsiteY130" fmla="*/ 1283832 h 2198634"/>
              <a:gd name="connsiteX131" fmla="*/ 2366643 w 4620109"/>
              <a:gd name="connsiteY131" fmla="*/ 947282 h 2198634"/>
              <a:gd name="connsiteX132" fmla="*/ 2265043 w 4620109"/>
              <a:gd name="connsiteY132" fmla="*/ 1061582 h 2198634"/>
              <a:gd name="connsiteX133" fmla="*/ 2125343 w 4620109"/>
              <a:gd name="connsiteY133" fmla="*/ 998082 h 2198634"/>
              <a:gd name="connsiteX134" fmla="*/ 2233293 w 4620109"/>
              <a:gd name="connsiteY134" fmla="*/ 1106032 h 2198634"/>
              <a:gd name="connsiteX135" fmla="*/ 2188843 w 4620109"/>
              <a:gd name="connsiteY135" fmla="*/ 1201282 h 2198634"/>
              <a:gd name="connsiteX136" fmla="*/ 2106293 w 4620109"/>
              <a:gd name="connsiteY136" fmla="*/ 1201282 h 2198634"/>
              <a:gd name="connsiteX137" fmla="*/ 2093593 w 4620109"/>
              <a:gd name="connsiteY137" fmla="*/ 1258432 h 2198634"/>
              <a:gd name="connsiteX138" fmla="*/ 1998343 w 4620109"/>
              <a:gd name="connsiteY138" fmla="*/ 1252082 h 2198634"/>
              <a:gd name="connsiteX139" fmla="*/ 1922143 w 4620109"/>
              <a:gd name="connsiteY139" fmla="*/ 1112382 h 2198634"/>
              <a:gd name="connsiteX140" fmla="*/ 1877693 w 4620109"/>
              <a:gd name="connsiteY140" fmla="*/ 1074282 h 2198634"/>
              <a:gd name="connsiteX141" fmla="*/ 1833243 w 4620109"/>
              <a:gd name="connsiteY141" fmla="*/ 953632 h 2198634"/>
              <a:gd name="connsiteX142" fmla="*/ 1820543 w 4620109"/>
              <a:gd name="connsiteY142" fmla="*/ 1144132 h 2198634"/>
              <a:gd name="connsiteX143" fmla="*/ 1896743 w 4620109"/>
              <a:gd name="connsiteY143" fmla="*/ 1258432 h 2198634"/>
              <a:gd name="connsiteX144" fmla="*/ 1623693 w 4620109"/>
              <a:gd name="connsiteY144" fmla="*/ 1379082 h 2198634"/>
              <a:gd name="connsiteX145" fmla="*/ 1610993 w 4620109"/>
              <a:gd name="connsiteY145" fmla="*/ 1271132 h 2198634"/>
              <a:gd name="connsiteX146" fmla="*/ 1496693 w 4620109"/>
              <a:gd name="connsiteY146" fmla="*/ 1207632 h 2198634"/>
              <a:gd name="connsiteX147" fmla="*/ 1509393 w 4620109"/>
              <a:gd name="connsiteY147" fmla="*/ 1264782 h 2198634"/>
              <a:gd name="connsiteX148" fmla="*/ 1509393 w 4620109"/>
              <a:gd name="connsiteY148" fmla="*/ 1353682 h 2198634"/>
              <a:gd name="connsiteX149" fmla="*/ 1280793 w 4620109"/>
              <a:gd name="connsiteY149" fmla="*/ 1417182 h 2198634"/>
              <a:gd name="connsiteX150" fmla="*/ 1255393 w 4620109"/>
              <a:gd name="connsiteY150" fmla="*/ 1537832 h 2198634"/>
              <a:gd name="connsiteX151" fmla="*/ 1172843 w 4620109"/>
              <a:gd name="connsiteY151" fmla="*/ 1582282 h 2198634"/>
              <a:gd name="connsiteX152" fmla="*/ 1141093 w 4620109"/>
              <a:gd name="connsiteY152" fmla="*/ 1448932 h 2198634"/>
              <a:gd name="connsiteX153" fmla="*/ 1020443 w 4620109"/>
              <a:gd name="connsiteY153" fmla="*/ 1404482 h 2198634"/>
              <a:gd name="connsiteX154" fmla="*/ 728343 w 4620109"/>
              <a:gd name="connsiteY154" fmla="*/ 985382 h 2198634"/>
              <a:gd name="connsiteX155" fmla="*/ 575943 w 4620109"/>
              <a:gd name="connsiteY155" fmla="*/ 737732 h 2198634"/>
              <a:gd name="connsiteX156" fmla="*/ 563243 w 4620109"/>
              <a:gd name="connsiteY156" fmla="*/ 820282 h 2198634"/>
              <a:gd name="connsiteX157" fmla="*/ 436243 w 4620109"/>
              <a:gd name="connsiteY157" fmla="*/ 839332 h 2198634"/>
              <a:gd name="connsiteX158" fmla="*/ 429893 w 4620109"/>
              <a:gd name="connsiteY158" fmla="*/ 750432 h 2198634"/>
              <a:gd name="connsiteX159" fmla="*/ 112393 w 4620109"/>
              <a:gd name="connsiteY159" fmla="*/ 623432 h 2198634"/>
              <a:gd name="connsiteX0" fmla="*/ 98535 w 4606251"/>
              <a:gd name="connsiteY0" fmla="*/ 623432 h 2198634"/>
              <a:gd name="connsiteX1" fmla="*/ 885935 w 4606251"/>
              <a:gd name="connsiteY1" fmla="*/ 1537832 h 2198634"/>
              <a:gd name="connsiteX2" fmla="*/ 644636 w 4606251"/>
              <a:gd name="connsiteY2" fmla="*/ 1702932 h 2198634"/>
              <a:gd name="connsiteX3" fmla="*/ 441435 w 4606251"/>
              <a:gd name="connsiteY3" fmla="*/ 1702932 h 2198634"/>
              <a:gd name="connsiteX4" fmla="*/ 238235 w 4606251"/>
              <a:gd name="connsiteY4" fmla="*/ 1887082 h 2198634"/>
              <a:gd name="connsiteX5" fmla="*/ 3285 w 4606251"/>
              <a:gd name="connsiteY5" fmla="*/ 2096632 h 2198634"/>
              <a:gd name="connsiteX6" fmla="*/ 422386 w 4606251"/>
              <a:gd name="connsiteY6" fmla="*/ 1969632 h 2198634"/>
              <a:gd name="connsiteX7" fmla="*/ 739885 w 4606251"/>
              <a:gd name="connsiteY7" fmla="*/ 1855332 h 2198634"/>
              <a:gd name="connsiteX8" fmla="*/ 1044685 w 4606251"/>
              <a:gd name="connsiteY8" fmla="*/ 1785482 h 2198634"/>
              <a:gd name="connsiteX9" fmla="*/ 1152635 w 4606251"/>
              <a:gd name="connsiteY9" fmla="*/ 2166482 h 2198634"/>
              <a:gd name="connsiteX10" fmla="*/ 1362185 w 4606251"/>
              <a:gd name="connsiteY10" fmla="*/ 1715632 h 2198634"/>
              <a:gd name="connsiteX11" fmla="*/ 1489185 w 4606251"/>
              <a:gd name="connsiteY11" fmla="*/ 2014082 h 2198634"/>
              <a:gd name="connsiteX12" fmla="*/ 1552685 w 4606251"/>
              <a:gd name="connsiteY12" fmla="*/ 1671182 h 2198634"/>
              <a:gd name="connsiteX13" fmla="*/ 1762235 w 4606251"/>
              <a:gd name="connsiteY13" fmla="*/ 1753732 h 2198634"/>
              <a:gd name="connsiteX14" fmla="*/ 2092435 w 4606251"/>
              <a:gd name="connsiteY14" fmla="*/ 1728332 h 2198634"/>
              <a:gd name="connsiteX15" fmla="*/ 2346435 w 4606251"/>
              <a:gd name="connsiteY15" fmla="*/ 1518782 h 2198634"/>
              <a:gd name="connsiteX16" fmla="*/ 2244835 w 4606251"/>
              <a:gd name="connsiteY16" fmla="*/ 2077582 h 2198634"/>
              <a:gd name="connsiteX17" fmla="*/ 2460735 w 4606251"/>
              <a:gd name="connsiteY17" fmla="*/ 2001382 h 2198634"/>
              <a:gd name="connsiteX18" fmla="*/ 2498835 w 4606251"/>
              <a:gd name="connsiteY18" fmla="*/ 1563232 h 2198634"/>
              <a:gd name="connsiteX19" fmla="*/ 2854435 w 4606251"/>
              <a:gd name="connsiteY19" fmla="*/ 1779132 h 2198634"/>
              <a:gd name="connsiteX20" fmla="*/ 2917935 w 4606251"/>
              <a:gd name="connsiteY20" fmla="*/ 1931532 h 2198634"/>
              <a:gd name="connsiteX21" fmla="*/ 2968735 w 4606251"/>
              <a:gd name="connsiteY21" fmla="*/ 1728332 h 2198634"/>
              <a:gd name="connsiteX22" fmla="*/ 3038585 w 4606251"/>
              <a:gd name="connsiteY22" fmla="*/ 1709282 h 2198634"/>
              <a:gd name="connsiteX23" fmla="*/ 2968735 w 4606251"/>
              <a:gd name="connsiteY23" fmla="*/ 1474332 h 2198634"/>
              <a:gd name="connsiteX24" fmla="*/ 3165585 w 4606251"/>
              <a:gd name="connsiteY24" fmla="*/ 1448932 h 2198634"/>
              <a:gd name="connsiteX25" fmla="*/ 3210035 w 4606251"/>
              <a:gd name="connsiteY25" fmla="*/ 1677532 h 2198634"/>
              <a:gd name="connsiteX26" fmla="*/ 3260835 w 4606251"/>
              <a:gd name="connsiteY26" fmla="*/ 1607682 h 2198634"/>
              <a:gd name="connsiteX27" fmla="*/ 3298935 w 4606251"/>
              <a:gd name="connsiteY27" fmla="*/ 1487032 h 2198634"/>
              <a:gd name="connsiteX28" fmla="*/ 3457685 w 4606251"/>
              <a:gd name="connsiteY28" fmla="*/ 1537832 h 2198634"/>
              <a:gd name="connsiteX29" fmla="*/ 3394185 w 4606251"/>
              <a:gd name="connsiteY29" fmla="*/ 1715632 h 2198634"/>
              <a:gd name="connsiteX30" fmla="*/ 3476735 w 4606251"/>
              <a:gd name="connsiteY30" fmla="*/ 1709282 h 2198634"/>
              <a:gd name="connsiteX31" fmla="*/ 3254485 w 4606251"/>
              <a:gd name="connsiteY31" fmla="*/ 2090282 h 2198634"/>
              <a:gd name="connsiteX32" fmla="*/ 3540235 w 4606251"/>
              <a:gd name="connsiteY32" fmla="*/ 2033132 h 2198634"/>
              <a:gd name="connsiteX33" fmla="*/ 3667235 w 4606251"/>
              <a:gd name="connsiteY33" fmla="*/ 2198232 h 2198634"/>
              <a:gd name="connsiteX34" fmla="*/ 3756135 w 4606251"/>
              <a:gd name="connsiteY34" fmla="*/ 2052182 h 2198634"/>
              <a:gd name="connsiteX35" fmla="*/ 3629135 w 4606251"/>
              <a:gd name="connsiteY35" fmla="*/ 1379082 h 2198634"/>
              <a:gd name="connsiteX36" fmla="*/ 3819635 w 4606251"/>
              <a:gd name="connsiteY36" fmla="*/ 1264782 h 2198634"/>
              <a:gd name="connsiteX37" fmla="*/ 3819635 w 4606251"/>
              <a:gd name="connsiteY37" fmla="*/ 1099682 h 2198634"/>
              <a:gd name="connsiteX38" fmla="*/ 3997435 w 4606251"/>
              <a:gd name="connsiteY38" fmla="*/ 1264782 h 2198634"/>
              <a:gd name="connsiteX39" fmla="*/ 4073635 w 4606251"/>
              <a:gd name="connsiteY39" fmla="*/ 1029832 h 2198634"/>
              <a:gd name="connsiteX40" fmla="*/ 4175235 w 4606251"/>
              <a:gd name="connsiteY40" fmla="*/ 1144132 h 2198634"/>
              <a:gd name="connsiteX41" fmla="*/ 4168885 w 4606251"/>
              <a:gd name="connsiteY41" fmla="*/ 1296532 h 2198634"/>
              <a:gd name="connsiteX42" fmla="*/ 4308585 w 4606251"/>
              <a:gd name="connsiteY42" fmla="*/ 1239382 h 2198634"/>
              <a:gd name="connsiteX43" fmla="*/ 4213335 w 4606251"/>
              <a:gd name="connsiteY43" fmla="*/ 1569582 h 2198634"/>
              <a:gd name="connsiteX44" fmla="*/ 4429235 w 4606251"/>
              <a:gd name="connsiteY44" fmla="*/ 1404482 h 2198634"/>
              <a:gd name="connsiteX45" fmla="*/ 4587985 w 4606251"/>
              <a:gd name="connsiteY45" fmla="*/ 1112382 h 2198634"/>
              <a:gd name="connsiteX46" fmla="*/ 4594335 w 4606251"/>
              <a:gd name="connsiteY46" fmla="*/ 617082 h 2198634"/>
              <a:gd name="connsiteX47" fmla="*/ 4511785 w 4606251"/>
              <a:gd name="connsiteY47" fmla="*/ 432932 h 2198634"/>
              <a:gd name="connsiteX48" fmla="*/ 4422885 w 4606251"/>
              <a:gd name="connsiteY48" fmla="*/ 610732 h 2198634"/>
              <a:gd name="connsiteX49" fmla="*/ 4270485 w 4606251"/>
              <a:gd name="connsiteY49" fmla="*/ 578982 h 2198634"/>
              <a:gd name="connsiteX50" fmla="*/ 4333985 w 4606251"/>
              <a:gd name="connsiteY50" fmla="*/ 331332 h 2198634"/>
              <a:gd name="connsiteX51" fmla="*/ 4194285 w 4606251"/>
              <a:gd name="connsiteY51" fmla="*/ 439282 h 2198634"/>
              <a:gd name="connsiteX52" fmla="*/ 4079985 w 4606251"/>
              <a:gd name="connsiteY52" fmla="*/ 591682 h 2198634"/>
              <a:gd name="connsiteX53" fmla="*/ 3997435 w 4606251"/>
              <a:gd name="connsiteY53" fmla="*/ 553582 h 2198634"/>
              <a:gd name="connsiteX54" fmla="*/ 4035535 w 4606251"/>
              <a:gd name="connsiteY54" fmla="*/ 464682 h 2198634"/>
              <a:gd name="connsiteX55" fmla="*/ 4060935 w 4606251"/>
              <a:gd name="connsiteY55" fmla="*/ 331332 h 2198634"/>
              <a:gd name="connsiteX56" fmla="*/ 3965685 w 4606251"/>
              <a:gd name="connsiteY56" fmla="*/ 426582 h 2198634"/>
              <a:gd name="connsiteX57" fmla="*/ 3819635 w 4606251"/>
              <a:gd name="connsiteY57" fmla="*/ 267832 h 2198634"/>
              <a:gd name="connsiteX58" fmla="*/ 3870435 w 4606251"/>
              <a:gd name="connsiteY58" fmla="*/ 458332 h 2198634"/>
              <a:gd name="connsiteX59" fmla="*/ 3857735 w 4606251"/>
              <a:gd name="connsiteY59" fmla="*/ 585332 h 2198634"/>
              <a:gd name="connsiteX60" fmla="*/ 3819635 w 4606251"/>
              <a:gd name="connsiteY60" fmla="*/ 648832 h 2198634"/>
              <a:gd name="connsiteX61" fmla="*/ 3730735 w 4606251"/>
              <a:gd name="connsiteY61" fmla="*/ 610732 h 2198634"/>
              <a:gd name="connsiteX62" fmla="*/ 3724385 w 4606251"/>
              <a:gd name="connsiteY62" fmla="*/ 502782 h 2198634"/>
              <a:gd name="connsiteX63" fmla="*/ 3648185 w 4606251"/>
              <a:gd name="connsiteY63" fmla="*/ 451982 h 2198634"/>
              <a:gd name="connsiteX64" fmla="*/ 3591035 w 4606251"/>
              <a:gd name="connsiteY64" fmla="*/ 483732 h 2198634"/>
              <a:gd name="connsiteX65" fmla="*/ 3641835 w 4606251"/>
              <a:gd name="connsiteY65" fmla="*/ 572632 h 2198634"/>
              <a:gd name="connsiteX66" fmla="*/ 3622785 w 4606251"/>
              <a:gd name="connsiteY66" fmla="*/ 585332 h 2198634"/>
              <a:gd name="connsiteX67" fmla="*/ 3559285 w 4606251"/>
              <a:gd name="connsiteY67" fmla="*/ 566282 h 2198634"/>
              <a:gd name="connsiteX68" fmla="*/ 3527535 w 4606251"/>
              <a:gd name="connsiteY68" fmla="*/ 471032 h 2198634"/>
              <a:gd name="connsiteX69" fmla="*/ 3603735 w 4606251"/>
              <a:gd name="connsiteY69" fmla="*/ 337682 h 2198634"/>
              <a:gd name="connsiteX70" fmla="*/ 3457685 w 4606251"/>
              <a:gd name="connsiteY70" fmla="*/ 331332 h 2198634"/>
              <a:gd name="connsiteX71" fmla="*/ 3578335 w 4606251"/>
              <a:gd name="connsiteY71" fmla="*/ 255132 h 2198634"/>
              <a:gd name="connsiteX72" fmla="*/ 3597385 w 4606251"/>
              <a:gd name="connsiteY72" fmla="*/ 159882 h 2198634"/>
              <a:gd name="connsiteX73" fmla="*/ 3489435 w 4606251"/>
              <a:gd name="connsiteY73" fmla="*/ 109082 h 2198634"/>
              <a:gd name="connsiteX74" fmla="*/ 3413235 w 4606251"/>
              <a:gd name="connsiteY74" fmla="*/ 197982 h 2198634"/>
              <a:gd name="connsiteX75" fmla="*/ 3387835 w 4606251"/>
              <a:gd name="connsiteY75" fmla="*/ 153532 h 2198634"/>
              <a:gd name="connsiteX76" fmla="*/ 3311635 w 4606251"/>
              <a:gd name="connsiteY76" fmla="*/ 153532 h 2198634"/>
              <a:gd name="connsiteX77" fmla="*/ 3311635 w 4606251"/>
              <a:gd name="connsiteY77" fmla="*/ 223382 h 2198634"/>
              <a:gd name="connsiteX78" fmla="*/ 3222735 w 4606251"/>
              <a:gd name="connsiteY78" fmla="*/ 96382 h 2198634"/>
              <a:gd name="connsiteX79" fmla="*/ 3114785 w 4606251"/>
              <a:gd name="connsiteY79" fmla="*/ 45582 h 2198634"/>
              <a:gd name="connsiteX80" fmla="*/ 3241785 w 4606251"/>
              <a:gd name="connsiteY80" fmla="*/ 337682 h 2198634"/>
              <a:gd name="connsiteX81" fmla="*/ 3076685 w 4606251"/>
              <a:gd name="connsiteY81" fmla="*/ 236082 h 2198634"/>
              <a:gd name="connsiteX82" fmla="*/ 3006835 w 4606251"/>
              <a:gd name="connsiteY82" fmla="*/ 242432 h 2198634"/>
              <a:gd name="connsiteX83" fmla="*/ 2943335 w 4606251"/>
              <a:gd name="connsiteY83" fmla="*/ 312282 h 2198634"/>
              <a:gd name="connsiteX84" fmla="*/ 2695685 w 4606251"/>
              <a:gd name="connsiteY84" fmla="*/ 331332 h 2198634"/>
              <a:gd name="connsiteX85" fmla="*/ 2746485 w 4606251"/>
              <a:gd name="connsiteY85" fmla="*/ 236082 h 2198634"/>
              <a:gd name="connsiteX86" fmla="*/ 2568685 w 4606251"/>
              <a:gd name="connsiteY86" fmla="*/ 229732 h 2198634"/>
              <a:gd name="connsiteX87" fmla="*/ 2384535 w 4606251"/>
              <a:gd name="connsiteY87" fmla="*/ 255132 h 2198634"/>
              <a:gd name="connsiteX88" fmla="*/ 2422635 w 4606251"/>
              <a:gd name="connsiteY88" fmla="*/ 159882 h 2198634"/>
              <a:gd name="connsiteX89" fmla="*/ 2251185 w 4606251"/>
              <a:gd name="connsiteY89" fmla="*/ 70982 h 2198634"/>
              <a:gd name="connsiteX90" fmla="*/ 2047985 w 4606251"/>
              <a:gd name="connsiteY90" fmla="*/ 1132 h 2198634"/>
              <a:gd name="connsiteX91" fmla="*/ 1451085 w 4606251"/>
              <a:gd name="connsiteY91" fmla="*/ 128132 h 2198634"/>
              <a:gd name="connsiteX92" fmla="*/ 1749535 w 4606251"/>
              <a:gd name="connsiteY92" fmla="*/ 178932 h 2198634"/>
              <a:gd name="connsiteX93" fmla="*/ 2067035 w 4606251"/>
              <a:gd name="connsiteY93" fmla="*/ 128132 h 2198634"/>
              <a:gd name="connsiteX94" fmla="*/ 2219435 w 4606251"/>
              <a:gd name="connsiteY94" fmla="*/ 197982 h 2198634"/>
              <a:gd name="connsiteX95" fmla="*/ 2219435 w 4606251"/>
              <a:gd name="connsiteY95" fmla="*/ 305932 h 2198634"/>
              <a:gd name="connsiteX96" fmla="*/ 2155935 w 4606251"/>
              <a:gd name="connsiteY96" fmla="*/ 305932 h 2198634"/>
              <a:gd name="connsiteX97" fmla="*/ 2073385 w 4606251"/>
              <a:gd name="connsiteY97" fmla="*/ 420232 h 2198634"/>
              <a:gd name="connsiteX98" fmla="*/ 2149585 w 4606251"/>
              <a:gd name="connsiteY98" fmla="*/ 420232 h 2198634"/>
              <a:gd name="connsiteX99" fmla="*/ 2295635 w 4606251"/>
              <a:gd name="connsiteY99" fmla="*/ 318632 h 2198634"/>
              <a:gd name="connsiteX100" fmla="*/ 2321035 w 4606251"/>
              <a:gd name="connsiteY100" fmla="*/ 502782 h 2198634"/>
              <a:gd name="connsiteX101" fmla="*/ 2365485 w 4606251"/>
              <a:gd name="connsiteY101" fmla="*/ 426582 h 2198634"/>
              <a:gd name="connsiteX102" fmla="*/ 2390885 w 4606251"/>
              <a:gd name="connsiteY102" fmla="*/ 363082 h 2198634"/>
              <a:gd name="connsiteX103" fmla="*/ 2555985 w 4606251"/>
              <a:gd name="connsiteY103" fmla="*/ 451982 h 2198634"/>
              <a:gd name="connsiteX104" fmla="*/ 2511535 w 4606251"/>
              <a:gd name="connsiteY104" fmla="*/ 566282 h 2198634"/>
              <a:gd name="connsiteX105" fmla="*/ 2613135 w 4606251"/>
              <a:gd name="connsiteY105" fmla="*/ 528182 h 2198634"/>
              <a:gd name="connsiteX106" fmla="*/ 2752835 w 4606251"/>
              <a:gd name="connsiteY106" fmla="*/ 528182 h 2198634"/>
              <a:gd name="connsiteX107" fmla="*/ 2638535 w 4606251"/>
              <a:gd name="connsiteY107" fmla="*/ 648832 h 2198634"/>
              <a:gd name="connsiteX108" fmla="*/ 2594085 w 4606251"/>
              <a:gd name="connsiteY108" fmla="*/ 718682 h 2198634"/>
              <a:gd name="connsiteX109" fmla="*/ 2714735 w 4606251"/>
              <a:gd name="connsiteY109" fmla="*/ 725032 h 2198634"/>
              <a:gd name="connsiteX110" fmla="*/ 2765535 w 4606251"/>
              <a:gd name="connsiteY110" fmla="*/ 693282 h 2198634"/>
              <a:gd name="connsiteX111" fmla="*/ 2835385 w 4606251"/>
              <a:gd name="connsiteY111" fmla="*/ 642482 h 2198634"/>
              <a:gd name="connsiteX112" fmla="*/ 2930635 w 4606251"/>
              <a:gd name="connsiteY112" fmla="*/ 661532 h 2198634"/>
              <a:gd name="connsiteX113" fmla="*/ 2962385 w 4606251"/>
              <a:gd name="connsiteY113" fmla="*/ 623432 h 2198634"/>
              <a:gd name="connsiteX114" fmla="*/ 3070335 w 4606251"/>
              <a:gd name="connsiteY114" fmla="*/ 655182 h 2198634"/>
              <a:gd name="connsiteX115" fmla="*/ 3051285 w 4606251"/>
              <a:gd name="connsiteY115" fmla="*/ 788532 h 2198634"/>
              <a:gd name="connsiteX116" fmla="*/ 3127485 w 4606251"/>
              <a:gd name="connsiteY116" fmla="*/ 686932 h 2198634"/>
              <a:gd name="connsiteX117" fmla="*/ 3184635 w 4606251"/>
              <a:gd name="connsiteY117" fmla="*/ 610732 h 2198634"/>
              <a:gd name="connsiteX118" fmla="*/ 3451335 w 4606251"/>
              <a:gd name="connsiteY118" fmla="*/ 807582 h 2198634"/>
              <a:gd name="connsiteX119" fmla="*/ 3279885 w 4606251"/>
              <a:gd name="connsiteY119" fmla="*/ 966332 h 2198634"/>
              <a:gd name="connsiteX120" fmla="*/ 3260835 w 4606251"/>
              <a:gd name="connsiteY120" fmla="*/ 1029832 h 2198634"/>
              <a:gd name="connsiteX121" fmla="*/ 2936985 w 4606251"/>
              <a:gd name="connsiteY121" fmla="*/ 1036182 h 2198634"/>
              <a:gd name="connsiteX122" fmla="*/ 2930635 w 4606251"/>
              <a:gd name="connsiteY122" fmla="*/ 947282 h 2198634"/>
              <a:gd name="connsiteX123" fmla="*/ 2854435 w 4606251"/>
              <a:gd name="connsiteY123" fmla="*/ 883782 h 2198634"/>
              <a:gd name="connsiteX124" fmla="*/ 2886185 w 4606251"/>
              <a:gd name="connsiteY124" fmla="*/ 1023482 h 2198634"/>
              <a:gd name="connsiteX125" fmla="*/ 2886185 w 4606251"/>
              <a:gd name="connsiteY125" fmla="*/ 1055232 h 2198634"/>
              <a:gd name="connsiteX126" fmla="*/ 2860785 w 4606251"/>
              <a:gd name="connsiteY126" fmla="*/ 1175882 h 2198634"/>
              <a:gd name="connsiteX127" fmla="*/ 2695685 w 4606251"/>
              <a:gd name="connsiteY127" fmla="*/ 1017132 h 2198634"/>
              <a:gd name="connsiteX128" fmla="*/ 2702035 w 4606251"/>
              <a:gd name="connsiteY128" fmla="*/ 1086982 h 2198634"/>
              <a:gd name="connsiteX129" fmla="*/ 2689335 w 4606251"/>
              <a:gd name="connsiteY129" fmla="*/ 1175882 h 2198634"/>
              <a:gd name="connsiteX130" fmla="*/ 2460735 w 4606251"/>
              <a:gd name="connsiteY130" fmla="*/ 1207632 h 2198634"/>
              <a:gd name="connsiteX131" fmla="*/ 2270235 w 4606251"/>
              <a:gd name="connsiteY131" fmla="*/ 1283832 h 2198634"/>
              <a:gd name="connsiteX132" fmla="*/ 2352785 w 4606251"/>
              <a:gd name="connsiteY132" fmla="*/ 947282 h 2198634"/>
              <a:gd name="connsiteX133" fmla="*/ 2251185 w 4606251"/>
              <a:gd name="connsiteY133" fmla="*/ 1061582 h 2198634"/>
              <a:gd name="connsiteX134" fmla="*/ 2111485 w 4606251"/>
              <a:gd name="connsiteY134" fmla="*/ 998082 h 2198634"/>
              <a:gd name="connsiteX135" fmla="*/ 2219435 w 4606251"/>
              <a:gd name="connsiteY135" fmla="*/ 1106032 h 2198634"/>
              <a:gd name="connsiteX136" fmla="*/ 2174985 w 4606251"/>
              <a:gd name="connsiteY136" fmla="*/ 1201282 h 2198634"/>
              <a:gd name="connsiteX137" fmla="*/ 2092435 w 4606251"/>
              <a:gd name="connsiteY137" fmla="*/ 1201282 h 2198634"/>
              <a:gd name="connsiteX138" fmla="*/ 2079735 w 4606251"/>
              <a:gd name="connsiteY138" fmla="*/ 1258432 h 2198634"/>
              <a:gd name="connsiteX139" fmla="*/ 1984485 w 4606251"/>
              <a:gd name="connsiteY139" fmla="*/ 1252082 h 2198634"/>
              <a:gd name="connsiteX140" fmla="*/ 1908285 w 4606251"/>
              <a:gd name="connsiteY140" fmla="*/ 1112382 h 2198634"/>
              <a:gd name="connsiteX141" fmla="*/ 1863835 w 4606251"/>
              <a:gd name="connsiteY141" fmla="*/ 1074282 h 2198634"/>
              <a:gd name="connsiteX142" fmla="*/ 1819385 w 4606251"/>
              <a:gd name="connsiteY142" fmla="*/ 953632 h 2198634"/>
              <a:gd name="connsiteX143" fmla="*/ 1806685 w 4606251"/>
              <a:gd name="connsiteY143" fmla="*/ 1144132 h 2198634"/>
              <a:gd name="connsiteX144" fmla="*/ 1882885 w 4606251"/>
              <a:gd name="connsiteY144" fmla="*/ 1258432 h 2198634"/>
              <a:gd name="connsiteX145" fmla="*/ 1609835 w 4606251"/>
              <a:gd name="connsiteY145" fmla="*/ 1379082 h 2198634"/>
              <a:gd name="connsiteX146" fmla="*/ 1597135 w 4606251"/>
              <a:gd name="connsiteY146" fmla="*/ 1271132 h 2198634"/>
              <a:gd name="connsiteX147" fmla="*/ 1482835 w 4606251"/>
              <a:gd name="connsiteY147" fmla="*/ 1207632 h 2198634"/>
              <a:gd name="connsiteX148" fmla="*/ 1495535 w 4606251"/>
              <a:gd name="connsiteY148" fmla="*/ 1264782 h 2198634"/>
              <a:gd name="connsiteX149" fmla="*/ 1495535 w 4606251"/>
              <a:gd name="connsiteY149" fmla="*/ 1353682 h 2198634"/>
              <a:gd name="connsiteX150" fmla="*/ 1266935 w 4606251"/>
              <a:gd name="connsiteY150" fmla="*/ 1417182 h 2198634"/>
              <a:gd name="connsiteX151" fmla="*/ 1241535 w 4606251"/>
              <a:gd name="connsiteY151" fmla="*/ 1537832 h 2198634"/>
              <a:gd name="connsiteX152" fmla="*/ 1158985 w 4606251"/>
              <a:gd name="connsiteY152" fmla="*/ 1582282 h 2198634"/>
              <a:gd name="connsiteX153" fmla="*/ 1127235 w 4606251"/>
              <a:gd name="connsiteY153" fmla="*/ 1448932 h 2198634"/>
              <a:gd name="connsiteX154" fmla="*/ 1006585 w 4606251"/>
              <a:gd name="connsiteY154" fmla="*/ 1404482 h 2198634"/>
              <a:gd name="connsiteX155" fmla="*/ 714485 w 4606251"/>
              <a:gd name="connsiteY155" fmla="*/ 985382 h 2198634"/>
              <a:gd name="connsiteX156" fmla="*/ 562085 w 4606251"/>
              <a:gd name="connsiteY156" fmla="*/ 737732 h 2198634"/>
              <a:gd name="connsiteX157" fmla="*/ 549385 w 4606251"/>
              <a:gd name="connsiteY157" fmla="*/ 820282 h 2198634"/>
              <a:gd name="connsiteX158" fmla="*/ 422385 w 4606251"/>
              <a:gd name="connsiteY158" fmla="*/ 839332 h 2198634"/>
              <a:gd name="connsiteX159" fmla="*/ 416035 w 4606251"/>
              <a:gd name="connsiteY159" fmla="*/ 750432 h 2198634"/>
              <a:gd name="connsiteX160" fmla="*/ 98535 w 4606251"/>
              <a:gd name="connsiteY160" fmla="*/ 623432 h 2198634"/>
              <a:gd name="connsiteX0" fmla="*/ 100966 w 4608682"/>
              <a:gd name="connsiteY0" fmla="*/ 623432 h 2198634"/>
              <a:gd name="connsiteX1" fmla="*/ 888366 w 4608682"/>
              <a:gd name="connsiteY1" fmla="*/ 1537832 h 2198634"/>
              <a:gd name="connsiteX2" fmla="*/ 647067 w 4608682"/>
              <a:gd name="connsiteY2" fmla="*/ 1702932 h 2198634"/>
              <a:gd name="connsiteX3" fmla="*/ 443866 w 4608682"/>
              <a:gd name="connsiteY3" fmla="*/ 1702932 h 2198634"/>
              <a:gd name="connsiteX4" fmla="*/ 240666 w 4608682"/>
              <a:gd name="connsiteY4" fmla="*/ 1887082 h 2198634"/>
              <a:gd name="connsiteX5" fmla="*/ 5716 w 4608682"/>
              <a:gd name="connsiteY5" fmla="*/ 2096632 h 2198634"/>
              <a:gd name="connsiteX6" fmla="*/ 494667 w 4608682"/>
              <a:gd name="connsiteY6" fmla="*/ 2001382 h 2198634"/>
              <a:gd name="connsiteX7" fmla="*/ 742316 w 4608682"/>
              <a:gd name="connsiteY7" fmla="*/ 1855332 h 2198634"/>
              <a:gd name="connsiteX8" fmla="*/ 1047116 w 4608682"/>
              <a:gd name="connsiteY8" fmla="*/ 1785482 h 2198634"/>
              <a:gd name="connsiteX9" fmla="*/ 1155066 w 4608682"/>
              <a:gd name="connsiteY9" fmla="*/ 2166482 h 2198634"/>
              <a:gd name="connsiteX10" fmla="*/ 1364616 w 4608682"/>
              <a:gd name="connsiteY10" fmla="*/ 1715632 h 2198634"/>
              <a:gd name="connsiteX11" fmla="*/ 1491616 w 4608682"/>
              <a:gd name="connsiteY11" fmla="*/ 2014082 h 2198634"/>
              <a:gd name="connsiteX12" fmla="*/ 1555116 w 4608682"/>
              <a:gd name="connsiteY12" fmla="*/ 1671182 h 2198634"/>
              <a:gd name="connsiteX13" fmla="*/ 1764666 w 4608682"/>
              <a:gd name="connsiteY13" fmla="*/ 1753732 h 2198634"/>
              <a:gd name="connsiteX14" fmla="*/ 2094866 w 4608682"/>
              <a:gd name="connsiteY14" fmla="*/ 1728332 h 2198634"/>
              <a:gd name="connsiteX15" fmla="*/ 2348866 w 4608682"/>
              <a:gd name="connsiteY15" fmla="*/ 1518782 h 2198634"/>
              <a:gd name="connsiteX16" fmla="*/ 2247266 w 4608682"/>
              <a:gd name="connsiteY16" fmla="*/ 2077582 h 2198634"/>
              <a:gd name="connsiteX17" fmla="*/ 2463166 w 4608682"/>
              <a:gd name="connsiteY17" fmla="*/ 2001382 h 2198634"/>
              <a:gd name="connsiteX18" fmla="*/ 2501266 w 4608682"/>
              <a:gd name="connsiteY18" fmla="*/ 1563232 h 2198634"/>
              <a:gd name="connsiteX19" fmla="*/ 2856866 w 4608682"/>
              <a:gd name="connsiteY19" fmla="*/ 1779132 h 2198634"/>
              <a:gd name="connsiteX20" fmla="*/ 2920366 w 4608682"/>
              <a:gd name="connsiteY20" fmla="*/ 1931532 h 2198634"/>
              <a:gd name="connsiteX21" fmla="*/ 2971166 w 4608682"/>
              <a:gd name="connsiteY21" fmla="*/ 1728332 h 2198634"/>
              <a:gd name="connsiteX22" fmla="*/ 3041016 w 4608682"/>
              <a:gd name="connsiteY22" fmla="*/ 1709282 h 2198634"/>
              <a:gd name="connsiteX23" fmla="*/ 2971166 w 4608682"/>
              <a:gd name="connsiteY23" fmla="*/ 1474332 h 2198634"/>
              <a:gd name="connsiteX24" fmla="*/ 3168016 w 4608682"/>
              <a:gd name="connsiteY24" fmla="*/ 1448932 h 2198634"/>
              <a:gd name="connsiteX25" fmla="*/ 3212466 w 4608682"/>
              <a:gd name="connsiteY25" fmla="*/ 1677532 h 2198634"/>
              <a:gd name="connsiteX26" fmla="*/ 3263266 w 4608682"/>
              <a:gd name="connsiteY26" fmla="*/ 1607682 h 2198634"/>
              <a:gd name="connsiteX27" fmla="*/ 3301366 w 4608682"/>
              <a:gd name="connsiteY27" fmla="*/ 1487032 h 2198634"/>
              <a:gd name="connsiteX28" fmla="*/ 3460116 w 4608682"/>
              <a:gd name="connsiteY28" fmla="*/ 1537832 h 2198634"/>
              <a:gd name="connsiteX29" fmla="*/ 3396616 w 4608682"/>
              <a:gd name="connsiteY29" fmla="*/ 1715632 h 2198634"/>
              <a:gd name="connsiteX30" fmla="*/ 3479166 w 4608682"/>
              <a:gd name="connsiteY30" fmla="*/ 1709282 h 2198634"/>
              <a:gd name="connsiteX31" fmla="*/ 3256916 w 4608682"/>
              <a:gd name="connsiteY31" fmla="*/ 2090282 h 2198634"/>
              <a:gd name="connsiteX32" fmla="*/ 3542666 w 4608682"/>
              <a:gd name="connsiteY32" fmla="*/ 2033132 h 2198634"/>
              <a:gd name="connsiteX33" fmla="*/ 3669666 w 4608682"/>
              <a:gd name="connsiteY33" fmla="*/ 2198232 h 2198634"/>
              <a:gd name="connsiteX34" fmla="*/ 3758566 w 4608682"/>
              <a:gd name="connsiteY34" fmla="*/ 2052182 h 2198634"/>
              <a:gd name="connsiteX35" fmla="*/ 3631566 w 4608682"/>
              <a:gd name="connsiteY35" fmla="*/ 1379082 h 2198634"/>
              <a:gd name="connsiteX36" fmla="*/ 3822066 w 4608682"/>
              <a:gd name="connsiteY36" fmla="*/ 1264782 h 2198634"/>
              <a:gd name="connsiteX37" fmla="*/ 3822066 w 4608682"/>
              <a:gd name="connsiteY37" fmla="*/ 1099682 h 2198634"/>
              <a:gd name="connsiteX38" fmla="*/ 3999866 w 4608682"/>
              <a:gd name="connsiteY38" fmla="*/ 1264782 h 2198634"/>
              <a:gd name="connsiteX39" fmla="*/ 4076066 w 4608682"/>
              <a:gd name="connsiteY39" fmla="*/ 1029832 h 2198634"/>
              <a:gd name="connsiteX40" fmla="*/ 4177666 w 4608682"/>
              <a:gd name="connsiteY40" fmla="*/ 1144132 h 2198634"/>
              <a:gd name="connsiteX41" fmla="*/ 4171316 w 4608682"/>
              <a:gd name="connsiteY41" fmla="*/ 1296532 h 2198634"/>
              <a:gd name="connsiteX42" fmla="*/ 4311016 w 4608682"/>
              <a:gd name="connsiteY42" fmla="*/ 1239382 h 2198634"/>
              <a:gd name="connsiteX43" fmla="*/ 4215766 w 4608682"/>
              <a:gd name="connsiteY43" fmla="*/ 1569582 h 2198634"/>
              <a:gd name="connsiteX44" fmla="*/ 4431666 w 4608682"/>
              <a:gd name="connsiteY44" fmla="*/ 1404482 h 2198634"/>
              <a:gd name="connsiteX45" fmla="*/ 4590416 w 4608682"/>
              <a:gd name="connsiteY45" fmla="*/ 1112382 h 2198634"/>
              <a:gd name="connsiteX46" fmla="*/ 4596766 w 4608682"/>
              <a:gd name="connsiteY46" fmla="*/ 617082 h 2198634"/>
              <a:gd name="connsiteX47" fmla="*/ 4514216 w 4608682"/>
              <a:gd name="connsiteY47" fmla="*/ 432932 h 2198634"/>
              <a:gd name="connsiteX48" fmla="*/ 4425316 w 4608682"/>
              <a:gd name="connsiteY48" fmla="*/ 610732 h 2198634"/>
              <a:gd name="connsiteX49" fmla="*/ 4272916 w 4608682"/>
              <a:gd name="connsiteY49" fmla="*/ 578982 h 2198634"/>
              <a:gd name="connsiteX50" fmla="*/ 4336416 w 4608682"/>
              <a:gd name="connsiteY50" fmla="*/ 331332 h 2198634"/>
              <a:gd name="connsiteX51" fmla="*/ 4196716 w 4608682"/>
              <a:gd name="connsiteY51" fmla="*/ 439282 h 2198634"/>
              <a:gd name="connsiteX52" fmla="*/ 4082416 w 4608682"/>
              <a:gd name="connsiteY52" fmla="*/ 591682 h 2198634"/>
              <a:gd name="connsiteX53" fmla="*/ 3999866 w 4608682"/>
              <a:gd name="connsiteY53" fmla="*/ 553582 h 2198634"/>
              <a:gd name="connsiteX54" fmla="*/ 4037966 w 4608682"/>
              <a:gd name="connsiteY54" fmla="*/ 464682 h 2198634"/>
              <a:gd name="connsiteX55" fmla="*/ 4063366 w 4608682"/>
              <a:gd name="connsiteY55" fmla="*/ 331332 h 2198634"/>
              <a:gd name="connsiteX56" fmla="*/ 3968116 w 4608682"/>
              <a:gd name="connsiteY56" fmla="*/ 426582 h 2198634"/>
              <a:gd name="connsiteX57" fmla="*/ 3822066 w 4608682"/>
              <a:gd name="connsiteY57" fmla="*/ 267832 h 2198634"/>
              <a:gd name="connsiteX58" fmla="*/ 3872866 w 4608682"/>
              <a:gd name="connsiteY58" fmla="*/ 458332 h 2198634"/>
              <a:gd name="connsiteX59" fmla="*/ 3860166 w 4608682"/>
              <a:gd name="connsiteY59" fmla="*/ 585332 h 2198634"/>
              <a:gd name="connsiteX60" fmla="*/ 3822066 w 4608682"/>
              <a:gd name="connsiteY60" fmla="*/ 648832 h 2198634"/>
              <a:gd name="connsiteX61" fmla="*/ 3733166 w 4608682"/>
              <a:gd name="connsiteY61" fmla="*/ 610732 h 2198634"/>
              <a:gd name="connsiteX62" fmla="*/ 3726816 w 4608682"/>
              <a:gd name="connsiteY62" fmla="*/ 502782 h 2198634"/>
              <a:gd name="connsiteX63" fmla="*/ 3650616 w 4608682"/>
              <a:gd name="connsiteY63" fmla="*/ 451982 h 2198634"/>
              <a:gd name="connsiteX64" fmla="*/ 3593466 w 4608682"/>
              <a:gd name="connsiteY64" fmla="*/ 483732 h 2198634"/>
              <a:gd name="connsiteX65" fmla="*/ 3644266 w 4608682"/>
              <a:gd name="connsiteY65" fmla="*/ 572632 h 2198634"/>
              <a:gd name="connsiteX66" fmla="*/ 3625216 w 4608682"/>
              <a:gd name="connsiteY66" fmla="*/ 585332 h 2198634"/>
              <a:gd name="connsiteX67" fmla="*/ 3561716 w 4608682"/>
              <a:gd name="connsiteY67" fmla="*/ 566282 h 2198634"/>
              <a:gd name="connsiteX68" fmla="*/ 3529966 w 4608682"/>
              <a:gd name="connsiteY68" fmla="*/ 471032 h 2198634"/>
              <a:gd name="connsiteX69" fmla="*/ 3606166 w 4608682"/>
              <a:gd name="connsiteY69" fmla="*/ 337682 h 2198634"/>
              <a:gd name="connsiteX70" fmla="*/ 3460116 w 4608682"/>
              <a:gd name="connsiteY70" fmla="*/ 331332 h 2198634"/>
              <a:gd name="connsiteX71" fmla="*/ 3580766 w 4608682"/>
              <a:gd name="connsiteY71" fmla="*/ 255132 h 2198634"/>
              <a:gd name="connsiteX72" fmla="*/ 3599816 w 4608682"/>
              <a:gd name="connsiteY72" fmla="*/ 159882 h 2198634"/>
              <a:gd name="connsiteX73" fmla="*/ 3491866 w 4608682"/>
              <a:gd name="connsiteY73" fmla="*/ 109082 h 2198634"/>
              <a:gd name="connsiteX74" fmla="*/ 3415666 w 4608682"/>
              <a:gd name="connsiteY74" fmla="*/ 197982 h 2198634"/>
              <a:gd name="connsiteX75" fmla="*/ 3390266 w 4608682"/>
              <a:gd name="connsiteY75" fmla="*/ 153532 h 2198634"/>
              <a:gd name="connsiteX76" fmla="*/ 3314066 w 4608682"/>
              <a:gd name="connsiteY76" fmla="*/ 153532 h 2198634"/>
              <a:gd name="connsiteX77" fmla="*/ 3314066 w 4608682"/>
              <a:gd name="connsiteY77" fmla="*/ 223382 h 2198634"/>
              <a:gd name="connsiteX78" fmla="*/ 3225166 w 4608682"/>
              <a:gd name="connsiteY78" fmla="*/ 96382 h 2198634"/>
              <a:gd name="connsiteX79" fmla="*/ 3117216 w 4608682"/>
              <a:gd name="connsiteY79" fmla="*/ 45582 h 2198634"/>
              <a:gd name="connsiteX80" fmla="*/ 3244216 w 4608682"/>
              <a:gd name="connsiteY80" fmla="*/ 337682 h 2198634"/>
              <a:gd name="connsiteX81" fmla="*/ 3079116 w 4608682"/>
              <a:gd name="connsiteY81" fmla="*/ 236082 h 2198634"/>
              <a:gd name="connsiteX82" fmla="*/ 3009266 w 4608682"/>
              <a:gd name="connsiteY82" fmla="*/ 242432 h 2198634"/>
              <a:gd name="connsiteX83" fmla="*/ 2945766 w 4608682"/>
              <a:gd name="connsiteY83" fmla="*/ 312282 h 2198634"/>
              <a:gd name="connsiteX84" fmla="*/ 2698116 w 4608682"/>
              <a:gd name="connsiteY84" fmla="*/ 331332 h 2198634"/>
              <a:gd name="connsiteX85" fmla="*/ 2748916 w 4608682"/>
              <a:gd name="connsiteY85" fmla="*/ 236082 h 2198634"/>
              <a:gd name="connsiteX86" fmla="*/ 2571116 w 4608682"/>
              <a:gd name="connsiteY86" fmla="*/ 229732 h 2198634"/>
              <a:gd name="connsiteX87" fmla="*/ 2386966 w 4608682"/>
              <a:gd name="connsiteY87" fmla="*/ 255132 h 2198634"/>
              <a:gd name="connsiteX88" fmla="*/ 2425066 w 4608682"/>
              <a:gd name="connsiteY88" fmla="*/ 159882 h 2198634"/>
              <a:gd name="connsiteX89" fmla="*/ 2253616 w 4608682"/>
              <a:gd name="connsiteY89" fmla="*/ 70982 h 2198634"/>
              <a:gd name="connsiteX90" fmla="*/ 2050416 w 4608682"/>
              <a:gd name="connsiteY90" fmla="*/ 1132 h 2198634"/>
              <a:gd name="connsiteX91" fmla="*/ 1453516 w 4608682"/>
              <a:gd name="connsiteY91" fmla="*/ 128132 h 2198634"/>
              <a:gd name="connsiteX92" fmla="*/ 1751966 w 4608682"/>
              <a:gd name="connsiteY92" fmla="*/ 178932 h 2198634"/>
              <a:gd name="connsiteX93" fmla="*/ 2069466 w 4608682"/>
              <a:gd name="connsiteY93" fmla="*/ 128132 h 2198634"/>
              <a:gd name="connsiteX94" fmla="*/ 2221866 w 4608682"/>
              <a:gd name="connsiteY94" fmla="*/ 197982 h 2198634"/>
              <a:gd name="connsiteX95" fmla="*/ 2221866 w 4608682"/>
              <a:gd name="connsiteY95" fmla="*/ 305932 h 2198634"/>
              <a:gd name="connsiteX96" fmla="*/ 2158366 w 4608682"/>
              <a:gd name="connsiteY96" fmla="*/ 305932 h 2198634"/>
              <a:gd name="connsiteX97" fmla="*/ 2075816 w 4608682"/>
              <a:gd name="connsiteY97" fmla="*/ 420232 h 2198634"/>
              <a:gd name="connsiteX98" fmla="*/ 2152016 w 4608682"/>
              <a:gd name="connsiteY98" fmla="*/ 420232 h 2198634"/>
              <a:gd name="connsiteX99" fmla="*/ 2298066 w 4608682"/>
              <a:gd name="connsiteY99" fmla="*/ 318632 h 2198634"/>
              <a:gd name="connsiteX100" fmla="*/ 2323466 w 4608682"/>
              <a:gd name="connsiteY100" fmla="*/ 502782 h 2198634"/>
              <a:gd name="connsiteX101" fmla="*/ 2367916 w 4608682"/>
              <a:gd name="connsiteY101" fmla="*/ 426582 h 2198634"/>
              <a:gd name="connsiteX102" fmla="*/ 2393316 w 4608682"/>
              <a:gd name="connsiteY102" fmla="*/ 363082 h 2198634"/>
              <a:gd name="connsiteX103" fmla="*/ 2558416 w 4608682"/>
              <a:gd name="connsiteY103" fmla="*/ 451982 h 2198634"/>
              <a:gd name="connsiteX104" fmla="*/ 2513966 w 4608682"/>
              <a:gd name="connsiteY104" fmla="*/ 566282 h 2198634"/>
              <a:gd name="connsiteX105" fmla="*/ 2615566 w 4608682"/>
              <a:gd name="connsiteY105" fmla="*/ 528182 h 2198634"/>
              <a:gd name="connsiteX106" fmla="*/ 2755266 w 4608682"/>
              <a:gd name="connsiteY106" fmla="*/ 528182 h 2198634"/>
              <a:gd name="connsiteX107" fmla="*/ 2640966 w 4608682"/>
              <a:gd name="connsiteY107" fmla="*/ 648832 h 2198634"/>
              <a:gd name="connsiteX108" fmla="*/ 2596516 w 4608682"/>
              <a:gd name="connsiteY108" fmla="*/ 718682 h 2198634"/>
              <a:gd name="connsiteX109" fmla="*/ 2717166 w 4608682"/>
              <a:gd name="connsiteY109" fmla="*/ 725032 h 2198634"/>
              <a:gd name="connsiteX110" fmla="*/ 2767966 w 4608682"/>
              <a:gd name="connsiteY110" fmla="*/ 693282 h 2198634"/>
              <a:gd name="connsiteX111" fmla="*/ 2837816 w 4608682"/>
              <a:gd name="connsiteY111" fmla="*/ 642482 h 2198634"/>
              <a:gd name="connsiteX112" fmla="*/ 2933066 w 4608682"/>
              <a:gd name="connsiteY112" fmla="*/ 661532 h 2198634"/>
              <a:gd name="connsiteX113" fmla="*/ 2964816 w 4608682"/>
              <a:gd name="connsiteY113" fmla="*/ 623432 h 2198634"/>
              <a:gd name="connsiteX114" fmla="*/ 3072766 w 4608682"/>
              <a:gd name="connsiteY114" fmla="*/ 655182 h 2198634"/>
              <a:gd name="connsiteX115" fmla="*/ 3053716 w 4608682"/>
              <a:gd name="connsiteY115" fmla="*/ 788532 h 2198634"/>
              <a:gd name="connsiteX116" fmla="*/ 3129916 w 4608682"/>
              <a:gd name="connsiteY116" fmla="*/ 686932 h 2198634"/>
              <a:gd name="connsiteX117" fmla="*/ 3187066 w 4608682"/>
              <a:gd name="connsiteY117" fmla="*/ 610732 h 2198634"/>
              <a:gd name="connsiteX118" fmla="*/ 3453766 w 4608682"/>
              <a:gd name="connsiteY118" fmla="*/ 807582 h 2198634"/>
              <a:gd name="connsiteX119" fmla="*/ 3282316 w 4608682"/>
              <a:gd name="connsiteY119" fmla="*/ 966332 h 2198634"/>
              <a:gd name="connsiteX120" fmla="*/ 3263266 w 4608682"/>
              <a:gd name="connsiteY120" fmla="*/ 1029832 h 2198634"/>
              <a:gd name="connsiteX121" fmla="*/ 2939416 w 4608682"/>
              <a:gd name="connsiteY121" fmla="*/ 1036182 h 2198634"/>
              <a:gd name="connsiteX122" fmla="*/ 2933066 w 4608682"/>
              <a:gd name="connsiteY122" fmla="*/ 947282 h 2198634"/>
              <a:gd name="connsiteX123" fmla="*/ 2856866 w 4608682"/>
              <a:gd name="connsiteY123" fmla="*/ 883782 h 2198634"/>
              <a:gd name="connsiteX124" fmla="*/ 2888616 w 4608682"/>
              <a:gd name="connsiteY124" fmla="*/ 1023482 h 2198634"/>
              <a:gd name="connsiteX125" fmla="*/ 2888616 w 4608682"/>
              <a:gd name="connsiteY125" fmla="*/ 1055232 h 2198634"/>
              <a:gd name="connsiteX126" fmla="*/ 2863216 w 4608682"/>
              <a:gd name="connsiteY126" fmla="*/ 1175882 h 2198634"/>
              <a:gd name="connsiteX127" fmla="*/ 2698116 w 4608682"/>
              <a:gd name="connsiteY127" fmla="*/ 1017132 h 2198634"/>
              <a:gd name="connsiteX128" fmla="*/ 2704466 w 4608682"/>
              <a:gd name="connsiteY128" fmla="*/ 1086982 h 2198634"/>
              <a:gd name="connsiteX129" fmla="*/ 2691766 w 4608682"/>
              <a:gd name="connsiteY129" fmla="*/ 1175882 h 2198634"/>
              <a:gd name="connsiteX130" fmla="*/ 2463166 w 4608682"/>
              <a:gd name="connsiteY130" fmla="*/ 1207632 h 2198634"/>
              <a:gd name="connsiteX131" fmla="*/ 2272666 w 4608682"/>
              <a:gd name="connsiteY131" fmla="*/ 1283832 h 2198634"/>
              <a:gd name="connsiteX132" fmla="*/ 2355216 w 4608682"/>
              <a:gd name="connsiteY132" fmla="*/ 947282 h 2198634"/>
              <a:gd name="connsiteX133" fmla="*/ 2253616 w 4608682"/>
              <a:gd name="connsiteY133" fmla="*/ 1061582 h 2198634"/>
              <a:gd name="connsiteX134" fmla="*/ 2113916 w 4608682"/>
              <a:gd name="connsiteY134" fmla="*/ 998082 h 2198634"/>
              <a:gd name="connsiteX135" fmla="*/ 2221866 w 4608682"/>
              <a:gd name="connsiteY135" fmla="*/ 1106032 h 2198634"/>
              <a:gd name="connsiteX136" fmla="*/ 2177416 w 4608682"/>
              <a:gd name="connsiteY136" fmla="*/ 1201282 h 2198634"/>
              <a:gd name="connsiteX137" fmla="*/ 2094866 w 4608682"/>
              <a:gd name="connsiteY137" fmla="*/ 1201282 h 2198634"/>
              <a:gd name="connsiteX138" fmla="*/ 2082166 w 4608682"/>
              <a:gd name="connsiteY138" fmla="*/ 1258432 h 2198634"/>
              <a:gd name="connsiteX139" fmla="*/ 1986916 w 4608682"/>
              <a:gd name="connsiteY139" fmla="*/ 1252082 h 2198634"/>
              <a:gd name="connsiteX140" fmla="*/ 1910716 w 4608682"/>
              <a:gd name="connsiteY140" fmla="*/ 1112382 h 2198634"/>
              <a:gd name="connsiteX141" fmla="*/ 1866266 w 4608682"/>
              <a:gd name="connsiteY141" fmla="*/ 1074282 h 2198634"/>
              <a:gd name="connsiteX142" fmla="*/ 1821816 w 4608682"/>
              <a:gd name="connsiteY142" fmla="*/ 953632 h 2198634"/>
              <a:gd name="connsiteX143" fmla="*/ 1809116 w 4608682"/>
              <a:gd name="connsiteY143" fmla="*/ 1144132 h 2198634"/>
              <a:gd name="connsiteX144" fmla="*/ 1885316 w 4608682"/>
              <a:gd name="connsiteY144" fmla="*/ 1258432 h 2198634"/>
              <a:gd name="connsiteX145" fmla="*/ 1612266 w 4608682"/>
              <a:gd name="connsiteY145" fmla="*/ 1379082 h 2198634"/>
              <a:gd name="connsiteX146" fmla="*/ 1599566 w 4608682"/>
              <a:gd name="connsiteY146" fmla="*/ 1271132 h 2198634"/>
              <a:gd name="connsiteX147" fmla="*/ 1485266 w 4608682"/>
              <a:gd name="connsiteY147" fmla="*/ 1207632 h 2198634"/>
              <a:gd name="connsiteX148" fmla="*/ 1497966 w 4608682"/>
              <a:gd name="connsiteY148" fmla="*/ 1264782 h 2198634"/>
              <a:gd name="connsiteX149" fmla="*/ 1497966 w 4608682"/>
              <a:gd name="connsiteY149" fmla="*/ 1353682 h 2198634"/>
              <a:gd name="connsiteX150" fmla="*/ 1269366 w 4608682"/>
              <a:gd name="connsiteY150" fmla="*/ 1417182 h 2198634"/>
              <a:gd name="connsiteX151" fmla="*/ 1243966 w 4608682"/>
              <a:gd name="connsiteY151" fmla="*/ 1537832 h 2198634"/>
              <a:gd name="connsiteX152" fmla="*/ 1161416 w 4608682"/>
              <a:gd name="connsiteY152" fmla="*/ 1582282 h 2198634"/>
              <a:gd name="connsiteX153" fmla="*/ 1129666 w 4608682"/>
              <a:gd name="connsiteY153" fmla="*/ 1448932 h 2198634"/>
              <a:gd name="connsiteX154" fmla="*/ 1009016 w 4608682"/>
              <a:gd name="connsiteY154" fmla="*/ 1404482 h 2198634"/>
              <a:gd name="connsiteX155" fmla="*/ 716916 w 4608682"/>
              <a:gd name="connsiteY155" fmla="*/ 985382 h 2198634"/>
              <a:gd name="connsiteX156" fmla="*/ 564516 w 4608682"/>
              <a:gd name="connsiteY156" fmla="*/ 737732 h 2198634"/>
              <a:gd name="connsiteX157" fmla="*/ 551816 w 4608682"/>
              <a:gd name="connsiteY157" fmla="*/ 820282 h 2198634"/>
              <a:gd name="connsiteX158" fmla="*/ 424816 w 4608682"/>
              <a:gd name="connsiteY158" fmla="*/ 839332 h 2198634"/>
              <a:gd name="connsiteX159" fmla="*/ 418466 w 4608682"/>
              <a:gd name="connsiteY159" fmla="*/ 750432 h 2198634"/>
              <a:gd name="connsiteX160" fmla="*/ 100966 w 4608682"/>
              <a:gd name="connsiteY160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715617 w 4677232"/>
              <a:gd name="connsiteY2" fmla="*/ 1702932 h 2198634"/>
              <a:gd name="connsiteX3" fmla="*/ 512416 w 4677232"/>
              <a:gd name="connsiteY3" fmla="*/ 1702932 h 2198634"/>
              <a:gd name="connsiteX4" fmla="*/ 309216 w 4677232"/>
              <a:gd name="connsiteY4" fmla="*/ 1887082 h 2198634"/>
              <a:gd name="connsiteX5" fmla="*/ 4416 w 4677232"/>
              <a:gd name="connsiteY5" fmla="*/ 2071232 h 2198634"/>
              <a:gd name="connsiteX6" fmla="*/ 563217 w 4677232"/>
              <a:gd name="connsiteY6" fmla="*/ 2001382 h 2198634"/>
              <a:gd name="connsiteX7" fmla="*/ 810866 w 4677232"/>
              <a:gd name="connsiteY7" fmla="*/ 1855332 h 2198634"/>
              <a:gd name="connsiteX8" fmla="*/ 1115666 w 4677232"/>
              <a:gd name="connsiteY8" fmla="*/ 1785482 h 2198634"/>
              <a:gd name="connsiteX9" fmla="*/ 1223616 w 4677232"/>
              <a:gd name="connsiteY9" fmla="*/ 2166482 h 2198634"/>
              <a:gd name="connsiteX10" fmla="*/ 1433166 w 4677232"/>
              <a:gd name="connsiteY10" fmla="*/ 1715632 h 2198634"/>
              <a:gd name="connsiteX11" fmla="*/ 1560166 w 4677232"/>
              <a:gd name="connsiteY11" fmla="*/ 2014082 h 2198634"/>
              <a:gd name="connsiteX12" fmla="*/ 1623666 w 4677232"/>
              <a:gd name="connsiteY12" fmla="*/ 1671182 h 2198634"/>
              <a:gd name="connsiteX13" fmla="*/ 1833216 w 4677232"/>
              <a:gd name="connsiteY13" fmla="*/ 1753732 h 2198634"/>
              <a:gd name="connsiteX14" fmla="*/ 2163416 w 4677232"/>
              <a:gd name="connsiteY14" fmla="*/ 1728332 h 2198634"/>
              <a:gd name="connsiteX15" fmla="*/ 2417416 w 4677232"/>
              <a:gd name="connsiteY15" fmla="*/ 1518782 h 2198634"/>
              <a:gd name="connsiteX16" fmla="*/ 2315816 w 4677232"/>
              <a:gd name="connsiteY16" fmla="*/ 2077582 h 2198634"/>
              <a:gd name="connsiteX17" fmla="*/ 2531716 w 4677232"/>
              <a:gd name="connsiteY17" fmla="*/ 2001382 h 2198634"/>
              <a:gd name="connsiteX18" fmla="*/ 2569816 w 4677232"/>
              <a:gd name="connsiteY18" fmla="*/ 1563232 h 2198634"/>
              <a:gd name="connsiteX19" fmla="*/ 2925416 w 4677232"/>
              <a:gd name="connsiteY19" fmla="*/ 1779132 h 2198634"/>
              <a:gd name="connsiteX20" fmla="*/ 2988916 w 4677232"/>
              <a:gd name="connsiteY20" fmla="*/ 1931532 h 2198634"/>
              <a:gd name="connsiteX21" fmla="*/ 3039716 w 4677232"/>
              <a:gd name="connsiteY21" fmla="*/ 1728332 h 2198634"/>
              <a:gd name="connsiteX22" fmla="*/ 3109566 w 4677232"/>
              <a:gd name="connsiteY22" fmla="*/ 1709282 h 2198634"/>
              <a:gd name="connsiteX23" fmla="*/ 3039716 w 4677232"/>
              <a:gd name="connsiteY23" fmla="*/ 1474332 h 2198634"/>
              <a:gd name="connsiteX24" fmla="*/ 3236566 w 4677232"/>
              <a:gd name="connsiteY24" fmla="*/ 1448932 h 2198634"/>
              <a:gd name="connsiteX25" fmla="*/ 3281016 w 4677232"/>
              <a:gd name="connsiteY25" fmla="*/ 1677532 h 2198634"/>
              <a:gd name="connsiteX26" fmla="*/ 3331816 w 4677232"/>
              <a:gd name="connsiteY26" fmla="*/ 1607682 h 2198634"/>
              <a:gd name="connsiteX27" fmla="*/ 3369916 w 4677232"/>
              <a:gd name="connsiteY27" fmla="*/ 1487032 h 2198634"/>
              <a:gd name="connsiteX28" fmla="*/ 3528666 w 4677232"/>
              <a:gd name="connsiteY28" fmla="*/ 1537832 h 2198634"/>
              <a:gd name="connsiteX29" fmla="*/ 3465166 w 4677232"/>
              <a:gd name="connsiteY29" fmla="*/ 1715632 h 2198634"/>
              <a:gd name="connsiteX30" fmla="*/ 3547716 w 4677232"/>
              <a:gd name="connsiteY30" fmla="*/ 1709282 h 2198634"/>
              <a:gd name="connsiteX31" fmla="*/ 3325466 w 4677232"/>
              <a:gd name="connsiteY31" fmla="*/ 2090282 h 2198634"/>
              <a:gd name="connsiteX32" fmla="*/ 3611216 w 4677232"/>
              <a:gd name="connsiteY32" fmla="*/ 2033132 h 2198634"/>
              <a:gd name="connsiteX33" fmla="*/ 3738216 w 4677232"/>
              <a:gd name="connsiteY33" fmla="*/ 2198232 h 2198634"/>
              <a:gd name="connsiteX34" fmla="*/ 3827116 w 4677232"/>
              <a:gd name="connsiteY34" fmla="*/ 2052182 h 2198634"/>
              <a:gd name="connsiteX35" fmla="*/ 3700116 w 4677232"/>
              <a:gd name="connsiteY35" fmla="*/ 1379082 h 2198634"/>
              <a:gd name="connsiteX36" fmla="*/ 3890616 w 4677232"/>
              <a:gd name="connsiteY36" fmla="*/ 1264782 h 2198634"/>
              <a:gd name="connsiteX37" fmla="*/ 3890616 w 4677232"/>
              <a:gd name="connsiteY37" fmla="*/ 1099682 h 2198634"/>
              <a:gd name="connsiteX38" fmla="*/ 4068416 w 4677232"/>
              <a:gd name="connsiteY38" fmla="*/ 1264782 h 2198634"/>
              <a:gd name="connsiteX39" fmla="*/ 4144616 w 4677232"/>
              <a:gd name="connsiteY39" fmla="*/ 1029832 h 2198634"/>
              <a:gd name="connsiteX40" fmla="*/ 4246216 w 4677232"/>
              <a:gd name="connsiteY40" fmla="*/ 1144132 h 2198634"/>
              <a:gd name="connsiteX41" fmla="*/ 4239866 w 4677232"/>
              <a:gd name="connsiteY41" fmla="*/ 1296532 h 2198634"/>
              <a:gd name="connsiteX42" fmla="*/ 4379566 w 4677232"/>
              <a:gd name="connsiteY42" fmla="*/ 1239382 h 2198634"/>
              <a:gd name="connsiteX43" fmla="*/ 4284316 w 4677232"/>
              <a:gd name="connsiteY43" fmla="*/ 1569582 h 2198634"/>
              <a:gd name="connsiteX44" fmla="*/ 4500216 w 4677232"/>
              <a:gd name="connsiteY44" fmla="*/ 1404482 h 2198634"/>
              <a:gd name="connsiteX45" fmla="*/ 4658966 w 4677232"/>
              <a:gd name="connsiteY45" fmla="*/ 1112382 h 2198634"/>
              <a:gd name="connsiteX46" fmla="*/ 4665316 w 4677232"/>
              <a:gd name="connsiteY46" fmla="*/ 617082 h 2198634"/>
              <a:gd name="connsiteX47" fmla="*/ 4582766 w 4677232"/>
              <a:gd name="connsiteY47" fmla="*/ 432932 h 2198634"/>
              <a:gd name="connsiteX48" fmla="*/ 4493866 w 4677232"/>
              <a:gd name="connsiteY48" fmla="*/ 610732 h 2198634"/>
              <a:gd name="connsiteX49" fmla="*/ 4341466 w 4677232"/>
              <a:gd name="connsiteY49" fmla="*/ 578982 h 2198634"/>
              <a:gd name="connsiteX50" fmla="*/ 4404966 w 4677232"/>
              <a:gd name="connsiteY50" fmla="*/ 331332 h 2198634"/>
              <a:gd name="connsiteX51" fmla="*/ 4265266 w 4677232"/>
              <a:gd name="connsiteY51" fmla="*/ 439282 h 2198634"/>
              <a:gd name="connsiteX52" fmla="*/ 4150966 w 4677232"/>
              <a:gd name="connsiteY52" fmla="*/ 591682 h 2198634"/>
              <a:gd name="connsiteX53" fmla="*/ 4068416 w 4677232"/>
              <a:gd name="connsiteY53" fmla="*/ 553582 h 2198634"/>
              <a:gd name="connsiteX54" fmla="*/ 4106516 w 4677232"/>
              <a:gd name="connsiteY54" fmla="*/ 464682 h 2198634"/>
              <a:gd name="connsiteX55" fmla="*/ 4131916 w 4677232"/>
              <a:gd name="connsiteY55" fmla="*/ 331332 h 2198634"/>
              <a:gd name="connsiteX56" fmla="*/ 4036666 w 4677232"/>
              <a:gd name="connsiteY56" fmla="*/ 426582 h 2198634"/>
              <a:gd name="connsiteX57" fmla="*/ 3890616 w 4677232"/>
              <a:gd name="connsiteY57" fmla="*/ 267832 h 2198634"/>
              <a:gd name="connsiteX58" fmla="*/ 3941416 w 4677232"/>
              <a:gd name="connsiteY58" fmla="*/ 458332 h 2198634"/>
              <a:gd name="connsiteX59" fmla="*/ 3928716 w 4677232"/>
              <a:gd name="connsiteY59" fmla="*/ 585332 h 2198634"/>
              <a:gd name="connsiteX60" fmla="*/ 3890616 w 4677232"/>
              <a:gd name="connsiteY60" fmla="*/ 648832 h 2198634"/>
              <a:gd name="connsiteX61" fmla="*/ 3801716 w 4677232"/>
              <a:gd name="connsiteY61" fmla="*/ 610732 h 2198634"/>
              <a:gd name="connsiteX62" fmla="*/ 3795366 w 4677232"/>
              <a:gd name="connsiteY62" fmla="*/ 502782 h 2198634"/>
              <a:gd name="connsiteX63" fmla="*/ 3719166 w 4677232"/>
              <a:gd name="connsiteY63" fmla="*/ 451982 h 2198634"/>
              <a:gd name="connsiteX64" fmla="*/ 3662016 w 4677232"/>
              <a:gd name="connsiteY64" fmla="*/ 483732 h 2198634"/>
              <a:gd name="connsiteX65" fmla="*/ 3712816 w 4677232"/>
              <a:gd name="connsiteY65" fmla="*/ 572632 h 2198634"/>
              <a:gd name="connsiteX66" fmla="*/ 3693766 w 4677232"/>
              <a:gd name="connsiteY66" fmla="*/ 585332 h 2198634"/>
              <a:gd name="connsiteX67" fmla="*/ 3630266 w 4677232"/>
              <a:gd name="connsiteY67" fmla="*/ 566282 h 2198634"/>
              <a:gd name="connsiteX68" fmla="*/ 3598516 w 4677232"/>
              <a:gd name="connsiteY68" fmla="*/ 471032 h 2198634"/>
              <a:gd name="connsiteX69" fmla="*/ 3674716 w 4677232"/>
              <a:gd name="connsiteY69" fmla="*/ 337682 h 2198634"/>
              <a:gd name="connsiteX70" fmla="*/ 3528666 w 4677232"/>
              <a:gd name="connsiteY70" fmla="*/ 331332 h 2198634"/>
              <a:gd name="connsiteX71" fmla="*/ 3649316 w 4677232"/>
              <a:gd name="connsiteY71" fmla="*/ 255132 h 2198634"/>
              <a:gd name="connsiteX72" fmla="*/ 3668366 w 4677232"/>
              <a:gd name="connsiteY72" fmla="*/ 159882 h 2198634"/>
              <a:gd name="connsiteX73" fmla="*/ 3560416 w 4677232"/>
              <a:gd name="connsiteY73" fmla="*/ 109082 h 2198634"/>
              <a:gd name="connsiteX74" fmla="*/ 3484216 w 4677232"/>
              <a:gd name="connsiteY74" fmla="*/ 197982 h 2198634"/>
              <a:gd name="connsiteX75" fmla="*/ 3458816 w 4677232"/>
              <a:gd name="connsiteY75" fmla="*/ 153532 h 2198634"/>
              <a:gd name="connsiteX76" fmla="*/ 3382616 w 4677232"/>
              <a:gd name="connsiteY76" fmla="*/ 153532 h 2198634"/>
              <a:gd name="connsiteX77" fmla="*/ 3382616 w 4677232"/>
              <a:gd name="connsiteY77" fmla="*/ 223382 h 2198634"/>
              <a:gd name="connsiteX78" fmla="*/ 3293716 w 4677232"/>
              <a:gd name="connsiteY78" fmla="*/ 96382 h 2198634"/>
              <a:gd name="connsiteX79" fmla="*/ 3185766 w 4677232"/>
              <a:gd name="connsiteY79" fmla="*/ 45582 h 2198634"/>
              <a:gd name="connsiteX80" fmla="*/ 3312766 w 4677232"/>
              <a:gd name="connsiteY80" fmla="*/ 337682 h 2198634"/>
              <a:gd name="connsiteX81" fmla="*/ 3147666 w 4677232"/>
              <a:gd name="connsiteY81" fmla="*/ 236082 h 2198634"/>
              <a:gd name="connsiteX82" fmla="*/ 3077816 w 4677232"/>
              <a:gd name="connsiteY82" fmla="*/ 242432 h 2198634"/>
              <a:gd name="connsiteX83" fmla="*/ 3014316 w 4677232"/>
              <a:gd name="connsiteY83" fmla="*/ 312282 h 2198634"/>
              <a:gd name="connsiteX84" fmla="*/ 2766666 w 4677232"/>
              <a:gd name="connsiteY84" fmla="*/ 331332 h 2198634"/>
              <a:gd name="connsiteX85" fmla="*/ 2817466 w 4677232"/>
              <a:gd name="connsiteY85" fmla="*/ 236082 h 2198634"/>
              <a:gd name="connsiteX86" fmla="*/ 2639666 w 4677232"/>
              <a:gd name="connsiteY86" fmla="*/ 229732 h 2198634"/>
              <a:gd name="connsiteX87" fmla="*/ 2455516 w 4677232"/>
              <a:gd name="connsiteY87" fmla="*/ 255132 h 2198634"/>
              <a:gd name="connsiteX88" fmla="*/ 2493616 w 4677232"/>
              <a:gd name="connsiteY88" fmla="*/ 159882 h 2198634"/>
              <a:gd name="connsiteX89" fmla="*/ 2322166 w 4677232"/>
              <a:gd name="connsiteY89" fmla="*/ 70982 h 2198634"/>
              <a:gd name="connsiteX90" fmla="*/ 2118966 w 4677232"/>
              <a:gd name="connsiteY90" fmla="*/ 1132 h 2198634"/>
              <a:gd name="connsiteX91" fmla="*/ 1522066 w 4677232"/>
              <a:gd name="connsiteY91" fmla="*/ 128132 h 2198634"/>
              <a:gd name="connsiteX92" fmla="*/ 1820516 w 4677232"/>
              <a:gd name="connsiteY92" fmla="*/ 178932 h 2198634"/>
              <a:gd name="connsiteX93" fmla="*/ 2138016 w 4677232"/>
              <a:gd name="connsiteY93" fmla="*/ 128132 h 2198634"/>
              <a:gd name="connsiteX94" fmla="*/ 2290416 w 4677232"/>
              <a:gd name="connsiteY94" fmla="*/ 197982 h 2198634"/>
              <a:gd name="connsiteX95" fmla="*/ 2290416 w 4677232"/>
              <a:gd name="connsiteY95" fmla="*/ 305932 h 2198634"/>
              <a:gd name="connsiteX96" fmla="*/ 2226916 w 4677232"/>
              <a:gd name="connsiteY96" fmla="*/ 305932 h 2198634"/>
              <a:gd name="connsiteX97" fmla="*/ 2144366 w 4677232"/>
              <a:gd name="connsiteY97" fmla="*/ 420232 h 2198634"/>
              <a:gd name="connsiteX98" fmla="*/ 2220566 w 4677232"/>
              <a:gd name="connsiteY98" fmla="*/ 420232 h 2198634"/>
              <a:gd name="connsiteX99" fmla="*/ 2366616 w 4677232"/>
              <a:gd name="connsiteY99" fmla="*/ 318632 h 2198634"/>
              <a:gd name="connsiteX100" fmla="*/ 2392016 w 4677232"/>
              <a:gd name="connsiteY100" fmla="*/ 502782 h 2198634"/>
              <a:gd name="connsiteX101" fmla="*/ 2436466 w 4677232"/>
              <a:gd name="connsiteY101" fmla="*/ 426582 h 2198634"/>
              <a:gd name="connsiteX102" fmla="*/ 2461866 w 4677232"/>
              <a:gd name="connsiteY102" fmla="*/ 363082 h 2198634"/>
              <a:gd name="connsiteX103" fmla="*/ 2626966 w 4677232"/>
              <a:gd name="connsiteY103" fmla="*/ 451982 h 2198634"/>
              <a:gd name="connsiteX104" fmla="*/ 2582516 w 4677232"/>
              <a:gd name="connsiteY104" fmla="*/ 566282 h 2198634"/>
              <a:gd name="connsiteX105" fmla="*/ 2684116 w 4677232"/>
              <a:gd name="connsiteY105" fmla="*/ 528182 h 2198634"/>
              <a:gd name="connsiteX106" fmla="*/ 2823816 w 4677232"/>
              <a:gd name="connsiteY106" fmla="*/ 528182 h 2198634"/>
              <a:gd name="connsiteX107" fmla="*/ 2709516 w 4677232"/>
              <a:gd name="connsiteY107" fmla="*/ 648832 h 2198634"/>
              <a:gd name="connsiteX108" fmla="*/ 2665066 w 4677232"/>
              <a:gd name="connsiteY108" fmla="*/ 718682 h 2198634"/>
              <a:gd name="connsiteX109" fmla="*/ 2785716 w 4677232"/>
              <a:gd name="connsiteY109" fmla="*/ 725032 h 2198634"/>
              <a:gd name="connsiteX110" fmla="*/ 2836516 w 4677232"/>
              <a:gd name="connsiteY110" fmla="*/ 693282 h 2198634"/>
              <a:gd name="connsiteX111" fmla="*/ 2906366 w 4677232"/>
              <a:gd name="connsiteY111" fmla="*/ 642482 h 2198634"/>
              <a:gd name="connsiteX112" fmla="*/ 3001616 w 4677232"/>
              <a:gd name="connsiteY112" fmla="*/ 661532 h 2198634"/>
              <a:gd name="connsiteX113" fmla="*/ 3033366 w 4677232"/>
              <a:gd name="connsiteY113" fmla="*/ 623432 h 2198634"/>
              <a:gd name="connsiteX114" fmla="*/ 3141316 w 4677232"/>
              <a:gd name="connsiteY114" fmla="*/ 655182 h 2198634"/>
              <a:gd name="connsiteX115" fmla="*/ 3122266 w 4677232"/>
              <a:gd name="connsiteY115" fmla="*/ 788532 h 2198634"/>
              <a:gd name="connsiteX116" fmla="*/ 3198466 w 4677232"/>
              <a:gd name="connsiteY116" fmla="*/ 686932 h 2198634"/>
              <a:gd name="connsiteX117" fmla="*/ 3255616 w 4677232"/>
              <a:gd name="connsiteY117" fmla="*/ 610732 h 2198634"/>
              <a:gd name="connsiteX118" fmla="*/ 3522316 w 4677232"/>
              <a:gd name="connsiteY118" fmla="*/ 807582 h 2198634"/>
              <a:gd name="connsiteX119" fmla="*/ 3350866 w 4677232"/>
              <a:gd name="connsiteY119" fmla="*/ 966332 h 2198634"/>
              <a:gd name="connsiteX120" fmla="*/ 3331816 w 4677232"/>
              <a:gd name="connsiteY120" fmla="*/ 1029832 h 2198634"/>
              <a:gd name="connsiteX121" fmla="*/ 3007966 w 4677232"/>
              <a:gd name="connsiteY121" fmla="*/ 1036182 h 2198634"/>
              <a:gd name="connsiteX122" fmla="*/ 3001616 w 4677232"/>
              <a:gd name="connsiteY122" fmla="*/ 947282 h 2198634"/>
              <a:gd name="connsiteX123" fmla="*/ 2925416 w 4677232"/>
              <a:gd name="connsiteY123" fmla="*/ 883782 h 2198634"/>
              <a:gd name="connsiteX124" fmla="*/ 2957166 w 4677232"/>
              <a:gd name="connsiteY124" fmla="*/ 1023482 h 2198634"/>
              <a:gd name="connsiteX125" fmla="*/ 2957166 w 4677232"/>
              <a:gd name="connsiteY125" fmla="*/ 1055232 h 2198634"/>
              <a:gd name="connsiteX126" fmla="*/ 2931766 w 4677232"/>
              <a:gd name="connsiteY126" fmla="*/ 1175882 h 2198634"/>
              <a:gd name="connsiteX127" fmla="*/ 2766666 w 4677232"/>
              <a:gd name="connsiteY127" fmla="*/ 1017132 h 2198634"/>
              <a:gd name="connsiteX128" fmla="*/ 2773016 w 4677232"/>
              <a:gd name="connsiteY128" fmla="*/ 1086982 h 2198634"/>
              <a:gd name="connsiteX129" fmla="*/ 2760316 w 4677232"/>
              <a:gd name="connsiteY129" fmla="*/ 1175882 h 2198634"/>
              <a:gd name="connsiteX130" fmla="*/ 2531716 w 4677232"/>
              <a:gd name="connsiteY130" fmla="*/ 1207632 h 2198634"/>
              <a:gd name="connsiteX131" fmla="*/ 2341216 w 4677232"/>
              <a:gd name="connsiteY131" fmla="*/ 1283832 h 2198634"/>
              <a:gd name="connsiteX132" fmla="*/ 2423766 w 4677232"/>
              <a:gd name="connsiteY132" fmla="*/ 947282 h 2198634"/>
              <a:gd name="connsiteX133" fmla="*/ 2322166 w 4677232"/>
              <a:gd name="connsiteY133" fmla="*/ 1061582 h 2198634"/>
              <a:gd name="connsiteX134" fmla="*/ 2182466 w 4677232"/>
              <a:gd name="connsiteY134" fmla="*/ 998082 h 2198634"/>
              <a:gd name="connsiteX135" fmla="*/ 2290416 w 4677232"/>
              <a:gd name="connsiteY135" fmla="*/ 1106032 h 2198634"/>
              <a:gd name="connsiteX136" fmla="*/ 2245966 w 4677232"/>
              <a:gd name="connsiteY136" fmla="*/ 1201282 h 2198634"/>
              <a:gd name="connsiteX137" fmla="*/ 2163416 w 4677232"/>
              <a:gd name="connsiteY137" fmla="*/ 1201282 h 2198634"/>
              <a:gd name="connsiteX138" fmla="*/ 2150716 w 4677232"/>
              <a:gd name="connsiteY138" fmla="*/ 1258432 h 2198634"/>
              <a:gd name="connsiteX139" fmla="*/ 2055466 w 4677232"/>
              <a:gd name="connsiteY139" fmla="*/ 1252082 h 2198634"/>
              <a:gd name="connsiteX140" fmla="*/ 1979266 w 4677232"/>
              <a:gd name="connsiteY140" fmla="*/ 1112382 h 2198634"/>
              <a:gd name="connsiteX141" fmla="*/ 1934816 w 4677232"/>
              <a:gd name="connsiteY141" fmla="*/ 1074282 h 2198634"/>
              <a:gd name="connsiteX142" fmla="*/ 1890366 w 4677232"/>
              <a:gd name="connsiteY142" fmla="*/ 953632 h 2198634"/>
              <a:gd name="connsiteX143" fmla="*/ 1877666 w 4677232"/>
              <a:gd name="connsiteY143" fmla="*/ 1144132 h 2198634"/>
              <a:gd name="connsiteX144" fmla="*/ 1953866 w 4677232"/>
              <a:gd name="connsiteY144" fmla="*/ 1258432 h 2198634"/>
              <a:gd name="connsiteX145" fmla="*/ 1680816 w 4677232"/>
              <a:gd name="connsiteY145" fmla="*/ 1379082 h 2198634"/>
              <a:gd name="connsiteX146" fmla="*/ 1668116 w 4677232"/>
              <a:gd name="connsiteY146" fmla="*/ 1271132 h 2198634"/>
              <a:gd name="connsiteX147" fmla="*/ 1553816 w 4677232"/>
              <a:gd name="connsiteY147" fmla="*/ 1207632 h 2198634"/>
              <a:gd name="connsiteX148" fmla="*/ 1566516 w 4677232"/>
              <a:gd name="connsiteY148" fmla="*/ 1264782 h 2198634"/>
              <a:gd name="connsiteX149" fmla="*/ 1566516 w 4677232"/>
              <a:gd name="connsiteY149" fmla="*/ 1353682 h 2198634"/>
              <a:gd name="connsiteX150" fmla="*/ 1337916 w 4677232"/>
              <a:gd name="connsiteY150" fmla="*/ 1417182 h 2198634"/>
              <a:gd name="connsiteX151" fmla="*/ 1312516 w 4677232"/>
              <a:gd name="connsiteY151" fmla="*/ 1537832 h 2198634"/>
              <a:gd name="connsiteX152" fmla="*/ 1229966 w 4677232"/>
              <a:gd name="connsiteY152" fmla="*/ 1582282 h 2198634"/>
              <a:gd name="connsiteX153" fmla="*/ 1198216 w 4677232"/>
              <a:gd name="connsiteY153" fmla="*/ 1448932 h 2198634"/>
              <a:gd name="connsiteX154" fmla="*/ 1077566 w 4677232"/>
              <a:gd name="connsiteY154" fmla="*/ 1404482 h 2198634"/>
              <a:gd name="connsiteX155" fmla="*/ 785466 w 4677232"/>
              <a:gd name="connsiteY155" fmla="*/ 985382 h 2198634"/>
              <a:gd name="connsiteX156" fmla="*/ 633066 w 4677232"/>
              <a:gd name="connsiteY156" fmla="*/ 737732 h 2198634"/>
              <a:gd name="connsiteX157" fmla="*/ 620366 w 4677232"/>
              <a:gd name="connsiteY157" fmla="*/ 820282 h 2198634"/>
              <a:gd name="connsiteX158" fmla="*/ 493366 w 4677232"/>
              <a:gd name="connsiteY158" fmla="*/ 839332 h 2198634"/>
              <a:gd name="connsiteX159" fmla="*/ 487016 w 4677232"/>
              <a:gd name="connsiteY159" fmla="*/ 750432 h 2198634"/>
              <a:gd name="connsiteX160" fmla="*/ 169516 w 4677232"/>
              <a:gd name="connsiteY160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715617 w 4677232"/>
              <a:gd name="connsiteY2" fmla="*/ 1702932 h 2198634"/>
              <a:gd name="connsiteX3" fmla="*/ 741017 w 4677232"/>
              <a:gd name="connsiteY3" fmla="*/ 1690232 h 2198634"/>
              <a:gd name="connsiteX4" fmla="*/ 512416 w 4677232"/>
              <a:gd name="connsiteY4" fmla="*/ 1702932 h 2198634"/>
              <a:gd name="connsiteX5" fmla="*/ 309216 w 4677232"/>
              <a:gd name="connsiteY5" fmla="*/ 1887082 h 2198634"/>
              <a:gd name="connsiteX6" fmla="*/ 4416 w 4677232"/>
              <a:gd name="connsiteY6" fmla="*/ 2071232 h 2198634"/>
              <a:gd name="connsiteX7" fmla="*/ 563217 w 4677232"/>
              <a:gd name="connsiteY7" fmla="*/ 2001382 h 2198634"/>
              <a:gd name="connsiteX8" fmla="*/ 810866 w 4677232"/>
              <a:gd name="connsiteY8" fmla="*/ 1855332 h 2198634"/>
              <a:gd name="connsiteX9" fmla="*/ 1115666 w 4677232"/>
              <a:gd name="connsiteY9" fmla="*/ 1785482 h 2198634"/>
              <a:gd name="connsiteX10" fmla="*/ 1223616 w 4677232"/>
              <a:gd name="connsiteY10" fmla="*/ 2166482 h 2198634"/>
              <a:gd name="connsiteX11" fmla="*/ 1433166 w 4677232"/>
              <a:gd name="connsiteY11" fmla="*/ 1715632 h 2198634"/>
              <a:gd name="connsiteX12" fmla="*/ 1560166 w 4677232"/>
              <a:gd name="connsiteY12" fmla="*/ 2014082 h 2198634"/>
              <a:gd name="connsiteX13" fmla="*/ 1623666 w 4677232"/>
              <a:gd name="connsiteY13" fmla="*/ 1671182 h 2198634"/>
              <a:gd name="connsiteX14" fmla="*/ 1833216 w 4677232"/>
              <a:gd name="connsiteY14" fmla="*/ 1753732 h 2198634"/>
              <a:gd name="connsiteX15" fmla="*/ 2163416 w 4677232"/>
              <a:gd name="connsiteY15" fmla="*/ 1728332 h 2198634"/>
              <a:gd name="connsiteX16" fmla="*/ 2417416 w 4677232"/>
              <a:gd name="connsiteY16" fmla="*/ 1518782 h 2198634"/>
              <a:gd name="connsiteX17" fmla="*/ 2315816 w 4677232"/>
              <a:gd name="connsiteY17" fmla="*/ 2077582 h 2198634"/>
              <a:gd name="connsiteX18" fmla="*/ 2531716 w 4677232"/>
              <a:gd name="connsiteY18" fmla="*/ 2001382 h 2198634"/>
              <a:gd name="connsiteX19" fmla="*/ 2569816 w 4677232"/>
              <a:gd name="connsiteY19" fmla="*/ 1563232 h 2198634"/>
              <a:gd name="connsiteX20" fmla="*/ 2925416 w 4677232"/>
              <a:gd name="connsiteY20" fmla="*/ 1779132 h 2198634"/>
              <a:gd name="connsiteX21" fmla="*/ 2988916 w 4677232"/>
              <a:gd name="connsiteY21" fmla="*/ 1931532 h 2198634"/>
              <a:gd name="connsiteX22" fmla="*/ 3039716 w 4677232"/>
              <a:gd name="connsiteY22" fmla="*/ 1728332 h 2198634"/>
              <a:gd name="connsiteX23" fmla="*/ 3109566 w 4677232"/>
              <a:gd name="connsiteY23" fmla="*/ 1709282 h 2198634"/>
              <a:gd name="connsiteX24" fmla="*/ 3039716 w 4677232"/>
              <a:gd name="connsiteY24" fmla="*/ 1474332 h 2198634"/>
              <a:gd name="connsiteX25" fmla="*/ 3236566 w 4677232"/>
              <a:gd name="connsiteY25" fmla="*/ 1448932 h 2198634"/>
              <a:gd name="connsiteX26" fmla="*/ 3281016 w 4677232"/>
              <a:gd name="connsiteY26" fmla="*/ 1677532 h 2198634"/>
              <a:gd name="connsiteX27" fmla="*/ 3331816 w 4677232"/>
              <a:gd name="connsiteY27" fmla="*/ 1607682 h 2198634"/>
              <a:gd name="connsiteX28" fmla="*/ 3369916 w 4677232"/>
              <a:gd name="connsiteY28" fmla="*/ 1487032 h 2198634"/>
              <a:gd name="connsiteX29" fmla="*/ 3528666 w 4677232"/>
              <a:gd name="connsiteY29" fmla="*/ 1537832 h 2198634"/>
              <a:gd name="connsiteX30" fmla="*/ 3465166 w 4677232"/>
              <a:gd name="connsiteY30" fmla="*/ 1715632 h 2198634"/>
              <a:gd name="connsiteX31" fmla="*/ 3547716 w 4677232"/>
              <a:gd name="connsiteY31" fmla="*/ 1709282 h 2198634"/>
              <a:gd name="connsiteX32" fmla="*/ 3325466 w 4677232"/>
              <a:gd name="connsiteY32" fmla="*/ 2090282 h 2198634"/>
              <a:gd name="connsiteX33" fmla="*/ 3611216 w 4677232"/>
              <a:gd name="connsiteY33" fmla="*/ 2033132 h 2198634"/>
              <a:gd name="connsiteX34" fmla="*/ 3738216 w 4677232"/>
              <a:gd name="connsiteY34" fmla="*/ 2198232 h 2198634"/>
              <a:gd name="connsiteX35" fmla="*/ 3827116 w 4677232"/>
              <a:gd name="connsiteY35" fmla="*/ 2052182 h 2198634"/>
              <a:gd name="connsiteX36" fmla="*/ 3700116 w 4677232"/>
              <a:gd name="connsiteY36" fmla="*/ 1379082 h 2198634"/>
              <a:gd name="connsiteX37" fmla="*/ 3890616 w 4677232"/>
              <a:gd name="connsiteY37" fmla="*/ 1264782 h 2198634"/>
              <a:gd name="connsiteX38" fmla="*/ 3890616 w 4677232"/>
              <a:gd name="connsiteY38" fmla="*/ 1099682 h 2198634"/>
              <a:gd name="connsiteX39" fmla="*/ 4068416 w 4677232"/>
              <a:gd name="connsiteY39" fmla="*/ 1264782 h 2198634"/>
              <a:gd name="connsiteX40" fmla="*/ 4144616 w 4677232"/>
              <a:gd name="connsiteY40" fmla="*/ 1029832 h 2198634"/>
              <a:gd name="connsiteX41" fmla="*/ 4246216 w 4677232"/>
              <a:gd name="connsiteY41" fmla="*/ 1144132 h 2198634"/>
              <a:gd name="connsiteX42" fmla="*/ 4239866 w 4677232"/>
              <a:gd name="connsiteY42" fmla="*/ 1296532 h 2198634"/>
              <a:gd name="connsiteX43" fmla="*/ 4379566 w 4677232"/>
              <a:gd name="connsiteY43" fmla="*/ 1239382 h 2198634"/>
              <a:gd name="connsiteX44" fmla="*/ 4284316 w 4677232"/>
              <a:gd name="connsiteY44" fmla="*/ 1569582 h 2198634"/>
              <a:gd name="connsiteX45" fmla="*/ 4500216 w 4677232"/>
              <a:gd name="connsiteY45" fmla="*/ 1404482 h 2198634"/>
              <a:gd name="connsiteX46" fmla="*/ 4658966 w 4677232"/>
              <a:gd name="connsiteY46" fmla="*/ 1112382 h 2198634"/>
              <a:gd name="connsiteX47" fmla="*/ 4665316 w 4677232"/>
              <a:gd name="connsiteY47" fmla="*/ 617082 h 2198634"/>
              <a:gd name="connsiteX48" fmla="*/ 4582766 w 4677232"/>
              <a:gd name="connsiteY48" fmla="*/ 432932 h 2198634"/>
              <a:gd name="connsiteX49" fmla="*/ 4493866 w 4677232"/>
              <a:gd name="connsiteY49" fmla="*/ 610732 h 2198634"/>
              <a:gd name="connsiteX50" fmla="*/ 4341466 w 4677232"/>
              <a:gd name="connsiteY50" fmla="*/ 578982 h 2198634"/>
              <a:gd name="connsiteX51" fmla="*/ 4404966 w 4677232"/>
              <a:gd name="connsiteY51" fmla="*/ 331332 h 2198634"/>
              <a:gd name="connsiteX52" fmla="*/ 4265266 w 4677232"/>
              <a:gd name="connsiteY52" fmla="*/ 439282 h 2198634"/>
              <a:gd name="connsiteX53" fmla="*/ 4150966 w 4677232"/>
              <a:gd name="connsiteY53" fmla="*/ 591682 h 2198634"/>
              <a:gd name="connsiteX54" fmla="*/ 4068416 w 4677232"/>
              <a:gd name="connsiteY54" fmla="*/ 553582 h 2198634"/>
              <a:gd name="connsiteX55" fmla="*/ 4106516 w 4677232"/>
              <a:gd name="connsiteY55" fmla="*/ 464682 h 2198634"/>
              <a:gd name="connsiteX56" fmla="*/ 4131916 w 4677232"/>
              <a:gd name="connsiteY56" fmla="*/ 331332 h 2198634"/>
              <a:gd name="connsiteX57" fmla="*/ 4036666 w 4677232"/>
              <a:gd name="connsiteY57" fmla="*/ 426582 h 2198634"/>
              <a:gd name="connsiteX58" fmla="*/ 3890616 w 4677232"/>
              <a:gd name="connsiteY58" fmla="*/ 267832 h 2198634"/>
              <a:gd name="connsiteX59" fmla="*/ 3941416 w 4677232"/>
              <a:gd name="connsiteY59" fmla="*/ 458332 h 2198634"/>
              <a:gd name="connsiteX60" fmla="*/ 3928716 w 4677232"/>
              <a:gd name="connsiteY60" fmla="*/ 585332 h 2198634"/>
              <a:gd name="connsiteX61" fmla="*/ 3890616 w 4677232"/>
              <a:gd name="connsiteY61" fmla="*/ 648832 h 2198634"/>
              <a:gd name="connsiteX62" fmla="*/ 3801716 w 4677232"/>
              <a:gd name="connsiteY62" fmla="*/ 610732 h 2198634"/>
              <a:gd name="connsiteX63" fmla="*/ 3795366 w 4677232"/>
              <a:gd name="connsiteY63" fmla="*/ 502782 h 2198634"/>
              <a:gd name="connsiteX64" fmla="*/ 3719166 w 4677232"/>
              <a:gd name="connsiteY64" fmla="*/ 451982 h 2198634"/>
              <a:gd name="connsiteX65" fmla="*/ 3662016 w 4677232"/>
              <a:gd name="connsiteY65" fmla="*/ 483732 h 2198634"/>
              <a:gd name="connsiteX66" fmla="*/ 3712816 w 4677232"/>
              <a:gd name="connsiteY66" fmla="*/ 572632 h 2198634"/>
              <a:gd name="connsiteX67" fmla="*/ 3693766 w 4677232"/>
              <a:gd name="connsiteY67" fmla="*/ 585332 h 2198634"/>
              <a:gd name="connsiteX68" fmla="*/ 3630266 w 4677232"/>
              <a:gd name="connsiteY68" fmla="*/ 566282 h 2198634"/>
              <a:gd name="connsiteX69" fmla="*/ 3598516 w 4677232"/>
              <a:gd name="connsiteY69" fmla="*/ 471032 h 2198634"/>
              <a:gd name="connsiteX70" fmla="*/ 3674716 w 4677232"/>
              <a:gd name="connsiteY70" fmla="*/ 337682 h 2198634"/>
              <a:gd name="connsiteX71" fmla="*/ 3528666 w 4677232"/>
              <a:gd name="connsiteY71" fmla="*/ 331332 h 2198634"/>
              <a:gd name="connsiteX72" fmla="*/ 3649316 w 4677232"/>
              <a:gd name="connsiteY72" fmla="*/ 255132 h 2198634"/>
              <a:gd name="connsiteX73" fmla="*/ 3668366 w 4677232"/>
              <a:gd name="connsiteY73" fmla="*/ 159882 h 2198634"/>
              <a:gd name="connsiteX74" fmla="*/ 3560416 w 4677232"/>
              <a:gd name="connsiteY74" fmla="*/ 109082 h 2198634"/>
              <a:gd name="connsiteX75" fmla="*/ 3484216 w 4677232"/>
              <a:gd name="connsiteY75" fmla="*/ 197982 h 2198634"/>
              <a:gd name="connsiteX76" fmla="*/ 3458816 w 4677232"/>
              <a:gd name="connsiteY76" fmla="*/ 153532 h 2198634"/>
              <a:gd name="connsiteX77" fmla="*/ 3382616 w 4677232"/>
              <a:gd name="connsiteY77" fmla="*/ 153532 h 2198634"/>
              <a:gd name="connsiteX78" fmla="*/ 3382616 w 4677232"/>
              <a:gd name="connsiteY78" fmla="*/ 223382 h 2198634"/>
              <a:gd name="connsiteX79" fmla="*/ 3293716 w 4677232"/>
              <a:gd name="connsiteY79" fmla="*/ 96382 h 2198634"/>
              <a:gd name="connsiteX80" fmla="*/ 3185766 w 4677232"/>
              <a:gd name="connsiteY80" fmla="*/ 45582 h 2198634"/>
              <a:gd name="connsiteX81" fmla="*/ 3312766 w 4677232"/>
              <a:gd name="connsiteY81" fmla="*/ 337682 h 2198634"/>
              <a:gd name="connsiteX82" fmla="*/ 3147666 w 4677232"/>
              <a:gd name="connsiteY82" fmla="*/ 236082 h 2198634"/>
              <a:gd name="connsiteX83" fmla="*/ 3077816 w 4677232"/>
              <a:gd name="connsiteY83" fmla="*/ 242432 h 2198634"/>
              <a:gd name="connsiteX84" fmla="*/ 3014316 w 4677232"/>
              <a:gd name="connsiteY84" fmla="*/ 312282 h 2198634"/>
              <a:gd name="connsiteX85" fmla="*/ 2766666 w 4677232"/>
              <a:gd name="connsiteY85" fmla="*/ 331332 h 2198634"/>
              <a:gd name="connsiteX86" fmla="*/ 2817466 w 4677232"/>
              <a:gd name="connsiteY86" fmla="*/ 236082 h 2198634"/>
              <a:gd name="connsiteX87" fmla="*/ 2639666 w 4677232"/>
              <a:gd name="connsiteY87" fmla="*/ 229732 h 2198634"/>
              <a:gd name="connsiteX88" fmla="*/ 2455516 w 4677232"/>
              <a:gd name="connsiteY88" fmla="*/ 255132 h 2198634"/>
              <a:gd name="connsiteX89" fmla="*/ 2493616 w 4677232"/>
              <a:gd name="connsiteY89" fmla="*/ 159882 h 2198634"/>
              <a:gd name="connsiteX90" fmla="*/ 2322166 w 4677232"/>
              <a:gd name="connsiteY90" fmla="*/ 70982 h 2198634"/>
              <a:gd name="connsiteX91" fmla="*/ 2118966 w 4677232"/>
              <a:gd name="connsiteY91" fmla="*/ 1132 h 2198634"/>
              <a:gd name="connsiteX92" fmla="*/ 1522066 w 4677232"/>
              <a:gd name="connsiteY92" fmla="*/ 128132 h 2198634"/>
              <a:gd name="connsiteX93" fmla="*/ 1820516 w 4677232"/>
              <a:gd name="connsiteY93" fmla="*/ 178932 h 2198634"/>
              <a:gd name="connsiteX94" fmla="*/ 2138016 w 4677232"/>
              <a:gd name="connsiteY94" fmla="*/ 128132 h 2198634"/>
              <a:gd name="connsiteX95" fmla="*/ 2290416 w 4677232"/>
              <a:gd name="connsiteY95" fmla="*/ 197982 h 2198634"/>
              <a:gd name="connsiteX96" fmla="*/ 2290416 w 4677232"/>
              <a:gd name="connsiteY96" fmla="*/ 305932 h 2198634"/>
              <a:gd name="connsiteX97" fmla="*/ 2226916 w 4677232"/>
              <a:gd name="connsiteY97" fmla="*/ 305932 h 2198634"/>
              <a:gd name="connsiteX98" fmla="*/ 2144366 w 4677232"/>
              <a:gd name="connsiteY98" fmla="*/ 420232 h 2198634"/>
              <a:gd name="connsiteX99" fmla="*/ 2220566 w 4677232"/>
              <a:gd name="connsiteY99" fmla="*/ 420232 h 2198634"/>
              <a:gd name="connsiteX100" fmla="*/ 2366616 w 4677232"/>
              <a:gd name="connsiteY100" fmla="*/ 318632 h 2198634"/>
              <a:gd name="connsiteX101" fmla="*/ 2392016 w 4677232"/>
              <a:gd name="connsiteY101" fmla="*/ 502782 h 2198634"/>
              <a:gd name="connsiteX102" fmla="*/ 2436466 w 4677232"/>
              <a:gd name="connsiteY102" fmla="*/ 426582 h 2198634"/>
              <a:gd name="connsiteX103" fmla="*/ 2461866 w 4677232"/>
              <a:gd name="connsiteY103" fmla="*/ 363082 h 2198634"/>
              <a:gd name="connsiteX104" fmla="*/ 2626966 w 4677232"/>
              <a:gd name="connsiteY104" fmla="*/ 451982 h 2198634"/>
              <a:gd name="connsiteX105" fmla="*/ 2582516 w 4677232"/>
              <a:gd name="connsiteY105" fmla="*/ 566282 h 2198634"/>
              <a:gd name="connsiteX106" fmla="*/ 2684116 w 4677232"/>
              <a:gd name="connsiteY106" fmla="*/ 528182 h 2198634"/>
              <a:gd name="connsiteX107" fmla="*/ 2823816 w 4677232"/>
              <a:gd name="connsiteY107" fmla="*/ 528182 h 2198634"/>
              <a:gd name="connsiteX108" fmla="*/ 2709516 w 4677232"/>
              <a:gd name="connsiteY108" fmla="*/ 648832 h 2198634"/>
              <a:gd name="connsiteX109" fmla="*/ 2665066 w 4677232"/>
              <a:gd name="connsiteY109" fmla="*/ 718682 h 2198634"/>
              <a:gd name="connsiteX110" fmla="*/ 2785716 w 4677232"/>
              <a:gd name="connsiteY110" fmla="*/ 725032 h 2198634"/>
              <a:gd name="connsiteX111" fmla="*/ 2836516 w 4677232"/>
              <a:gd name="connsiteY111" fmla="*/ 693282 h 2198634"/>
              <a:gd name="connsiteX112" fmla="*/ 2906366 w 4677232"/>
              <a:gd name="connsiteY112" fmla="*/ 642482 h 2198634"/>
              <a:gd name="connsiteX113" fmla="*/ 3001616 w 4677232"/>
              <a:gd name="connsiteY113" fmla="*/ 661532 h 2198634"/>
              <a:gd name="connsiteX114" fmla="*/ 3033366 w 4677232"/>
              <a:gd name="connsiteY114" fmla="*/ 623432 h 2198634"/>
              <a:gd name="connsiteX115" fmla="*/ 3141316 w 4677232"/>
              <a:gd name="connsiteY115" fmla="*/ 655182 h 2198634"/>
              <a:gd name="connsiteX116" fmla="*/ 3122266 w 4677232"/>
              <a:gd name="connsiteY116" fmla="*/ 788532 h 2198634"/>
              <a:gd name="connsiteX117" fmla="*/ 3198466 w 4677232"/>
              <a:gd name="connsiteY117" fmla="*/ 686932 h 2198634"/>
              <a:gd name="connsiteX118" fmla="*/ 3255616 w 4677232"/>
              <a:gd name="connsiteY118" fmla="*/ 610732 h 2198634"/>
              <a:gd name="connsiteX119" fmla="*/ 3522316 w 4677232"/>
              <a:gd name="connsiteY119" fmla="*/ 807582 h 2198634"/>
              <a:gd name="connsiteX120" fmla="*/ 3350866 w 4677232"/>
              <a:gd name="connsiteY120" fmla="*/ 966332 h 2198634"/>
              <a:gd name="connsiteX121" fmla="*/ 3331816 w 4677232"/>
              <a:gd name="connsiteY121" fmla="*/ 1029832 h 2198634"/>
              <a:gd name="connsiteX122" fmla="*/ 3007966 w 4677232"/>
              <a:gd name="connsiteY122" fmla="*/ 1036182 h 2198634"/>
              <a:gd name="connsiteX123" fmla="*/ 3001616 w 4677232"/>
              <a:gd name="connsiteY123" fmla="*/ 947282 h 2198634"/>
              <a:gd name="connsiteX124" fmla="*/ 2925416 w 4677232"/>
              <a:gd name="connsiteY124" fmla="*/ 883782 h 2198634"/>
              <a:gd name="connsiteX125" fmla="*/ 2957166 w 4677232"/>
              <a:gd name="connsiteY125" fmla="*/ 1023482 h 2198634"/>
              <a:gd name="connsiteX126" fmla="*/ 2957166 w 4677232"/>
              <a:gd name="connsiteY126" fmla="*/ 1055232 h 2198634"/>
              <a:gd name="connsiteX127" fmla="*/ 2931766 w 4677232"/>
              <a:gd name="connsiteY127" fmla="*/ 1175882 h 2198634"/>
              <a:gd name="connsiteX128" fmla="*/ 2766666 w 4677232"/>
              <a:gd name="connsiteY128" fmla="*/ 1017132 h 2198634"/>
              <a:gd name="connsiteX129" fmla="*/ 2773016 w 4677232"/>
              <a:gd name="connsiteY129" fmla="*/ 1086982 h 2198634"/>
              <a:gd name="connsiteX130" fmla="*/ 2760316 w 4677232"/>
              <a:gd name="connsiteY130" fmla="*/ 1175882 h 2198634"/>
              <a:gd name="connsiteX131" fmla="*/ 2531716 w 4677232"/>
              <a:gd name="connsiteY131" fmla="*/ 1207632 h 2198634"/>
              <a:gd name="connsiteX132" fmla="*/ 2341216 w 4677232"/>
              <a:gd name="connsiteY132" fmla="*/ 1283832 h 2198634"/>
              <a:gd name="connsiteX133" fmla="*/ 2423766 w 4677232"/>
              <a:gd name="connsiteY133" fmla="*/ 947282 h 2198634"/>
              <a:gd name="connsiteX134" fmla="*/ 2322166 w 4677232"/>
              <a:gd name="connsiteY134" fmla="*/ 1061582 h 2198634"/>
              <a:gd name="connsiteX135" fmla="*/ 2182466 w 4677232"/>
              <a:gd name="connsiteY135" fmla="*/ 998082 h 2198634"/>
              <a:gd name="connsiteX136" fmla="*/ 2290416 w 4677232"/>
              <a:gd name="connsiteY136" fmla="*/ 1106032 h 2198634"/>
              <a:gd name="connsiteX137" fmla="*/ 2245966 w 4677232"/>
              <a:gd name="connsiteY137" fmla="*/ 1201282 h 2198634"/>
              <a:gd name="connsiteX138" fmla="*/ 2163416 w 4677232"/>
              <a:gd name="connsiteY138" fmla="*/ 1201282 h 2198634"/>
              <a:gd name="connsiteX139" fmla="*/ 2150716 w 4677232"/>
              <a:gd name="connsiteY139" fmla="*/ 1258432 h 2198634"/>
              <a:gd name="connsiteX140" fmla="*/ 2055466 w 4677232"/>
              <a:gd name="connsiteY140" fmla="*/ 1252082 h 2198634"/>
              <a:gd name="connsiteX141" fmla="*/ 1979266 w 4677232"/>
              <a:gd name="connsiteY141" fmla="*/ 1112382 h 2198634"/>
              <a:gd name="connsiteX142" fmla="*/ 1934816 w 4677232"/>
              <a:gd name="connsiteY142" fmla="*/ 1074282 h 2198634"/>
              <a:gd name="connsiteX143" fmla="*/ 1890366 w 4677232"/>
              <a:gd name="connsiteY143" fmla="*/ 953632 h 2198634"/>
              <a:gd name="connsiteX144" fmla="*/ 1877666 w 4677232"/>
              <a:gd name="connsiteY144" fmla="*/ 1144132 h 2198634"/>
              <a:gd name="connsiteX145" fmla="*/ 1953866 w 4677232"/>
              <a:gd name="connsiteY145" fmla="*/ 1258432 h 2198634"/>
              <a:gd name="connsiteX146" fmla="*/ 1680816 w 4677232"/>
              <a:gd name="connsiteY146" fmla="*/ 1379082 h 2198634"/>
              <a:gd name="connsiteX147" fmla="*/ 1668116 w 4677232"/>
              <a:gd name="connsiteY147" fmla="*/ 1271132 h 2198634"/>
              <a:gd name="connsiteX148" fmla="*/ 1553816 w 4677232"/>
              <a:gd name="connsiteY148" fmla="*/ 1207632 h 2198634"/>
              <a:gd name="connsiteX149" fmla="*/ 1566516 w 4677232"/>
              <a:gd name="connsiteY149" fmla="*/ 1264782 h 2198634"/>
              <a:gd name="connsiteX150" fmla="*/ 1566516 w 4677232"/>
              <a:gd name="connsiteY150" fmla="*/ 1353682 h 2198634"/>
              <a:gd name="connsiteX151" fmla="*/ 1337916 w 4677232"/>
              <a:gd name="connsiteY151" fmla="*/ 1417182 h 2198634"/>
              <a:gd name="connsiteX152" fmla="*/ 1312516 w 4677232"/>
              <a:gd name="connsiteY152" fmla="*/ 1537832 h 2198634"/>
              <a:gd name="connsiteX153" fmla="*/ 1229966 w 4677232"/>
              <a:gd name="connsiteY153" fmla="*/ 1582282 h 2198634"/>
              <a:gd name="connsiteX154" fmla="*/ 1198216 w 4677232"/>
              <a:gd name="connsiteY154" fmla="*/ 1448932 h 2198634"/>
              <a:gd name="connsiteX155" fmla="*/ 1077566 w 4677232"/>
              <a:gd name="connsiteY155" fmla="*/ 1404482 h 2198634"/>
              <a:gd name="connsiteX156" fmla="*/ 785466 w 4677232"/>
              <a:gd name="connsiteY156" fmla="*/ 985382 h 2198634"/>
              <a:gd name="connsiteX157" fmla="*/ 633066 w 4677232"/>
              <a:gd name="connsiteY157" fmla="*/ 737732 h 2198634"/>
              <a:gd name="connsiteX158" fmla="*/ 620366 w 4677232"/>
              <a:gd name="connsiteY158" fmla="*/ 820282 h 2198634"/>
              <a:gd name="connsiteX159" fmla="*/ 493366 w 4677232"/>
              <a:gd name="connsiteY159" fmla="*/ 839332 h 2198634"/>
              <a:gd name="connsiteX160" fmla="*/ 487016 w 4677232"/>
              <a:gd name="connsiteY160" fmla="*/ 750432 h 2198634"/>
              <a:gd name="connsiteX161" fmla="*/ 169516 w 4677232"/>
              <a:gd name="connsiteY161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791817 w 4677232"/>
              <a:gd name="connsiteY2" fmla="*/ 1696582 h 2198634"/>
              <a:gd name="connsiteX3" fmla="*/ 715617 w 4677232"/>
              <a:gd name="connsiteY3" fmla="*/ 1702932 h 2198634"/>
              <a:gd name="connsiteX4" fmla="*/ 741017 w 4677232"/>
              <a:gd name="connsiteY4" fmla="*/ 1690232 h 2198634"/>
              <a:gd name="connsiteX5" fmla="*/ 512416 w 4677232"/>
              <a:gd name="connsiteY5" fmla="*/ 1702932 h 2198634"/>
              <a:gd name="connsiteX6" fmla="*/ 309216 w 4677232"/>
              <a:gd name="connsiteY6" fmla="*/ 1887082 h 2198634"/>
              <a:gd name="connsiteX7" fmla="*/ 4416 w 4677232"/>
              <a:gd name="connsiteY7" fmla="*/ 2071232 h 2198634"/>
              <a:gd name="connsiteX8" fmla="*/ 563217 w 4677232"/>
              <a:gd name="connsiteY8" fmla="*/ 2001382 h 2198634"/>
              <a:gd name="connsiteX9" fmla="*/ 810866 w 4677232"/>
              <a:gd name="connsiteY9" fmla="*/ 1855332 h 2198634"/>
              <a:gd name="connsiteX10" fmla="*/ 1115666 w 4677232"/>
              <a:gd name="connsiteY10" fmla="*/ 1785482 h 2198634"/>
              <a:gd name="connsiteX11" fmla="*/ 1223616 w 4677232"/>
              <a:gd name="connsiteY11" fmla="*/ 2166482 h 2198634"/>
              <a:gd name="connsiteX12" fmla="*/ 1433166 w 4677232"/>
              <a:gd name="connsiteY12" fmla="*/ 1715632 h 2198634"/>
              <a:gd name="connsiteX13" fmla="*/ 1560166 w 4677232"/>
              <a:gd name="connsiteY13" fmla="*/ 2014082 h 2198634"/>
              <a:gd name="connsiteX14" fmla="*/ 1623666 w 4677232"/>
              <a:gd name="connsiteY14" fmla="*/ 1671182 h 2198634"/>
              <a:gd name="connsiteX15" fmla="*/ 1833216 w 4677232"/>
              <a:gd name="connsiteY15" fmla="*/ 1753732 h 2198634"/>
              <a:gd name="connsiteX16" fmla="*/ 2163416 w 4677232"/>
              <a:gd name="connsiteY16" fmla="*/ 1728332 h 2198634"/>
              <a:gd name="connsiteX17" fmla="*/ 2417416 w 4677232"/>
              <a:gd name="connsiteY17" fmla="*/ 1518782 h 2198634"/>
              <a:gd name="connsiteX18" fmla="*/ 2315816 w 4677232"/>
              <a:gd name="connsiteY18" fmla="*/ 2077582 h 2198634"/>
              <a:gd name="connsiteX19" fmla="*/ 2531716 w 4677232"/>
              <a:gd name="connsiteY19" fmla="*/ 2001382 h 2198634"/>
              <a:gd name="connsiteX20" fmla="*/ 2569816 w 4677232"/>
              <a:gd name="connsiteY20" fmla="*/ 1563232 h 2198634"/>
              <a:gd name="connsiteX21" fmla="*/ 2925416 w 4677232"/>
              <a:gd name="connsiteY21" fmla="*/ 1779132 h 2198634"/>
              <a:gd name="connsiteX22" fmla="*/ 2988916 w 4677232"/>
              <a:gd name="connsiteY22" fmla="*/ 1931532 h 2198634"/>
              <a:gd name="connsiteX23" fmla="*/ 3039716 w 4677232"/>
              <a:gd name="connsiteY23" fmla="*/ 1728332 h 2198634"/>
              <a:gd name="connsiteX24" fmla="*/ 3109566 w 4677232"/>
              <a:gd name="connsiteY24" fmla="*/ 1709282 h 2198634"/>
              <a:gd name="connsiteX25" fmla="*/ 3039716 w 4677232"/>
              <a:gd name="connsiteY25" fmla="*/ 1474332 h 2198634"/>
              <a:gd name="connsiteX26" fmla="*/ 3236566 w 4677232"/>
              <a:gd name="connsiteY26" fmla="*/ 1448932 h 2198634"/>
              <a:gd name="connsiteX27" fmla="*/ 3281016 w 4677232"/>
              <a:gd name="connsiteY27" fmla="*/ 1677532 h 2198634"/>
              <a:gd name="connsiteX28" fmla="*/ 3331816 w 4677232"/>
              <a:gd name="connsiteY28" fmla="*/ 1607682 h 2198634"/>
              <a:gd name="connsiteX29" fmla="*/ 3369916 w 4677232"/>
              <a:gd name="connsiteY29" fmla="*/ 1487032 h 2198634"/>
              <a:gd name="connsiteX30" fmla="*/ 3528666 w 4677232"/>
              <a:gd name="connsiteY30" fmla="*/ 1537832 h 2198634"/>
              <a:gd name="connsiteX31" fmla="*/ 3465166 w 4677232"/>
              <a:gd name="connsiteY31" fmla="*/ 1715632 h 2198634"/>
              <a:gd name="connsiteX32" fmla="*/ 3547716 w 4677232"/>
              <a:gd name="connsiteY32" fmla="*/ 1709282 h 2198634"/>
              <a:gd name="connsiteX33" fmla="*/ 3325466 w 4677232"/>
              <a:gd name="connsiteY33" fmla="*/ 2090282 h 2198634"/>
              <a:gd name="connsiteX34" fmla="*/ 3611216 w 4677232"/>
              <a:gd name="connsiteY34" fmla="*/ 2033132 h 2198634"/>
              <a:gd name="connsiteX35" fmla="*/ 3738216 w 4677232"/>
              <a:gd name="connsiteY35" fmla="*/ 2198232 h 2198634"/>
              <a:gd name="connsiteX36" fmla="*/ 3827116 w 4677232"/>
              <a:gd name="connsiteY36" fmla="*/ 2052182 h 2198634"/>
              <a:gd name="connsiteX37" fmla="*/ 3700116 w 4677232"/>
              <a:gd name="connsiteY37" fmla="*/ 1379082 h 2198634"/>
              <a:gd name="connsiteX38" fmla="*/ 3890616 w 4677232"/>
              <a:gd name="connsiteY38" fmla="*/ 1264782 h 2198634"/>
              <a:gd name="connsiteX39" fmla="*/ 3890616 w 4677232"/>
              <a:gd name="connsiteY39" fmla="*/ 1099682 h 2198634"/>
              <a:gd name="connsiteX40" fmla="*/ 4068416 w 4677232"/>
              <a:gd name="connsiteY40" fmla="*/ 1264782 h 2198634"/>
              <a:gd name="connsiteX41" fmla="*/ 4144616 w 4677232"/>
              <a:gd name="connsiteY41" fmla="*/ 1029832 h 2198634"/>
              <a:gd name="connsiteX42" fmla="*/ 4246216 w 4677232"/>
              <a:gd name="connsiteY42" fmla="*/ 1144132 h 2198634"/>
              <a:gd name="connsiteX43" fmla="*/ 4239866 w 4677232"/>
              <a:gd name="connsiteY43" fmla="*/ 1296532 h 2198634"/>
              <a:gd name="connsiteX44" fmla="*/ 4379566 w 4677232"/>
              <a:gd name="connsiteY44" fmla="*/ 1239382 h 2198634"/>
              <a:gd name="connsiteX45" fmla="*/ 4284316 w 4677232"/>
              <a:gd name="connsiteY45" fmla="*/ 1569582 h 2198634"/>
              <a:gd name="connsiteX46" fmla="*/ 4500216 w 4677232"/>
              <a:gd name="connsiteY46" fmla="*/ 1404482 h 2198634"/>
              <a:gd name="connsiteX47" fmla="*/ 4658966 w 4677232"/>
              <a:gd name="connsiteY47" fmla="*/ 1112382 h 2198634"/>
              <a:gd name="connsiteX48" fmla="*/ 4665316 w 4677232"/>
              <a:gd name="connsiteY48" fmla="*/ 617082 h 2198634"/>
              <a:gd name="connsiteX49" fmla="*/ 4582766 w 4677232"/>
              <a:gd name="connsiteY49" fmla="*/ 432932 h 2198634"/>
              <a:gd name="connsiteX50" fmla="*/ 4493866 w 4677232"/>
              <a:gd name="connsiteY50" fmla="*/ 610732 h 2198634"/>
              <a:gd name="connsiteX51" fmla="*/ 4341466 w 4677232"/>
              <a:gd name="connsiteY51" fmla="*/ 578982 h 2198634"/>
              <a:gd name="connsiteX52" fmla="*/ 4404966 w 4677232"/>
              <a:gd name="connsiteY52" fmla="*/ 331332 h 2198634"/>
              <a:gd name="connsiteX53" fmla="*/ 4265266 w 4677232"/>
              <a:gd name="connsiteY53" fmla="*/ 439282 h 2198634"/>
              <a:gd name="connsiteX54" fmla="*/ 4150966 w 4677232"/>
              <a:gd name="connsiteY54" fmla="*/ 591682 h 2198634"/>
              <a:gd name="connsiteX55" fmla="*/ 4068416 w 4677232"/>
              <a:gd name="connsiteY55" fmla="*/ 553582 h 2198634"/>
              <a:gd name="connsiteX56" fmla="*/ 4106516 w 4677232"/>
              <a:gd name="connsiteY56" fmla="*/ 464682 h 2198634"/>
              <a:gd name="connsiteX57" fmla="*/ 4131916 w 4677232"/>
              <a:gd name="connsiteY57" fmla="*/ 331332 h 2198634"/>
              <a:gd name="connsiteX58" fmla="*/ 4036666 w 4677232"/>
              <a:gd name="connsiteY58" fmla="*/ 426582 h 2198634"/>
              <a:gd name="connsiteX59" fmla="*/ 3890616 w 4677232"/>
              <a:gd name="connsiteY59" fmla="*/ 267832 h 2198634"/>
              <a:gd name="connsiteX60" fmla="*/ 3941416 w 4677232"/>
              <a:gd name="connsiteY60" fmla="*/ 458332 h 2198634"/>
              <a:gd name="connsiteX61" fmla="*/ 3928716 w 4677232"/>
              <a:gd name="connsiteY61" fmla="*/ 585332 h 2198634"/>
              <a:gd name="connsiteX62" fmla="*/ 3890616 w 4677232"/>
              <a:gd name="connsiteY62" fmla="*/ 648832 h 2198634"/>
              <a:gd name="connsiteX63" fmla="*/ 3801716 w 4677232"/>
              <a:gd name="connsiteY63" fmla="*/ 610732 h 2198634"/>
              <a:gd name="connsiteX64" fmla="*/ 3795366 w 4677232"/>
              <a:gd name="connsiteY64" fmla="*/ 502782 h 2198634"/>
              <a:gd name="connsiteX65" fmla="*/ 3719166 w 4677232"/>
              <a:gd name="connsiteY65" fmla="*/ 451982 h 2198634"/>
              <a:gd name="connsiteX66" fmla="*/ 3662016 w 4677232"/>
              <a:gd name="connsiteY66" fmla="*/ 483732 h 2198634"/>
              <a:gd name="connsiteX67" fmla="*/ 3712816 w 4677232"/>
              <a:gd name="connsiteY67" fmla="*/ 572632 h 2198634"/>
              <a:gd name="connsiteX68" fmla="*/ 3693766 w 4677232"/>
              <a:gd name="connsiteY68" fmla="*/ 585332 h 2198634"/>
              <a:gd name="connsiteX69" fmla="*/ 3630266 w 4677232"/>
              <a:gd name="connsiteY69" fmla="*/ 566282 h 2198634"/>
              <a:gd name="connsiteX70" fmla="*/ 3598516 w 4677232"/>
              <a:gd name="connsiteY70" fmla="*/ 471032 h 2198634"/>
              <a:gd name="connsiteX71" fmla="*/ 3674716 w 4677232"/>
              <a:gd name="connsiteY71" fmla="*/ 337682 h 2198634"/>
              <a:gd name="connsiteX72" fmla="*/ 3528666 w 4677232"/>
              <a:gd name="connsiteY72" fmla="*/ 331332 h 2198634"/>
              <a:gd name="connsiteX73" fmla="*/ 3649316 w 4677232"/>
              <a:gd name="connsiteY73" fmla="*/ 255132 h 2198634"/>
              <a:gd name="connsiteX74" fmla="*/ 3668366 w 4677232"/>
              <a:gd name="connsiteY74" fmla="*/ 159882 h 2198634"/>
              <a:gd name="connsiteX75" fmla="*/ 3560416 w 4677232"/>
              <a:gd name="connsiteY75" fmla="*/ 109082 h 2198634"/>
              <a:gd name="connsiteX76" fmla="*/ 3484216 w 4677232"/>
              <a:gd name="connsiteY76" fmla="*/ 197982 h 2198634"/>
              <a:gd name="connsiteX77" fmla="*/ 3458816 w 4677232"/>
              <a:gd name="connsiteY77" fmla="*/ 153532 h 2198634"/>
              <a:gd name="connsiteX78" fmla="*/ 3382616 w 4677232"/>
              <a:gd name="connsiteY78" fmla="*/ 153532 h 2198634"/>
              <a:gd name="connsiteX79" fmla="*/ 3382616 w 4677232"/>
              <a:gd name="connsiteY79" fmla="*/ 223382 h 2198634"/>
              <a:gd name="connsiteX80" fmla="*/ 3293716 w 4677232"/>
              <a:gd name="connsiteY80" fmla="*/ 96382 h 2198634"/>
              <a:gd name="connsiteX81" fmla="*/ 3185766 w 4677232"/>
              <a:gd name="connsiteY81" fmla="*/ 45582 h 2198634"/>
              <a:gd name="connsiteX82" fmla="*/ 3312766 w 4677232"/>
              <a:gd name="connsiteY82" fmla="*/ 337682 h 2198634"/>
              <a:gd name="connsiteX83" fmla="*/ 3147666 w 4677232"/>
              <a:gd name="connsiteY83" fmla="*/ 236082 h 2198634"/>
              <a:gd name="connsiteX84" fmla="*/ 3077816 w 4677232"/>
              <a:gd name="connsiteY84" fmla="*/ 242432 h 2198634"/>
              <a:gd name="connsiteX85" fmla="*/ 3014316 w 4677232"/>
              <a:gd name="connsiteY85" fmla="*/ 312282 h 2198634"/>
              <a:gd name="connsiteX86" fmla="*/ 2766666 w 4677232"/>
              <a:gd name="connsiteY86" fmla="*/ 331332 h 2198634"/>
              <a:gd name="connsiteX87" fmla="*/ 2817466 w 4677232"/>
              <a:gd name="connsiteY87" fmla="*/ 236082 h 2198634"/>
              <a:gd name="connsiteX88" fmla="*/ 2639666 w 4677232"/>
              <a:gd name="connsiteY88" fmla="*/ 229732 h 2198634"/>
              <a:gd name="connsiteX89" fmla="*/ 2455516 w 4677232"/>
              <a:gd name="connsiteY89" fmla="*/ 255132 h 2198634"/>
              <a:gd name="connsiteX90" fmla="*/ 2493616 w 4677232"/>
              <a:gd name="connsiteY90" fmla="*/ 159882 h 2198634"/>
              <a:gd name="connsiteX91" fmla="*/ 2322166 w 4677232"/>
              <a:gd name="connsiteY91" fmla="*/ 70982 h 2198634"/>
              <a:gd name="connsiteX92" fmla="*/ 2118966 w 4677232"/>
              <a:gd name="connsiteY92" fmla="*/ 1132 h 2198634"/>
              <a:gd name="connsiteX93" fmla="*/ 1522066 w 4677232"/>
              <a:gd name="connsiteY93" fmla="*/ 128132 h 2198634"/>
              <a:gd name="connsiteX94" fmla="*/ 1820516 w 4677232"/>
              <a:gd name="connsiteY94" fmla="*/ 178932 h 2198634"/>
              <a:gd name="connsiteX95" fmla="*/ 2138016 w 4677232"/>
              <a:gd name="connsiteY95" fmla="*/ 128132 h 2198634"/>
              <a:gd name="connsiteX96" fmla="*/ 2290416 w 4677232"/>
              <a:gd name="connsiteY96" fmla="*/ 197982 h 2198634"/>
              <a:gd name="connsiteX97" fmla="*/ 2290416 w 4677232"/>
              <a:gd name="connsiteY97" fmla="*/ 305932 h 2198634"/>
              <a:gd name="connsiteX98" fmla="*/ 2226916 w 4677232"/>
              <a:gd name="connsiteY98" fmla="*/ 305932 h 2198634"/>
              <a:gd name="connsiteX99" fmla="*/ 2144366 w 4677232"/>
              <a:gd name="connsiteY99" fmla="*/ 420232 h 2198634"/>
              <a:gd name="connsiteX100" fmla="*/ 2220566 w 4677232"/>
              <a:gd name="connsiteY100" fmla="*/ 420232 h 2198634"/>
              <a:gd name="connsiteX101" fmla="*/ 2366616 w 4677232"/>
              <a:gd name="connsiteY101" fmla="*/ 318632 h 2198634"/>
              <a:gd name="connsiteX102" fmla="*/ 2392016 w 4677232"/>
              <a:gd name="connsiteY102" fmla="*/ 502782 h 2198634"/>
              <a:gd name="connsiteX103" fmla="*/ 2436466 w 4677232"/>
              <a:gd name="connsiteY103" fmla="*/ 426582 h 2198634"/>
              <a:gd name="connsiteX104" fmla="*/ 2461866 w 4677232"/>
              <a:gd name="connsiteY104" fmla="*/ 363082 h 2198634"/>
              <a:gd name="connsiteX105" fmla="*/ 2626966 w 4677232"/>
              <a:gd name="connsiteY105" fmla="*/ 451982 h 2198634"/>
              <a:gd name="connsiteX106" fmla="*/ 2582516 w 4677232"/>
              <a:gd name="connsiteY106" fmla="*/ 566282 h 2198634"/>
              <a:gd name="connsiteX107" fmla="*/ 2684116 w 4677232"/>
              <a:gd name="connsiteY107" fmla="*/ 528182 h 2198634"/>
              <a:gd name="connsiteX108" fmla="*/ 2823816 w 4677232"/>
              <a:gd name="connsiteY108" fmla="*/ 528182 h 2198634"/>
              <a:gd name="connsiteX109" fmla="*/ 2709516 w 4677232"/>
              <a:gd name="connsiteY109" fmla="*/ 648832 h 2198634"/>
              <a:gd name="connsiteX110" fmla="*/ 2665066 w 4677232"/>
              <a:gd name="connsiteY110" fmla="*/ 718682 h 2198634"/>
              <a:gd name="connsiteX111" fmla="*/ 2785716 w 4677232"/>
              <a:gd name="connsiteY111" fmla="*/ 725032 h 2198634"/>
              <a:gd name="connsiteX112" fmla="*/ 2836516 w 4677232"/>
              <a:gd name="connsiteY112" fmla="*/ 693282 h 2198634"/>
              <a:gd name="connsiteX113" fmla="*/ 2906366 w 4677232"/>
              <a:gd name="connsiteY113" fmla="*/ 642482 h 2198634"/>
              <a:gd name="connsiteX114" fmla="*/ 3001616 w 4677232"/>
              <a:gd name="connsiteY114" fmla="*/ 661532 h 2198634"/>
              <a:gd name="connsiteX115" fmla="*/ 3033366 w 4677232"/>
              <a:gd name="connsiteY115" fmla="*/ 623432 h 2198634"/>
              <a:gd name="connsiteX116" fmla="*/ 3141316 w 4677232"/>
              <a:gd name="connsiteY116" fmla="*/ 655182 h 2198634"/>
              <a:gd name="connsiteX117" fmla="*/ 3122266 w 4677232"/>
              <a:gd name="connsiteY117" fmla="*/ 788532 h 2198634"/>
              <a:gd name="connsiteX118" fmla="*/ 3198466 w 4677232"/>
              <a:gd name="connsiteY118" fmla="*/ 686932 h 2198634"/>
              <a:gd name="connsiteX119" fmla="*/ 3255616 w 4677232"/>
              <a:gd name="connsiteY119" fmla="*/ 610732 h 2198634"/>
              <a:gd name="connsiteX120" fmla="*/ 3522316 w 4677232"/>
              <a:gd name="connsiteY120" fmla="*/ 807582 h 2198634"/>
              <a:gd name="connsiteX121" fmla="*/ 3350866 w 4677232"/>
              <a:gd name="connsiteY121" fmla="*/ 966332 h 2198634"/>
              <a:gd name="connsiteX122" fmla="*/ 3331816 w 4677232"/>
              <a:gd name="connsiteY122" fmla="*/ 1029832 h 2198634"/>
              <a:gd name="connsiteX123" fmla="*/ 3007966 w 4677232"/>
              <a:gd name="connsiteY123" fmla="*/ 1036182 h 2198634"/>
              <a:gd name="connsiteX124" fmla="*/ 3001616 w 4677232"/>
              <a:gd name="connsiteY124" fmla="*/ 947282 h 2198634"/>
              <a:gd name="connsiteX125" fmla="*/ 2925416 w 4677232"/>
              <a:gd name="connsiteY125" fmla="*/ 883782 h 2198634"/>
              <a:gd name="connsiteX126" fmla="*/ 2957166 w 4677232"/>
              <a:gd name="connsiteY126" fmla="*/ 1023482 h 2198634"/>
              <a:gd name="connsiteX127" fmla="*/ 2957166 w 4677232"/>
              <a:gd name="connsiteY127" fmla="*/ 1055232 h 2198634"/>
              <a:gd name="connsiteX128" fmla="*/ 2931766 w 4677232"/>
              <a:gd name="connsiteY128" fmla="*/ 1175882 h 2198634"/>
              <a:gd name="connsiteX129" fmla="*/ 2766666 w 4677232"/>
              <a:gd name="connsiteY129" fmla="*/ 1017132 h 2198634"/>
              <a:gd name="connsiteX130" fmla="*/ 2773016 w 4677232"/>
              <a:gd name="connsiteY130" fmla="*/ 1086982 h 2198634"/>
              <a:gd name="connsiteX131" fmla="*/ 2760316 w 4677232"/>
              <a:gd name="connsiteY131" fmla="*/ 1175882 h 2198634"/>
              <a:gd name="connsiteX132" fmla="*/ 2531716 w 4677232"/>
              <a:gd name="connsiteY132" fmla="*/ 1207632 h 2198634"/>
              <a:gd name="connsiteX133" fmla="*/ 2341216 w 4677232"/>
              <a:gd name="connsiteY133" fmla="*/ 1283832 h 2198634"/>
              <a:gd name="connsiteX134" fmla="*/ 2423766 w 4677232"/>
              <a:gd name="connsiteY134" fmla="*/ 947282 h 2198634"/>
              <a:gd name="connsiteX135" fmla="*/ 2322166 w 4677232"/>
              <a:gd name="connsiteY135" fmla="*/ 1061582 h 2198634"/>
              <a:gd name="connsiteX136" fmla="*/ 2182466 w 4677232"/>
              <a:gd name="connsiteY136" fmla="*/ 998082 h 2198634"/>
              <a:gd name="connsiteX137" fmla="*/ 2290416 w 4677232"/>
              <a:gd name="connsiteY137" fmla="*/ 1106032 h 2198634"/>
              <a:gd name="connsiteX138" fmla="*/ 2245966 w 4677232"/>
              <a:gd name="connsiteY138" fmla="*/ 1201282 h 2198634"/>
              <a:gd name="connsiteX139" fmla="*/ 2163416 w 4677232"/>
              <a:gd name="connsiteY139" fmla="*/ 1201282 h 2198634"/>
              <a:gd name="connsiteX140" fmla="*/ 2150716 w 4677232"/>
              <a:gd name="connsiteY140" fmla="*/ 1258432 h 2198634"/>
              <a:gd name="connsiteX141" fmla="*/ 2055466 w 4677232"/>
              <a:gd name="connsiteY141" fmla="*/ 1252082 h 2198634"/>
              <a:gd name="connsiteX142" fmla="*/ 1979266 w 4677232"/>
              <a:gd name="connsiteY142" fmla="*/ 1112382 h 2198634"/>
              <a:gd name="connsiteX143" fmla="*/ 1934816 w 4677232"/>
              <a:gd name="connsiteY143" fmla="*/ 1074282 h 2198634"/>
              <a:gd name="connsiteX144" fmla="*/ 1890366 w 4677232"/>
              <a:gd name="connsiteY144" fmla="*/ 953632 h 2198634"/>
              <a:gd name="connsiteX145" fmla="*/ 1877666 w 4677232"/>
              <a:gd name="connsiteY145" fmla="*/ 1144132 h 2198634"/>
              <a:gd name="connsiteX146" fmla="*/ 1953866 w 4677232"/>
              <a:gd name="connsiteY146" fmla="*/ 1258432 h 2198634"/>
              <a:gd name="connsiteX147" fmla="*/ 1680816 w 4677232"/>
              <a:gd name="connsiteY147" fmla="*/ 1379082 h 2198634"/>
              <a:gd name="connsiteX148" fmla="*/ 1668116 w 4677232"/>
              <a:gd name="connsiteY148" fmla="*/ 1271132 h 2198634"/>
              <a:gd name="connsiteX149" fmla="*/ 1553816 w 4677232"/>
              <a:gd name="connsiteY149" fmla="*/ 1207632 h 2198634"/>
              <a:gd name="connsiteX150" fmla="*/ 1566516 w 4677232"/>
              <a:gd name="connsiteY150" fmla="*/ 1264782 h 2198634"/>
              <a:gd name="connsiteX151" fmla="*/ 1566516 w 4677232"/>
              <a:gd name="connsiteY151" fmla="*/ 1353682 h 2198634"/>
              <a:gd name="connsiteX152" fmla="*/ 1337916 w 4677232"/>
              <a:gd name="connsiteY152" fmla="*/ 1417182 h 2198634"/>
              <a:gd name="connsiteX153" fmla="*/ 1312516 w 4677232"/>
              <a:gd name="connsiteY153" fmla="*/ 1537832 h 2198634"/>
              <a:gd name="connsiteX154" fmla="*/ 1229966 w 4677232"/>
              <a:gd name="connsiteY154" fmla="*/ 1582282 h 2198634"/>
              <a:gd name="connsiteX155" fmla="*/ 1198216 w 4677232"/>
              <a:gd name="connsiteY155" fmla="*/ 1448932 h 2198634"/>
              <a:gd name="connsiteX156" fmla="*/ 1077566 w 4677232"/>
              <a:gd name="connsiteY156" fmla="*/ 1404482 h 2198634"/>
              <a:gd name="connsiteX157" fmla="*/ 785466 w 4677232"/>
              <a:gd name="connsiteY157" fmla="*/ 985382 h 2198634"/>
              <a:gd name="connsiteX158" fmla="*/ 633066 w 4677232"/>
              <a:gd name="connsiteY158" fmla="*/ 737732 h 2198634"/>
              <a:gd name="connsiteX159" fmla="*/ 620366 w 4677232"/>
              <a:gd name="connsiteY159" fmla="*/ 820282 h 2198634"/>
              <a:gd name="connsiteX160" fmla="*/ 493366 w 4677232"/>
              <a:gd name="connsiteY160" fmla="*/ 839332 h 2198634"/>
              <a:gd name="connsiteX161" fmla="*/ 487016 w 4677232"/>
              <a:gd name="connsiteY161" fmla="*/ 750432 h 2198634"/>
              <a:gd name="connsiteX162" fmla="*/ 169516 w 4677232"/>
              <a:gd name="connsiteY162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785467 w 4677232"/>
              <a:gd name="connsiteY2" fmla="*/ 1620382 h 2198634"/>
              <a:gd name="connsiteX3" fmla="*/ 715617 w 4677232"/>
              <a:gd name="connsiteY3" fmla="*/ 1702932 h 2198634"/>
              <a:gd name="connsiteX4" fmla="*/ 741017 w 4677232"/>
              <a:gd name="connsiteY4" fmla="*/ 1690232 h 2198634"/>
              <a:gd name="connsiteX5" fmla="*/ 512416 w 4677232"/>
              <a:gd name="connsiteY5" fmla="*/ 1702932 h 2198634"/>
              <a:gd name="connsiteX6" fmla="*/ 309216 w 4677232"/>
              <a:gd name="connsiteY6" fmla="*/ 1887082 h 2198634"/>
              <a:gd name="connsiteX7" fmla="*/ 4416 w 4677232"/>
              <a:gd name="connsiteY7" fmla="*/ 2071232 h 2198634"/>
              <a:gd name="connsiteX8" fmla="*/ 563217 w 4677232"/>
              <a:gd name="connsiteY8" fmla="*/ 2001382 h 2198634"/>
              <a:gd name="connsiteX9" fmla="*/ 810866 w 4677232"/>
              <a:gd name="connsiteY9" fmla="*/ 1855332 h 2198634"/>
              <a:gd name="connsiteX10" fmla="*/ 1115666 w 4677232"/>
              <a:gd name="connsiteY10" fmla="*/ 1785482 h 2198634"/>
              <a:gd name="connsiteX11" fmla="*/ 1223616 w 4677232"/>
              <a:gd name="connsiteY11" fmla="*/ 2166482 h 2198634"/>
              <a:gd name="connsiteX12" fmla="*/ 1433166 w 4677232"/>
              <a:gd name="connsiteY12" fmla="*/ 1715632 h 2198634"/>
              <a:gd name="connsiteX13" fmla="*/ 1560166 w 4677232"/>
              <a:gd name="connsiteY13" fmla="*/ 2014082 h 2198634"/>
              <a:gd name="connsiteX14" fmla="*/ 1623666 w 4677232"/>
              <a:gd name="connsiteY14" fmla="*/ 1671182 h 2198634"/>
              <a:gd name="connsiteX15" fmla="*/ 1833216 w 4677232"/>
              <a:gd name="connsiteY15" fmla="*/ 1753732 h 2198634"/>
              <a:gd name="connsiteX16" fmla="*/ 2163416 w 4677232"/>
              <a:gd name="connsiteY16" fmla="*/ 1728332 h 2198634"/>
              <a:gd name="connsiteX17" fmla="*/ 2417416 w 4677232"/>
              <a:gd name="connsiteY17" fmla="*/ 1518782 h 2198634"/>
              <a:gd name="connsiteX18" fmla="*/ 2315816 w 4677232"/>
              <a:gd name="connsiteY18" fmla="*/ 2077582 h 2198634"/>
              <a:gd name="connsiteX19" fmla="*/ 2531716 w 4677232"/>
              <a:gd name="connsiteY19" fmla="*/ 2001382 h 2198634"/>
              <a:gd name="connsiteX20" fmla="*/ 2569816 w 4677232"/>
              <a:gd name="connsiteY20" fmla="*/ 1563232 h 2198634"/>
              <a:gd name="connsiteX21" fmla="*/ 2925416 w 4677232"/>
              <a:gd name="connsiteY21" fmla="*/ 1779132 h 2198634"/>
              <a:gd name="connsiteX22" fmla="*/ 2988916 w 4677232"/>
              <a:gd name="connsiteY22" fmla="*/ 1931532 h 2198634"/>
              <a:gd name="connsiteX23" fmla="*/ 3039716 w 4677232"/>
              <a:gd name="connsiteY23" fmla="*/ 1728332 h 2198634"/>
              <a:gd name="connsiteX24" fmla="*/ 3109566 w 4677232"/>
              <a:gd name="connsiteY24" fmla="*/ 1709282 h 2198634"/>
              <a:gd name="connsiteX25" fmla="*/ 3039716 w 4677232"/>
              <a:gd name="connsiteY25" fmla="*/ 1474332 h 2198634"/>
              <a:gd name="connsiteX26" fmla="*/ 3236566 w 4677232"/>
              <a:gd name="connsiteY26" fmla="*/ 1448932 h 2198634"/>
              <a:gd name="connsiteX27" fmla="*/ 3281016 w 4677232"/>
              <a:gd name="connsiteY27" fmla="*/ 1677532 h 2198634"/>
              <a:gd name="connsiteX28" fmla="*/ 3331816 w 4677232"/>
              <a:gd name="connsiteY28" fmla="*/ 1607682 h 2198634"/>
              <a:gd name="connsiteX29" fmla="*/ 3369916 w 4677232"/>
              <a:gd name="connsiteY29" fmla="*/ 1487032 h 2198634"/>
              <a:gd name="connsiteX30" fmla="*/ 3528666 w 4677232"/>
              <a:gd name="connsiteY30" fmla="*/ 1537832 h 2198634"/>
              <a:gd name="connsiteX31" fmla="*/ 3465166 w 4677232"/>
              <a:gd name="connsiteY31" fmla="*/ 1715632 h 2198634"/>
              <a:gd name="connsiteX32" fmla="*/ 3547716 w 4677232"/>
              <a:gd name="connsiteY32" fmla="*/ 1709282 h 2198634"/>
              <a:gd name="connsiteX33" fmla="*/ 3325466 w 4677232"/>
              <a:gd name="connsiteY33" fmla="*/ 2090282 h 2198634"/>
              <a:gd name="connsiteX34" fmla="*/ 3611216 w 4677232"/>
              <a:gd name="connsiteY34" fmla="*/ 2033132 h 2198634"/>
              <a:gd name="connsiteX35" fmla="*/ 3738216 w 4677232"/>
              <a:gd name="connsiteY35" fmla="*/ 2198232 h 2198634"/>
              <a:gd name="connsiteX36" fmla="*/ 3827116 w 4677232"/>
              <a:gd name="connsiteY36" fmla="*/ 2052182 h 2198634"/>
              <a:gd name="connsiteX37" fmla="*/ 3700116 w 4677232"/>
              <a:gd name="connsiteY37" fmla="*/ 1379082 h 2198634"/>
              <a:gd name="connsiteX38" fmla="*/ 3890616 w 4677232"/>
              <a:gd name="connsiteY38" fmla="*/ 1264782 h 2198634"/>
              <a:gd name="connsiteX39" fmla="*/ 3890616 w 4677232"/>
              <a:gd name="connsiteY39" fmla="*/ 1099682 h 2198634"/>
              <a:gd name="connsiteX40" fmla="*/ 4068416 w 4677232"/>
              <a:gd name="connsiteY40" fmla="*/ 1264782 h 2198634"/>
              <a:gd name="connsiteX41" fmla="*/ 4144616 w 4677232"/>
              <a:gd name="connsiteY41" fmla="*/ 1029832 h 2198634"/>
              <a:gd name="connsiteX42" fmla="*/ 4246216 w 4677232"/>
              <a:gd name="connsiteY42" fmla="*/ 1144132 h 2198634"/>
              <a:gd name="connsiteX43" fmla="*/ 4239866 w 4677232"/>
              <a:gd name="connsiteY43" fmla="*/ 1296532 h 2198634"/>
              <a:gd name="connsiteX44" fmla="*/ 4379566 w 4677232"/>
              <a:gd name="connsiteY44" fmla="*/ 1239382 h 2198634"/>
              <a:gd name="connsiteX45" fmla="*/ 4284316 w 4677232"/>
              <a:gd name="connsiteY45" fmla="*/ 1569582 h 2198634"/>
              <a:gd name="connsiteX46" fmla="*/ 4500216 w 4677232"/>
              <a:gd name="connsiteY46" fmla="*/ 1404482 h 2198634"/>
              <a:gd name="connsiteX47" fmla="*/ 4658966 w 4677232"/>
              <a:gd name="connsiteY47" fmla="*/ 1112382 h 2198634"/>
              <a:gd name="connsiteX48" fmla="*/ 4665316 w 4677232"/>
              <a:gd name="connsiteY48" fmla="*/ 617082 h 2198634"/>
              <a:gd name="connsiteX49" fmla="*/ 4582766 w 4677232"/>
              <a:gd name="connsiteY49" fmla="*/ 432932 h 2198634"/>
              <a:gd name="connsiteX50" fmla="*/ 4493866 w 4677232"/>
              <a:gd name="connsiteY50" fmla="*/ 610732 h 2198634"/>
              <a:gd name="connsiteX51" fmla="*/ 4341466 w 4677232"/>
              <a:gd name="connsiteY51" fmla="*/ 578982 h 2198634"/>
              <a:gd name="connsiteX52" fmla="*/ 4404966 w 4677232"/>
              <a:gd name="connsiteY52" fmla="*/ 331332 h 2198634"/>
              <a:gd name="connsiteX53" fmla="*/ 4265266 w 4677232"/>
              <a:gd name="connsiteY53" fmla="*/ 439282 h 2198634"/>
              <a:gd name="connsiteX54" fmla="*/ 4150966 w 4677232"/>
              <a:gd name="connsiteY54" fmla="*/ 591682 h 2198634"/>
              <a:gd name="connsiteX55" fmla="*/ 4068416 w 4677232"/>
              <a:gd name="connsiteY55" fmla="*/ 553582 h 2198634"/>
              <a:gd name="connsiteX56" fmla="*/ 4106516 w 4677232"/>
              <a:gd name="connsiteY56" fmla="*/ 464682 h 2198634"/>
              <a:gd name="connsiteX57" fmla="*/ 4131916 w 4677232"/>
              <a:gd name="connsiteY57" fmla="*/ 331332 h 2198634"/>
              <a:gd name="connsiteX58" fmla="*/ 4036666 w 4677232"/>
              <a:gd name="connsiteY58" fmla="*/ 426582 h 2198634"/>
              <a:gd name="connsiteX59" fmla="*/ 3890616 w 4677232"/>
              <a:gd name="connsiteY59" fmla="*/ 267832 h 2198634"/>
              <a:gd name="connsiteX60" fmla="*/ 3941416 w 4677232"/>
              <a:gd name="connsiteY60" fmla="*/ 458332 h 2198634"/>
              <a:gd name="connsiteX61" fmla="*/ 3928716 w 4677232"/>
              <a:gd name="connsiteY61" fmla="*/ 585332 h 2198634"/>
              <a:gd name="connsiteX62" fmla="*/ 3890616 w 4677232"/>
              <a:gd name="connsiteY62" fmla="*/ 648832 h 2198634"/>
              <a:gd name="connsiteX63" fmla="*/ 3801716 w 4677232"/>
              <a:gd name="connsiteY63" fmla="*/ 610732 h 2198634"/>
              <a:gd name="connsiteX64" fmla="*/ 3795366 w 4677232"/>
              <a:gd name="connsiteY64" fmla="*/ 502782 h 2198634"/>
              <a:gd name="connsiteX65" fmla="*/ 3719166 w 4677232"/>
              <a:gd name="connsiteY65" fmla="*/ 451982 h 2198634"/>
              <a:gd name="connsiteX66" fmla="*/ 3662016 w 4677232"/>
              <a:gd name="connsiteY66" fmla="*/ 483732 h 2198634"/>
              <a:gd name="connsiteX67" fmla="*/ 3712816 w 4677232"/>
              <a:gd name="connsiteY67" fmla="*/ 572632 h 2198634"/>
              <a:gd name="connsiteX68" fmla="*/ 3693766 w 4677232"/>
              <a:gd name="connsiteY68" fmla="*/ 585332 h 2198634"/>
              <a:gd name="connsiteX69" fmla="*/ 3630266 w 4677232"/>
              <a:gd name="connsiteY69" fmla="*/ 566282 h 2198634"/>
              <a:gd name="connsiteX70" fmla="*/ 3598516 w 4677232"/>
              <a:gd name="connsiteY70" fmla="*/ 471032 h 2198634"/>
              <a:gd name="connsiteX71" fmla="*/ 3674716 w 4677232"/>
              <a:gd name="connsiteY71" fmla="*/ 337682 h 2198634"/>
              <a:gd name="connsiteX72" fmla="*/ 3528666 w 4677232"/>
              <a:gd name="connsiteY72" fmla="*/ 331332 h 2198634"/>
              <a:gd name="connsiteX73" fmla="*/ 3649316 w 4677232"/>
              <a:gd name="connsiteY73" fmla="*/ 255132 h 2198634"/>
              <a:gd name="connsiteX74" fmla="*/ 3668366 w 4677232"/>
              <a:gd name="connsiteY74" fmla="*/ 159882 h 2198634"/>
              <a:gd name="connsiteX75" fmla="*/ 3560416 w 4677232"/>
              <a:gd name="connsiteY75" fmla="*/ 109082 h 2198634"/>
              <a:gd name="connsiteX76" fmla="*/ 3484216 w 4677232"/>
              <a:gd name="connsiteY76" fmla="*/ 197982 h 2198634"/>
              <a:gd name="connsiteX77" fmla="*/ 3458816 w 4677232"/>
              <a:gd name="connsiteY77" fmla="*/ 153532 h 2198634"/>
              <a:gd name="connsiteX78" fmla="*/ 3382616 w 4677232"/>
              <a:gd name="connsiteY78" fmla="*/ 153532 h 2198634"/>
              <a:gd name="connsiteX79" fmla="*/ 3382616 w 4677232"/>
              <a:gd name="connsiteY79" fmla="*/ 223382 h 2198634"/>
              <a:gd name="connsiteX80" fmla="*/ 3293716 w 4677232"/>
              <a:gd name="connsiteY80" fmla="*/ 96382 h 2198634"/>
              <a:gd name="connsiteX81" fmla="*/ 3185766 w 4677232"/>
              <a:gd name="connsiteY81" fmla="*/ 45582 h 2198634"/>
              <a:gd name="connsiteX82" fmla="*/ 3312766 w 4677232"/>
              <a:gd name="connsiteY82" fmla="*/ 337682 h 2198634"/>
              <a:gd name="connsiteX83" fmla="*/ 3147666 w 4677232"/>
              <a:gd name="connsiteY83" fmla="*/ 236082 h 2198634"/>
              <a:gd name="connsiteX84" fmla="*/ 3077816 w 4677232"/>
              <a:gd name="connsiteY84" fmla="*/ 242432 h 2198634"/>
              <a:gd name="connsiteX85" fmla="*/ 3014316 w 4677232"/>
              <a:gd name="connsiteY85" fmla="*/ 312282 h 2198634"/>
              <a:gd name="connsiteX86" fmla="*/ 2766666 w 4677232"/>
              <a:gd name="connsiteY86" fmla="*/ 331332 h 2198634"/>
              <a:gd name="connsiteX87" fmla="*/ 2817466 w 4677232"/>
              <a:gd name="connsiteY87" fmla="*/ 236082 h 2198634"/>
              <a:gd name="connsiteX88" fmla="*/ 2639666 w 4677232"/>
              <a:gd name="connsiteY88" fmla="*/ 229732 h 2198634"/>
              <a:gd name="connsiteX89" fmla="*/ 2455516 w 4677232"/>
              <a:gd name="connsiteY89" fmla="*/ 255132 h 2198634"/>
              <a:gd name="connsiteX90" fmla="*/ 2493616 w 4677232"/>
              <a:gd name="connsiteY90" fmla="*/ 159882 h 2198634"/>
              <a:gd name="connsiteX91" fmla="*/ 2322166 w 4677232"/>
              <a:gd name="connsiteY91" fmla="*/ 70982 h 2198634"/>
              <a:gd name="connsiteX92" fmla="*/ 2118966 w 4677232"/>
              <a:gd name="connsiteY92" fmla="*/ 1132 h 2198634"/>
              <a:gd name="connsiteX93" fmla="*/ 1522066 w 4677232"/>
              <a:gd name="connsiteY93" fmla="*/ 128132 h 2198634"/>
              <a:gd name="connsiteX94" fmla="*/ 1820516 w 4677232"/>
              <a:gd name="connsiteY94" fmla="*/ 178932 h 2198634"/>
              <a:gd name="connsiteX95" fmla="*/ 2138016 w 4677232"/>
              <a:gd name="connsiteY95" fmla="*/ 128132 h 2198634"/>
              <a:gd name="connsiteX96" fmla="*/ 2290416 w 4677232"/>
              <a:gd name="connsiteY96" fmla="*/ 197982 h 2198634"/>
              <a:gd name="connsiteX97" fmla="*/ 2290416 w 4677232"/>
              <a:gd name="connsiteY97" fmla="*/ 305932 h 2198634"/>
              <a:gd name="connsiteX98" fmla="*/ 2226916 w 4677232"/>
              <a:gd name="connsiteY98" fmla="*/ 305932 h 2198634"/>
              <a:gd name="connsiteX99" fmla="*/ 2144366 w 4677232"/>
              <a:gd name="connsiteY99" fmla="*/ 420232 h 2198634"/>
              <a:gd name="connsiteX100" fmla="*/ 2220566 w 4677232"/>
              <a:gd name="connsiteY100" fmla="*/ 420232 h 2198634"/>
              <a:gd name="connsiteX101" fmla="*/ 2366616 w 4677232"/>
              <a:gd name="connsiteY101" fmla="*/ 318632 h 2198634"/>
              <a:gd name="connsiteX102" fmla="*/ 2392016 w 4677232"/>
              <a:gd name="connsiteY102" fmla="*/ 502782 h 2198634"/>
              <a:gd name="connsiteX103" fmla="*/ 2436466 w 4677232"/>
              <a:gd name="connsiteY103" fmla="*/ 426582 h 2198634"/>
              <a:gd name="connsiteX104" fmla="*/ 2461866 w 4677232"/>
              <a:gd name="connsiteY104" fmla="*/ 363082 h 2198634"/>
              <a:gd name="connsiteX105" fmla="*/ 2626966 w 4677232"/>
              <a:gd name="connsiteY105" fmla="*/ 451982 h 2198634"/>
              <a:gd name="connsiteX106" fmla="*/ 2582516 w 4677232"/>
              <a:gd name="connsiteY106" fmla="*/ 566282 h 2198634"/>
              <a:gd name="connsiteX107" fmla="*/ 2684116 w 4677232"/>
              <a:gd name="connsiteY107" fmla="*/ 528182 h 2198634"/>
              <a:gd name="connsiteX108" fmla="*/ 2823816 w 4677232"/>
              <a:gd name="connsiteY108" fmla="*/ 528182 h 2198634"/>
              <a:gd name="connsiteX109" fmla="*/ 2709516 w 4677232"/>
              <a:gd name="connsiteY109" fmla="*/ 648832 h 2198634"/>
              <a:gd name="connsiteX110" fmla="*/ 2665066 w 4677232"/>
              <a:gd name="connsiteY110" fmla="*/ 718682 h 2198634"/>
              <a:gd name="connsiteX111" fmla="*/ 2785716 w 4677232"/>
              <a:gd name="connsiteY111" fmla="*/ 725032 h 2198634"/>
              <a:gd name="connsiteX112" fmla="*/ 2836516 w 4677232"/>
              <a:gd name="connsiteY112" fmla="*/ 693282 h 2198634"/>
              <a:gd name="connsiteX113" fmla="*/ 2906366 w 4677232"/>
              <a:gd name="connsiteY113" fmla="*/ 642482 h 2198634"/>
              <a:gd name="connsiteX114" fmla="*/ 3001616 w 4677232"/>
              <a:gd name="connsiteY114" fmla="*/ 661532 h 2198634"/>
              <a:gd name="connsiteX115" fmla="*/ 3033366 w 4677232"/>
              <a:gd name="connsiteY115" fmla="*/ 623432 h 2198634"/>
              <a:gd name="connsiteX116" fmla="*/ 3141316 w 4677232"/>
              <a:gd name="connsiteY116" fmla="*/ 655182 h 2198634"/>
              <a:gd name="connsiteX117" fmla="*/ 3122266 w 4677232"/>
              <a:gd name="connsiteY117" fmla="*/ 788532 h 2198634"/>
              <a:gd name="connsiteX118" fmla="*/ 3198466 w 4677232"/>
              <a:gd name="connsiteY118" fmla="*/ 686932 h 2198634"/>
              <a:gd name="connsiteX119" fmla="*/ 3255616 w 4677232"/>
              <a:gd name="connsiteY119" fmla="*/ 610732 h 2198634"/>
              <a:gd name="connsiteX120" fmla="*/ 3522316 w 4677232"/>
              <a:gd name="connsiteY120" fmla="*/ 807582 h 2198634"/>
              <a:gd name="connsiteX121" fmla="*/ 3350866 w 4677232"/>
              <a:gd name="connsiteY121" fmla="*/ 966332 h 2198634"/>
              <a:gd name="connsiteX122" fmla="*/ 3331816 w 4677232"/>
              <a:gd name="connsiteY122" fmla="*/ 1029832 h 2198634"/>
              <a:gd name="connsiteX123" fmla="*/ 3007966 w 4677232"/>
              <a:gd name="connsiteY123" fmla="*/ 1036182 h 2198634"/>
              <a:gd name="connsiteX124" fmla="*/ 3001616 w 4677232"/>
              <a:gd name="connsiteY124" fmla="*/ 947282 h 2198634"/>
              <a:gd name="connsiteX125" fmla="*/ 2925416 w 4677232"/>
              <a:gd name="connsiteY125" fmla="*/ 883782 h 2198634"/>
              <a:gd name="connsiteX126" fmla="*/ 2957166 w 4677232"/>
              <a:gd name="connsiteY126" fmla="*/ 1023482 h 2198634"/>
              <a:gd name="connsiteX127" fmla="*/ 2957166 w 4677232"/>
              <a:gd name="connsiteY127" fmla="*/ 1055232 h 2198634"/>
              <a:gd name="connsiteX128" fmla="*/ 2931766 w 4677232"/>
              <a:gd name="connsiteY128" fmla="*/ 1175882 h 2198634"/>
              <a:gd name="connsiteX129" fmla="*/ 2766666 w 4677232"/>
              <a:gd name="connsiteY129" fmla="*/ 1017132 h 2198634"/>
              <a:gd name="connsiteX130" fmla="*/ 2773016 w 4677232"/>
              <a:gd name="connsiteY130" fmla="*/ 1086982 h 2198634"/>
              <a:gd name="connsiteX131" fmla="*/ 2760316 w 4677232"/>
              <a:gd name="connsiteY131" fmla="*/ 1175882 h 2198634"/>
              <a:gd name="connsiteX132" fmla="*/ 2531716 w 4677232"/>
              <a:gd name="connsiteY132" fmla="*/ 1207632 h 2198634"/>
              <a:gd name="connsiteX133" fmla="*/ 2341216 w 4677232"/>
              <a:gd name="connsiteY133" fmla="*/ 1283832 h 2198634"/>
              <a:gd name="connsiteX134" fmla="*/ 2423766 w 4677232"/>
              <a:gd name="connsiteY134" fmla="*/ 947282 h 2198634"/>
              <a:gd name="connsiteX135" fmla="*/ 2322166 w 4677232"/>
              <a:gd name="connsiteY135" fmla="*/ 1061582 h 2198634"/>
              <a:gd name="connsiteX136" fmla="*/ 2182466 w 4677232"/>
              <a:gd name="connsiteY136" fmla="*/ 998082 h 2198634"/>
              <a:gd name="connsiteX137" fmla="*/ 2290416 w 4677232"/>
              <a:gd name="connsiteY137" fmla="*/ 1106032 h 2198634"/>
              <a:gd name="connsiteX138" fmla="*/ 2245966 w 4677232"/>
              <a:gd name="connsiteY138" fmla="*/ 1201282 h 2198634"/>
              <a:gd name="connsiteX139" fmla="*/ 2163416 w 4677232"/>
              <a:gd name="connsiteY139" fmla="*/ 1201282 h 2198634"/>
              <a:gd name="connsiteX140" fmla="*/ 2150716 w 4677232"/>
              <a:gd name="connsiteY140" fmla="*/ 1258432 h 2198634"/>
              <a:gd name="connsiteX141" fmla="*/ 2055466 w 4677232"/>
              <a:gd name="connsiteY141" fmla="*/ 1252082 h 2198634"/>
              <a:gd name="connsiteX142" fmla="*/ 1979266 w 4677232"/>
              <a:gd name="connsiteY142" fmla="*/ 1112382 h 2198634"/>
              <a:gd name="connsiteX143" fmla="*/ 1934816 w 4677232"/>
              <a:gd name="connsiteY143" fmla="*/ 1074282 h 2198634"/>
              <a:gd name="connsiteX144" fmla="*/ 1890366 w 4677232"/>
              <a:gd name="connsiteY144" fmla="*/ 953632 h 2198634"/>
              <a:gd name="connsiteX145" fmla="*/ 1877666 w 4677232"/>
              <a:gd name="connsiteY145" fmla="*/ 1144132 h 2198634"/>
              <a:gd name="connsiteX146" fmla="*/ 1953866 w 4677232"/>
              <a:gd name="connsiteY146" fmla="*/ 1258432 h 2198634"/>
              <a:gd name="connsiteX147" fmla="*/ 1680816 w 4677232"/>
              <a:gd name="connsiteY147" fmla="*/ 1379082 h 2198634"/>
              <a:gd name="connsiteX148" fmla="*/ 1668116 w 4677232"/>
              <a:gd name="connsiteY148" fmla="*/ 1271132 h 2198634"/>
              <a:gd name="connsiteX149" fmla="*/ 1553816 w 4677232"/>
              <a:gd name="connsiteY149" fmla="*/ 1207632 h 2198634"/>
              <a:gd name="connsiteX150" fmla="*/ 1566516 w 4677232"/>
              <a:gd name="connsiteY150" fmla="*/ 1264782 h 2198634"/>
              <a:gd name="connsiteX151" fmla="*/ 1566516 w 4677232"/>
              <a:gd name="connsiteY151" fmla="*/ 1353682 h 2198634"/>
              <a:gd name="connsiteX152" fmla="*/ 1337916 w 4677232"/>
              <a:gd name="connsiteY152" fmla="*/ 1417182 h 2198634"/>
              <a:gd name="connsiteX153" fmla="*/ 1312516 w 4677232"/>
              <a:gd name="connsiteY153" fmla="*/ 1537832 h 2198634"/>
              <a:gd name="connsiteX154" fmla="*/ 1229966 w 4677232"/>
              <a:gd name="connsiteY154" fmla="*/ 1582282 h 2198634"/>
              <a:gd name="connsiteX155" fmla="*/ 1198216 w 4677232"/>
              <a:gd name="connsiteY155" fmla="*/ 1448932 h 2198634"/>
              <a:gd name="connsiteX156" fmla="*/ 1077566 w 4677232"/>
              <a:gd name="connsiteY156" fmla="*/ 1404482 h 2198634"/>
              <a:gd name="connsiteX157" fmla="*/ 785466 w 4677232"/>
              <a:gd name="connsiteY157" fmla="*/ 985382 h 2198634"/>
              <a:gd name="connsiteX158" fmla="*/ 633066 w 4677232"/>
              <a:gd name="connsiteY158" fmla="*/ 737732 h 2198634"/>
              <a:gd name="connsiteX159" fmla="*/ 620366 w 4677232"/>
              <a:gd name="connsiteY159" fmla="*/ 820282 h 2198634"/>
              <a:gd name="connsiteX160" fmla="*/ 493366 w 4677232"/>
              <a:gd name="connsiteY160" fmla="*/ 839332 h 2198634"/>
              <a:gd name="connsiteX161" fmla="*/ 487016 w 4677232"/>
              <a:gd name="connsiteY161" fmla="*/ 750432 h 2198634"/>
              <a:gd name="connsiteX162" fmla="*/ 169516 w 4677232"/>
              <a:gd name="connsiteY162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956917 w 4677232"/>
              <a:gd name="connsiteY2" fmla="*/ 160768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1223616 w 4677232"/>
              <a:gd name="connsiteY12" fmla="*/ 2166482 h 2198634"/>
              <a:gd name="connsiteX13" fmla="*/ 1433166 w 4677232"/>
              <a:gd name="connsiteY13" fmla="*/ 1715632 h 2198634"/>
              <a:gd name="connsiteX14" fmla="*/ 1560166 w 4677232"/>
              <a:gd name="connsiteY14" fmla="*/ 2014082 h 2198634"/>
              <a:gd name="connsiteX15" fmla="*/ 1623666 w 4677232"/>
              <a:gd name="connsiteY15" fmla="*/ 1671182 h 2198634"/>
              <a:gd name="connsiteX16" fmla="*/ 1833216 w 4677232"/>
              <a:gd name="connsiteY16" fmla="*/ 1753732 h 2198634"/>
              <a:gd name="connsiteX17" fmla="*/ 2163416 w 4677232"/>
              <a:gd name="connsiteY17" fmla="*/ 1728332 h 2198634"/>
              <a:gd name="connsiteX18" fmla="*/ 2417416 w 4677232"/>
              <a:gd name="connsiteY18" fmla="*/ 1518782 h 2198634"/>
              <a:gd name="connsiteX19" fmla="*/ 2315816 w 4677232"/>
              <a:gd name="connsiteY19" fmla="*/ 2077582 h 2198634"/>
              <a:gd name="connsiteX20" fmla="*/ 2531716 w 4677232"/>
              <a:gd name="connsiteY20" fmla="*/ 2001382 h 2198634"/>
              <a:gd name="connsiteX21" fmla="*/ 2569816 w 4677232"/>
              <a:gd name="connsiteY21" fmla="*/ 1563232 h 2198634"/>
              <a:gd name="connsiteX22" fmla="*/ 2925416 w 4677232"/>
              <a:gd name="connsiteY22" fmla="*/ 1779132 h 2198634"/>
              <a:gd name="connsiteX23" fmla="*/ 2988916 w 4677232"/>
              <a:gd name="connsiteY23" fmla="*/ 1931532 h 2198634"/>
              <a:gd name="connsiteX24" fmla="*/ 3039716 w 4677232"/>
              <a:gd name="connsiteY24" fmla="*/ 1728332 h 2198634"/>
              <a:gd name="connsiteX25" fmla="*/ 3109566 w 4677232"/>
              <a:gd name="connsiteY25" fmla="*/ 1709282 h 2198634"/>
              <a:gd name="connsiteX26" fmla="*/ 3039716 w 4677232"/>
              <a:gd name="connsiteY26" fmla="*/ 1474332 h 2198634"/>
              <a:gd name="connsiteX27" fmla="*/ 3236566 w 4677232"/>
              <a:gd name="connsiteY27" fmla="*/ 1448932 h 2198634"/>
              <a:gd name="connsiteX28" fmla="*/ 3281016 w 4677232"/>
              <a:gd name="connsiteY28" fmla="*/ 1677532 h 2198634"/>
              <a:gd name="connsiteX29" fmla="*/ 3331816 w 4677232"/>
              <a:gd name="connsiteY29" fmla="*/ 1607682 h 2198634"/>
              <a:gd name="connsiteX30" fmla="*/ 3369916 w 4677232"/>
              <a:gd name="connsiteY30" fmla="*/ 1487032 h 2198634"/>
              <a:gd name="connsiteX31" fmla="*/ 3528666 w 4677232"/>
              <a:gd name="connsiteY31" fmla="*/ 1537832 h 2198634"/>
              <a:gd name="connsiteX32" fmla="*/ 3465166 w 4677232"/>
              <a:gd name="connsiteY32" fmla="*/ 1715632 h 2198634"/>
              <a:gd name="connsiteX33" fmla="*/ 3547716 w 4677232"/>
              <a:gd name="connsiteY33" fmla="*/ 1709282 h 2198634"/>
              <a:gd name="connsiteX34" fmla="*/ 3325466 w 4677232"/>
              <a:gd name="connsiteY34" fmla="*/ 2090282 h 2198634"/>
              <a:gd name="connsiteX35" fmla="*/ 3611216 w 4677232"/>
              <a:gd name="connsiteY35" fmla="*/ 2033132 h 2198634"/>
              <a:gd name="connsiteX36" fmla="*/ 3738216 w 4677232"/>
              <a:gd name="connsiteY36" fmla="*/ 2198232 h 2198634"/>
              <a:gd name="connsiteX37" fmla="*/ 3827116 w 4677232"/>
              <a:gd name="connsiteY37" fmla="*/ 2052182 h 2198634"/>
              <a:gd name="connsiteX38" fmla="*/ 3700116 w 4677232"/>
              <a:gd name="connsiteY38" fmla="*/ 1379082 h 2198634"/>
              <a:gd name="connsiteX39" fmla="*/ 3890616 w 4677232"/>
              <a:gd name="connsiteY39" fmla="*/ 1264782 h 2198634"/>
              <a:gd name="connsiteX40" fmla="*/ 3890616 w 4677232"/>
              <a:gd name="connsiteY40" fmla="*/ 1099682 h 2198634"/>
              <a:gd name="connsiteX41" fmla="*/ 4068416 w 4677232"/>
              <a:gd name="connsiteY41" fmla="*/ 1264782 h 2198634"/>
              <a:gd name="connsiteX42" fmla="*/ 4144616 w 4677232"/>
              <a:gd name="connsiteY42" fmla="*/ 1029832 h 2198634"/>
              <a:gd name="connsiteX43" fmla="*/ 4246216 w 4677232"/>
              <a:gd name="connsiteY43" fmla="*/ 1144132 h 2198634"/>
              <a:gd name="connsiteX44" fmla="*/ 4239866 w 4677232"/>
              <a:gd name="connsiteY44" fmla="*/ 1296532 h 2198634"/>
              <a:gd name="connsiteX45" fmla="*/ 4379566 w 4677232"/>
              <a:gd name="connsiteY45" fmla="*/ 1239382 h 2198634"/>
              <a:gd name="connsiteX46" fmla="*/ 4284316 w 4677232"/>
              <a:gd name="connsiteY46" fmla="*/ 1569582 h 2198634"/>
              <a:gd name="connsiteX47" fmla="*/ 4500216 w 4677232"/>
              <a:gd name="connsiteY47" fmla="*/ 1404482 h 2198634"/>
              <a:gd name="connsiteX48" fmla="*/ 4658966 w 4677232"/>
              <a:gd name="connsiteY48" fmla="*/ 1112382 h 2198634"/>
              <a:gd name="connsiteX49" fmla="*/ 4665316 w 4677232"/>
              <a:gd name="connsiteY49" fmla="*/ 617082 h 2198634"/>
              <a:gd name="connsiteX50" fmla="*/ 4582766 w 4677232"/>
              <a:gd name="connsiteY50" fmla="*/ 432932 h 2198634"/>
              <a:gd name="connsiteX51" fmla="*/ 4493866 w 4677232"/>
              <a:gd name="connsiteY51" fmla="*/ 610732 h 2198634"/>
              <a:gd name="connsiteX52" fmla="*/ 4341466 w 4677232"/>
              <a:gd name="connsiteY52" fmla="*/ 578982 h 2198634"/>
              <a:gd name="connsiteX53" fmla="*/ 4404966 w 4677232"/>
              <a:gd name="connsiteY53" fmla="*/ 331332 h 2198634"/>
              <a:gd name="connsiteX54" fmla="*/ 4265266 w 4677232"/>
              <a:gd name="connsiteY54" fmla="*/ 439282 h 2198634"/>
              <a:gd name="connsiteX55" fmla="*/ 4150966 w 4677232"/>
              <a:gd name="connsiteY55" fmla="*/ 591682 h 2198634"/>
              <a:gd name="connsiteX56" fmla="*/ 4068416 w 4677232"/>
              <a:gd name="connsiteY56" fmla="*/ 553582 h 2198634"/>
              <a:gd name="connsiteX57" fmla="*/ 4106516 w 4677232"/>
              <a:gd name="connsiteY57" fmla="*/ 464682 h 2198634"/>
              <a:gd name="connsiteX58" fmla="*/ 4131916 w 4677232"/>
              <a:gd name="connsiteY58" fmla="*/ 331332 h 2198634"/>
              <a:gd name="connsiteX59" fmla="*/ 4036666 w 4677232"/>
              <a:gd name="connsiteY59" fmla="*/ 426582 h 2198634"/>
              <a:gd name="connsiteX60" fmla="*/ 3890616 w 4677232"/>
              <a:gd name="connsiteY60" fmla="*/ 267832 h 2198634"/>
              <a:gd name="connsiteX61" fmla="*/ 3941416 w 4677232"/>
              <a:gd name="connsiteY61" fmla="*/ 458332 h 2198634"/>
              <a:gd name="connsiteX62" fmla="*/ 3928716 w 4677232"/>
              <a:gd name="connsiteY62" fmla="*/ 585332 h 2198634"/>
              <a:gd name="connsiteX63" fmla="*/ 3890616 w 4677232"/>
              <a:gd name="connsiteY63" fmla="*/ 648832 h 2198634"/>
              <a:gd name="connsiteX64" fmla="*/ 3801716 w 4677232"/>
              <a:gd name="connsiteY64" fmla="*/ 610732 h 2198634"/>
              <a:gd name="connsiteX65" fmla="*/ 3795366 w 4677232"/>
              <a:gd name="connsiteY65" fmla="*/ 502782 h 2198634"/>
              <a:gd name="connsiteX66" fmla="*/ 3719166 w 4677232"/>
              <a:gd name="connsiteY66" fmla="*/ 451982 h 2198634"/>
              <a:gd name="connsiteX67" fmla="*/ 3662016 w 4677232"/>
              <a:gd name="connsiteY67" fmla="*/ 483732 h 2198634"/>
              <a:gd name="connsiteX68" fmla="*/ 3712816 w 4677232"/>
              <a:gd name="connsiteY68" fmla="*/ 572632 h 2198634"/>
              <a:gd name="connsiteX69" fmla="*/ 3693766 w 4677232"/>
              <a:gd name="connsiteY69" fmla="*/ 585332 h 2198634"/>
              <a:gd name="connsiteX70" fmla="*/ 3630266 w 4677232"/>
              <a:gd name="connsiteY70" fmla="*/ 566282 h 2198634"/>
              <a:gd name="connsiteX71" fmla="*/ 3598516 w 4677232"/>
              <a:gd name="connsiteY71" fmla="*/ 471032 h 2198634"/>
              <a:gd name="connsiteX72" fmla="*/ 3674716 w 4677232"/>
              <a:gd name="connsiteY72" fmla="*/ 337682 h 2198634"/>
              <a:gd name="connsiteX73" fmla="*/ 3528666 w 4677232"/>
              <a:gd name="connsiteY73" fmla="*/ 331332 h 2198634"/>
              <a:gd name="connsiteX74" fmla="*/ 3649316 w 4677232"/>
              <a:gd name="connsiteY74" fmla="*/ 255132 h 2198634"/>
              <a:gd name="connsiteX75" fmla="*/ 3668366 w 4677232"/>
              <a:gd name="connsiteY75" fmla="*/ 159882 h 2198634"/>
              <a:gd name="connsiteX76" fmla="*/ 3560416 w 4677232"/>
              <a:gd name="connsiteY76" fmla="*/ 109082 h 2198634"/>
              <a:gd name="connsiteX77" fmla="*/ 3484216 w 4677232"/>
              <a:gd name="connsiteY77" fmla="*/ 197982 h 2198634"/>
              <a:gd name="connsiteX78" fmla="*/ 3458816 w 4677232"/>
              <a:gd name="connsiteY78" fmla="*/ 153532 h 2198634"/>
              <a:gd name="connsiteX79" fmla="*/ 3382616 w 4677232"/>
              <a:gd name="connsiteY79" fmla="*/ 153532 h 2198634"/>
              <a:gd name="connsiteX80" fmla="*/ 3382616 w 4677232"/>
              <a:gd name="connsiteY80" fmla="*/ 223382 h 2198634"/>
              <a:gd name="connsiteX81" fmla="*/ 3293716 w 4677232"/>
              <a:gd name="connsiteY81" fmla="*/ 96382 h 2198634"/>
              <a:gd name="connsiteX82" fmla="*/ 3185766 w 4677232"/>
              <a:gd name="connsiteY82" fmla="*/ 45582 h 2198634"/>
              <a:gd name="connsiteX83" fmla="*/ 3312766 w 4677232"/>
              <a:gd name="connsiteY83" fmla="*/ 337682 h 2198634"/>
              <a:gd name="connsiteX84" fmla="*/ 3147666 w 4677232"/>
              <a:gd name="connsiteY84" fmla="*/ 236082 h 2198634"/>
              <a:gd name="connsiteX85" fmla="*/ 3077816 w 4677232"/>
              <a:gd name="connsiteY85" fmla="*/ 242432 h 2198634"/>
              <a:gd name="connsiteX86" fmla="*/ 3014316 w 4677232"/>
              <a:gd name="connsiteY86" fmla="*/ 312282 h 2198634"/>
              <a:gd name="connsiteX87" fmla="*/ 2766666 w 4677232"/>
              <a:gd name="connsiteY87" fmla="*/ 331332 h 2198634"/>
              <a:gd name="connsiteX88" fmla="*/ 2817466 w 4677232"/>
              <a:gd name="connsiteY88" fmla="*/ 236082 h 2198634"/>
              <a:gd name="connsiteX89" fmla="*/ 2639666 w 4677232"/>
              <a:gd name="connsiteY89" fmla="*/ 229732 h 2198634"/>
              <a:gd name="connsiteX90" fmla="*/ 2455516 w 4677232"/>
              <a:gd name="connsiteY90" fmla="*/ 255132 h 2198634"/>
              <a:gd name="connsiteX91" fmla="*/ 2493616 w 4677232"/>
              <a:gd name="connsiteY91" fmla="*/ 159882 h 2198634"/>
              <a:gd name="connsiteX92" fmla="*/ 2322166 w 4677232"/>
              <a:gd name="connsiteY92" fmla="*/ 70982 h 2198634"/>
              <a:gd name="connsiteX93" fmla="*/ 2118966 w 4677232"/>
              <a:gd name="connsiteY93" fmla="*/ 1132 h 2198634"/>
              <a:gd name="connsiteX94" fmla="*/ 1522066 w 4677232"/>
              <a:gd name="connsiteY94" fmla="*/ 128132 h 2198634"/>
              <a:gd name="connsiteX95" fmla="*/ 1820516 w 4677232"/>
              <a:gd name="connsiteY95" fmla="*/ 178932 h 2198634"/>
              <a:gd name="connsiteX96" fmla="*/ 2138016 w 4677232"/>
              <a:gd name="connsiteY96" fmla="*/ 128132 h 2198634"/>
              <a:gd name="connsiteX97" fmla="*/ 2290416 w 4677232"/>
              <a:gd name="connsiteY97" fmla="*/ 197982 h 2198634"/>
              <a:gd name="connsiteX98" fmla="*/ 2290416 w 4677232"/>
              <a:gd name="connsiteY98" fmla="*/ 305932 h 2198634"/>
              <a:gd name="connsiteX99" fmla="*/ 2226916 w 4677232"/>
              <a:gd name="connsiteY99" fmla="*/ 305932 h 2198634"/>
              <a:gd name="connsiteX100" fmla="*/ 2144366 w 4677232"/>
              <a:gd name="connsiteY100" fmla="*/ 420232 h 2198634"/>
              <a:gd name="connsiteX101" fmla="*/ 2220566 w 4677232"/>
              <a:gd name="connsiteY101" fmla="*/ 420232 h 2198634"/>
              <a:gd name="connsiteX102" fmla="*/ 2366616 w 4677232"/>
              <a:gd name="connsiteY102" fmla="*/ 318632 h 2198634"/>
              <a:gd name="connsiteX103" fmla="*/ 2392016 w 4677232"/>
              <a:gd name="connsiteY103" fmla="*/ 502782 h 2198634"/>
              <a:gd name="connsiteX104" fmla="*/ 2436466 w 4677232"/>
              <a:gd name="connsiteY104" fmla="*/ 426582 h 2198634"/>
              <a:gd name="connsiteX105" fmla="*/ 2461866 w 4677232"/>
              <a:gd name="connsiteY105" fmla="*/ 363082 h 2198634"/>
              <a:gd name="connsiteX106" fmla="*/ 2626966 w 4677232"/>
              <a:gd name="connsiteY106" fmla="*/ 451982 h 2198634"/>
              <a:gd name="connsiteX107" fmla="*/ 2582516 w 4677232"/>
              <a:gd name="connsiteY107" fmla="*/ 566282 h 2198634"/>
              <a:gd name="connsiteX108" fmla="*/ 2684116 w 4677232"/>
              <a:gd name="connsiteY108" fmla="*/ 528182 h 2198634"/>
              <a:gd name="connsiteX109" fmla="*/ 2823816 w 4677232"/>
              <a:gd name="connsiteY109" fmla="*/ 528182 h 2198634"/>
              <a:gd name="connsiteX110" fmla="*/ 2709516 w 4677232"/>
              <a:gd name="connsiteY110" fmla="*/ 648832 h 2198634"/>
              <a:gd name="connsiteX111" fmla="*/ 2665066 w 4677232"/>
              <a:gd name="connsiteY111" fmla="*/ 718682 h 2198634"/>
              <a:gd name="connsiteX112" fmla="*/ 2785716 w 4677232"/>
              <a:gd name="connsiteY112" fmla="*/ 725032 h 2198634"/>
              <a:gd name="connsiteX113" fmla="*/ 2836516 w 4677232"/>
              <a:gd name="connsiteY113" fmla="*/ 693282 h 2198634"/>
              <a:gd name="connsiteX114" fmla="*/ 2906366 w 4677232"/>
              <a:gd name="connsiteY114" fmla="*/ 642482 h 2198634"/>
              <a:gd name="connsiteX115" fmla="*/ 3001616 w 4677232"/>
              <a:gd name="connsiteY115" fmla="*/ 661532 h 2198634"/>
              <a:gd name="connsiteX116" fmla="*/ 3033366 w 4677232"/>
              <a:gd name="connsiteY116" fmla="*/ 623432 h 2198634"/>
              <a:gd name="connsiteX117" fmla="*/ 3141316 w 4677232"/>
              <a:gd name="connsiteY117" fmla="*/ 655182 h 2198634"/>
              <a:gd name="connsiteX118" fmla="*/ 3122266 w 4677232"/>
              <a:gd name="connsiteY118" fmla="*/ 788532 h 2198634"/>
              <a:gd name="connsiteX119" fmla="*/ 3198466 w 4677232"/>
              <a:gd name="connsiteY119" fmla="*/ 686932 h 2198634"/>
              <a:gd name="connsiteX120" fmla="*/ 3255616 w 4677232"/>
              <a:gd name="connsiteY120" fmla="*/ 610732 h 2198634"/>
              <a:gd name="connsiteX121" fmla="*/ 3522316 w 4677232"/>
              <a:gd name="connsiteY121" fmla="*/ 807582 h 2198634"/>
              <a:gd name="connsiteX122" fmla="*/ 3350866 w 4677232"/>
              <a:gd name="connsiteY122" fmla="*/ 966332 h 2198634"/>
              <a:gd name="connsiteX123" fmla="*/ 3331816 w 4677232"/>
              <a:gd name="connsiteY123" fmla="*/ 1029832 h 2198634"/>
              <a:gd name="connsiteX124" fmla="*/ 3007966 w 4677232"/>
              <a:gd name="connsiteY124" fmla="*/ 1036182 h 2198634"/>
              <a:gd name="connsiteX125" fmla="*/ 3001616 w 4677232"/>
              <a:gd name="connsiteY125" fmla="*/ 947282 h 2198634"/>
              <a:gd name="connsiteX126" fmla="*/ 2925416 w 4677232"/>
              <a:gd name="connsiteY126" fmla="*/ 883782 h 2198634"/>
              <a:gd name="connsiteX127" fmla="*/ 2957166 w 4677232"/>
              <a:gd name="connsiteY127" fmla="*/ 1023482 h 2198634"/>
              <a:gd name="connsiteX128" fmla="*/ 2957166 w 4677232"/>
              <a:gd name="connsiteY128" fmla="*/ 1055232 h 2198634"/>
              <a:gd name="connsiteX129" fmla="*/ 2931766 w 4677232"/>
              <a:gd name="connsiteY129" fmla="*/ 1175882 h 2198634"/>
              <a:gd name="connsiteX130" fmla="*/ 2766666 w 4677232"/>
              <a:gd name="connsiteY130" fmla="*/ 1017132 h 2198634"/>
              <a:gd name="connsiteX131" fmla="*/ 2773016 w 4677232"/>
              <a:gd name="connsiteY131" fmla="*/ 1086982 h 2198634"/>
              <a:gd name="connsiteX132" fmla="*/ 2760316 w 4677232"/>
              <a:gd name="connsiteY132" fmla="*/ 1175882 h 2198634"/>
              <a:gd name="connsiteX133" fmla="*/ 2531716 w 4677232"/>
              <a:gd name="connsiteY133" fmla="*/ 1207632 h 2198634"/>
              <a:gd name="connsiteX134" fmla="*/ 2341216 w 4677232"/>
              <a:gd name="connsiteY134" fmla="*/ 1283832 h 2198634"/>
              <a:gd name="connsiteX135" fmla="*/ 2423766 w 4677232"/>
              <a:gd name="connsiteY135" fmla="*/ 947282 h 2198634"/>
              <a:gd name="connsiteX136" fmla="*/ 2322166 w 4677232"/>
              <a:gd name="connsiteY136" fmla="*/ 1061582 h 2198634"/>
              <a:gd name="connsiteX137" fmla="*/ 2182466 w 4677232"/>
              <a:gd name="connsiteY137" fmla="*/ 998082 h 2198634"/>
              <a:gd name="connsiteX138" fmla="*/ 2290416 w 4677232"/>
              <a:gd name="connsiteY138" fmla="*/ 1106032 h 2198634"/>
              <a:gd name="connsiteX139" fmla="*/ 2245966 w 4677232"/>
              <a:gd name="connsiteY139" fmla="*/ 1201282 h 2198634"/>
              <a:gd name="connsiteX140" fmla="*/ 2163416 w 4677232"/>
              <a:gd name="connsiteY140" fmla="*/ 1201282 h 2198634"/>
              <a:gd name="connsiteX141" fmla="*/ 2150716 w 4677232"/>
              <a:gd name="connsiteY141" fmla="*/ 1258432 h 2198634"/>
              <a:gd name="connsiteX142" fmla="*/ 2055466 w 4677232"/>
              <a:gd name="connsiteY142" fmla="*/ 1252082 h 2198634"/>
              <a:gd name="connsiteX143" fmla="*/ 1979266 w 4677232"/>
              <a:gd name="connsiteY143" fmla="*/ 1112382 h 2198634"/>
              <a:gd name="connsiteX144" fmla="*/ 1934816 w 4677232"/>
              <a:gd name="connsiteY144" fmla="*/ 1074282 h 2198634"/>
              <a:gd name="connsiteX145" fmla="*/ 1890366 w 4677232"/>
              <a:gd name="connsiteY145" fmla="*/ 953632 h 2198634"/>
              <a:gd name="connsiteX146" fmla="*/ 1877666 w 4677232"/>
              <a:gd name="connsiteY146" fmla="*/ 1144132 h 2198634"/>
              <a:gd name="connsiteX147" fmla="*/ 1953866 w 4677232"/>
              <a:gd name="connsiteY147" fmla="*/ 1258432 h 2198634"/>
              <a:gd name="connsiteX148" fmla="*/ 1680816 w 4677232"/>
              <a:gd name="connsiteY148" fmla="*/ 1379082 h 2198634"/>
              <a:gd name="connsiteX149" fmla="*/ 1668116 w 4677232"/>
              <a:gd name="connsiteY149" fmla="*/ 1271132 h 2198634"/>
              <a:gd name="connsiteX150" fmla="*/ 1553816 w 4677232"/>
              <a:gd name="connsiteY150" fmla="*/ 1207632 h 2198634"/>
              <a:gd name="connsiteX151" fmla="*/ 1566516 w 4677232"/>
              <a:gd name="connsiteY151" fmla="*/ 1264782 h 2198634"/>
              <a:gd name="connsiteX152" fmla="*/ 1566516 w 4677232"/>
              <a:gd name="connsiteY152" fmla="*/ 1353682 h 2198634"/>
              <a:gd name="connsiteX153" fmla="*/ 1337916 w 4677232"/>
              <a:gd name="connsiteY153" fmla="*/ 1417182 h 2198634"/>
              <a:gd name="connsiteX154" fmla="*/ 1312516 w 4677232"/>
              <a:gd name="connsiteY154" fmla="*/ 1537832 h 2198634"/>
              <a:gd name="connsiteX155" fmla="*/ 1229966 w 4677232"/>
              <a:gd name="connsiteY155" fmla="*/ 1582282 h 2198634"/>
              <a:gd name="connsiteX156" fmla="*/ 1198216 w 4677232"/>
              <a:gd name="connsiteY156" fmla="*/ 1448932 h 2198634"/>
              <a:gd name="connsiteX157" fmla="*/ 1077566 w 4677232"/>
              <a:gd name="connsiteY157" fmla="*/ 1404482 h 2198634"/>
              <a:gd name="connsiteX158" fmla="*/ 785466 w 4677232"/>
              <a:gd name="connsiteY158" fmla="*/ 985382 h 2198634"/>
              <a:gd name="connsiteX159" fmla="*/ 633066 w 4677232"/>
              <a:gd name="connsiteY159" fmla="*/ 737732 h 2198634"/>
              <a:gd name="connsiteX160" fmla="*/ 620366 w 4677232"/>
              <a:gd name="connsiteY160" fmla="*/ 820282 h 2198634"/>
              <a:gd name="connsiteX161" fmla="*/ 493366 w 4677232"/>
              <a:gd name="connsiteY161" fmla="*/ 839332 h 2198634"/>
              <a:gd name="connsiteX162" fmla="*/ 487016 w 4677232"/>
              <a:gd name="connsiteY162" fmla="*/ 750432 h 2198634"/>
              <a:gd name="connsiteX163" fmla="*/ 169516 w 4677232"/>
              <a:gd name="connsiteY163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1223616 w 4677232"/>
              <a:gd name="connsiteY12" fmla="*/ 2166482 h 2198634"/>
              <a:gd name="connsiteX13" fmla="*/ 1433166 w 4677232"/>
              <a:gd name="connsiteY13" fmla="*/ 1715632 h 2198634"/>
              <a:gd name="connsiteX14" fmla="*/ 1560166 w 4677232"/>
              <a:gd name="connsiteY14" fmla="*/ 2014082 h 2198634"/>
              <a:gd name="connsiteX15" fmla="*/ 1623666 w 4677232"/>
              <a:gd name="connsiteY15" fmla="*/ 1671182 h 2198634"/>
              <a:gd name="connsiteX16" fmla="*/ 1833216 w 4677232"/>
              <a:gd name="connsiteY16" fmla="*/ 1753732 h 2198634"/>
              <a:gd name="connsiteX17" fmla="*/ 2163416 w 4677232"/>
              <a:gd name="connsiteY17" fmla="*/ 1728332 h 2198634"/>
              <a:gd name="connsiteX18" fmla="*/ 2417416 w 4677232"/>
              <a:gd name="connsiteY18" fmla="*/ 1518782 h 2198634"/>
              <a:gd name="connsiteX19" fmla="*/ 2315816 w 4677232"/>
              <a:gd name="connsiteY19" fmla="*/ 2077582 h 2198634"/>
              <a:gd name="connsiteX20" fmla="*/ 2531716 w 4677232"/>
              <a:gd name="connsiteY20" fmla="*/ 2001382 h 2198634"/>
              <a:gd name="connsiteX21" fmla="*/ 2569816 w 4677232"/>
              <a:gd name="connsiteY21" fmla="*/ 1563232 h 2198634"/>
              <a:gd name="connsiteX22" fmla="*/ 2925416 w 4677232"/>
              <a:gd name="connsiteY22" fmla="*/ 1779132 h 2198634"/>
              <a:gd name="connsiteX23" fmla="*/ 2988916 w 4677232"/>
              <a:gd name="connsiteY23" fmla="*/ 1931532 h 2198634"/>
              <a:gd name="connsiteX24" fmla="*/ 3039716 w 4677232"/>
              <a:gd name="connsiteY24" fmla="*/ 1728332 h 2198634"/>
              <a:gd name="connsiteX25" fmla="*/ 3109566 w 4677232"/>
              <a:gd name="connsiteY25" fmla="*/ 1709282 h 2198634"/>
              <a:gd name="connsiteX26" fmla="*/ 3039716 w 4677232"/>
              <a:gd name="connsiteY26" fmla="*/ 1474332 h 2198634"/>
              <a:gd name="connsiteX27" fmla="*/ 3236566 w 4677232"/>
              <a:gd name="connsiteY27" fmla="*/ 1448932 h 2198634"/>
              <a:gd name="connsiteX28" fmla="*/ 3281016 w 4677232"/>
              <a:gd name="connsiteY28" fmla="*/ 1677532 h 2198634"/>
              <a:gd name="connsiteX29" fmla="*/ 3331816 w 4677232"/>
              <a:gd name="connsiteY29" fmla="*/ 1607682 h 2198634"/>
              <a:gd name="connsiteX30" fmla="*/ 3369916 w 4677232"/>
              <a:gd name="connsiteY30" fmla="*/ 1487032 h 2198634"/>
              <a:gd name="connsiteX31" fmla="*/ 3528666 w 4677232"/>
              <a:gd name="connsiteY31" fmla="*/ 1537832 h 2198634"/>
              <a:gd name="connsiteX32" fmla="*/ 3465166 w 4677232"/>
              <a:gd name="connsiteY32" fmla="*/ 1715632 h 2198634"/>
              <a:gd name="connsiteX33" fmla="*/ 3547716 w 4677232"/>
              <a:gd name="connsiteY33" fmla="*/ 1709282 h 2198634"/>
              <a:gd name="connsiteX34" fmla="*/ 3325466 w 4677232"/>
              <a:gd name="connsiteY34" fmla="*/ 2090282 h 2198634"/>
              <a:gd name="connsiteX35" fmla="*/ 3611216 w 4677232"/>
              <a:gd name="connsiteY35" fmla="*/ 2033132 h 2198634"/>
              <a:gd name="connsiteX36" fmla="*/ 3738216 w 4677232"/>
              <a:gd name="connsiteY36" fmla="*/ 2198232 h 2198634"/>
              <a:gd name="connsiteX37" fmla="*/ 3827116 w 4677232"/>
              <a:gd name="connsiteY37" fmla="*/ 2052182 h 2198634"/>
              <a:gd name="connsiteX38" fmla="*/ 3700116 w 4677232"/>
              <a:gd name="connsiteY38" fmla="*/ 1379082 h 2198634"/>
              <a:gd name="connsiteX39" fmla="*/ 3890616 w 4677232"/>
              <a:gd name="connsiteY39" fmla="*/ 1264782 h 2198634"/>
              <a:gd name="connsiteX40" fmla="*/ 3890616 w 4677232"/>
              <a:gd name="connsiteY40" fmla="*/ 1099682 h 2198634"/>
              <a:gd name="connsiteX41" fmla="*/ 4068416 w 4677232"/>
              <a:gd name="connsiteY41" fmla="*/ 1264782 h 2198634"/>
              <a:gd name="connsiteX42" fmla="*/ 4144616 w 4677232"/>
              <a:gd name="connsiteY42" fmla="*/ 1029832 h 2198634"/>
              <a:gd name="connsiteX43" fmla="*/ 4246216 w 4677232"/>
              <a:gd name="connsiteY43" fmla="*/ 1144132 h 2198634"/>
              <a:gd name="connsiteX44" fmla="*/ 4239866 w 4677232"/>
              <a:gd name="connsiteY44" fmla="*/ 1296532 h 2198634"/>
              <a:gd name="connsiteX45" fmla="*/ 4379566 w 4677232"/>
              <a:gd name="connsiteY45" fmla="*/ 1239382 h 2198634"/>
              <a:gd name="connsiteX46" fmla="*/ 4284316 w 4677232"/>
              <a:gd name="connsiteY46" fmla="*/ 1569582 h 2198634"/>
              <a:gd name="connsiteX47" fmla="*/ 4500216 w 4677232"/>
              <a:gd name="connsiteY47" fmla="*/ 1404482 h 2198634"/>
              <a:gd name="connsiteX48" fmla="*/ 4658966 w 4677232"/>
              <a:gd name="connsiteY48" fmla="*/ 1112382 h 2198634"/>
              <a:gd name="connsiteX49" fmla="*/ 4665316 w 4677232"/>
              <a:gd name="connsiteY49" fmla="*/ 617082 h 2198634"/>
              <a:gd name="connsiteX50" fmla="*/ 4582766 w 4677232"/>
              <a:gd name="connsiteY50" fmla="*/ 432932 h 2198634"/>
              <a:gd name="connsiteX51" fmla="*/ 4493866 w 4677232"/>
              <a:gd name="connsiteY51" fmla="*/ 610732 h 2198634"/>
              <a:gd name="connsiteX52" fmla="*/ 4341466 w 4677232"/>
              <a:gd name="connsiteY52" fmla="*/ 578982 h 2198634"/>
              <a:gd name="connsiteX53" fmla="*/ 4404966 w 4677232"/>
              <a:gd name="connsiteY53" fmla="*/ 331332 h 2198634"/>
              <a:gd name="connsiteX54" fmla="*/ 4265266 w 4677232"/>
              <a:gd name="connsiteY54" fmla="*/ 439282 h 2198634"/>
              <a:gd name="connsiteX55" fmla="*/ 4150966 w 4677232"/>
              <a:gd name="connsiteY55" fmla="*/ 591682 h 2198634"/>
              <a:gd name="connsiteX56" fmla="*/ 4068416 w 4677232"/>
              <a:gd name="connsiteY56" fmla="*/ 553582 h 2198634"/>
              <a:gd name="connsiteX57" fmla="*/ 4106516 w 4677232"/>
              <a:gd name="connsiteY57" fmla="*/ 464682 h 2198634"/>
              <a:gd name="connsiteX58" fmla="*/ 4131916 w 4677232"/>
              <a:gd name="connsiteY58" fmla="*/ 331332 h 2198634"/>
              <a:gd name="connsiteX59" fmla="*/ 4036666 w 4677232"/>
              <a:gd name="connsiteY59" fmla="*/ 426582 h 2198634"/>
              <a:gd name="connsiteX60" fmla="*/ 3890616 w 4677232"/>
              <a:gd name="connsiteY60" fmla="*/ 267832 h 2198634"/>
              <a:gd name="connsiteX61" fmla="*/ 3941416 w 4677232"/>
              <a:gd name="connsiteY61" fmla="*/ 458332 h 2198634"/>
              <a:gd name="connsiteX62" fmla="*/ 3928716 w 4677232"/>
              <a:gd name="connsiteY62" fmla="*/ 585332 h 2198634"/>
              <a:gd name="connsiteX63" fmla="*/ 3890616 w 4677232"/>
              <a:gd name="connsiteY63" fmla="*/ 648832 h 2198634"/>
              <a:gd name="connsiteX64" fmla="*/ 3801716 w 4677232"/>
              <a:gd name="connsiteY64" fmla="*/ 610732 h 2198634"/>
              <a:gd name="connsiteX65" fmla="*/ 3795366 w 4677232"/>
              <a:gd name="connsiteY65" fmla="*/ 502782 h 2198634"/>
              <a:gd name="connsiteX66" fmla="*/ 3719166 w 4677232"/>
              <a:gd name="connsiteY66" fmla="*/ 451982 h 2198634"/>
              <a:gd name="connsiteX67" fmla="*/ 3662016 w 4677232"/>
              <a:gd name="connsiteY67" fmla="*/ 483732 h 2198634"/>
              <a:gd name="connsiteX68" fmla="*/ 3712816 w 4677232"/>
              <a:gd name="connsiteY68" fmla="*/ 572632 h 2198634"/>
              <a:gd name="connsiteX69" fmla="*/ 3693766 w 4677232"/>
              <a:gd name="connsiteY69" fmla="*/ 585332 h 2198634"/>
              <a:gd name="connsiteX70" fmla="*/ 3630266 w 4677232"/>
              <a:gd name="connsiteY70" fmla="*/ 566282 h 2198634"/>
              <a:gd name="connsiteX71" fmla="*/ 3598516 w 4677232"/>
              <a:gd name="connsiteY71" fmla="*/ 471032 h 2198634"/>
              <a:gd name="connsiteX72" fmla="*/ 3674716 w 4677232"/>
              <a:gd name="connsiteY72" fmla="*/ 337682 h 2198634"/>
              <a:gd name="connsiteX73" fmla="*/ 3528666 w 4677232"/>
              <a:gd name="connsiteY73" fmla="*/ 331332 h 2198634"/>
              <a:gd name="connsiteX74" fmla="*/ 3649316 w 4677232"/>
              <a:gd name="connsiteY74" fmla="*/ 255132 h 2198634"/>
              <a:gd name="connsiteX75" fmla="*/ 3668366 w 4677232"/>
              <a:gd name="connsiteY75" fmla="*/ 159882 h 2198634"/>
              <a:gd name="connsiteX76" fmla="*/ 3560416 w 4677232"/>
              <a:gd name="connsiteY76" fmla="*/ 109082 h 2198634"/>
              <a:gd name="connsiteX77" fmla="*/ 3484216 w 4677232"/>
              <a:gd name="connsiteY77" fmla="*/ 197982 h 2198634"/>
              <a:gd name="connsiteX78" fmla="*/ 3458816 w 4677232"/>
              <a:gd name="connsiteY78" fmla="*/ 153532 h 2198634"/>
              <a:gd name="connsiteX79" fmla="*/ 3382616 w 4677232"/>
              <a:gd name="connsiteY79" fmla="*/ 153532 h 2198634"/>
              <a:gd name="connsiteX80" fmla="*/ 3382616 w 4677232"/>
              <a:gd name="connsiteY80" fmla="*/ 223382 h 2198634"/>
              <a:gd name="connsiteX81" fmla="*/ 3293716 w 4677232"/>
              <a:gd name="connsiteY81" fmla="*/ 96382 h 2198634"/>
              <a:gd name="connsiteX82" fmla="*/ 3185766 w 4677232"/>
              <a:gd name="connsiteY82" fmla="*/ 45582 h 2198634"/>
              <a:gd name="connsiteX83" fmla="*/ 3312766 w 4677232"/>
              <a:gd name="connsiteY83" fmla="*/ 337682 h 2198634"/>
              <a:gd name="connsiteX84" fmla="*/ 3147666 w 4677232"/>
              <a:gd name="connsiteY84" fmla="*/ 236082 h 2198634"/>
              <a:gd name="connsiteX85" fmla="*/ 3077816 w 4677232"/>
              <a:gd name="connsiteY85" fmla="*/ 242432 h 2198634"/>
              <a:gd name="connsiteX86" fmla="*/ 3014316 w 4677232"/>
              <a:gd name="connsiteY86" fmla="*/ 312282 h 2198634"/>
              <a:gd name="connsiteX87" fmla="*/ 2766666 w 4677232"/>
              <a:gd name="connsiteY87" fmla="*/ 331332 h 2198634"/>
              <a:gd name="connsiteX88" fmla="*/ 2817466 w 4677232"/>
              <a:gd name="connsiteY88" fmla="*/ 236082 h 2198634"/>
              <a:gd name="connsiteX89" fmla="*/ 2639666 w 4677232"/>
              <a:gd name="connsiteY89" fmla="*/ 229732 h 2198634"/>
              <a:gd name="connsiteX90" fmla="*/ 2455516 w 4677232"/>
              <a:gd name="connsiteY90" fmla="*/ 255132 h 2198634"/>
              <a:gd name="connsiteX91" fmla="*/ 2493616 w 4677232"/>
              <a:gd name="connsiteY91" fmla="*/ 159882 h 2198634"/>
              <a:gd name="connsiteX92" fmla="*/ 2322166 w 4677232"/>
              <a:gd name="connsiteY92" fmla="*/ 70982 h 2198634"/>
              <a:gd name="connsiteX93" fmla="*/ 2118966 w 4677232"/>
              <a:gd name="connsiteY93" fmla="*/ 1132 h 2198634"/>
              <a:gd name="connsiteX94" fmla="*/ 1522066 w 4677232"/>
              <a:gd name="connsiteY94" fmla="*/ 128132 h 2198634"/>
              <a:gd name="connsiteX95" fmla="*/ 1820516 w 4677232"/>
              <a:gd name="connsiteY95" fmla="*/ 178932 h 2198634"/>
              <a:gd name="connsiteX96" fmla="*/ 2138016 w 4677232"/>
              <a:gd name="connsiteY96" fmla="*/ 128132 h 2198634"/>
              <a:gd name="connsiteX97" fmla="*/ 2290416 w 4677232"/>
              <a:gd name="connsiteY97" fmla="*/ 197982 h 2198634"/>
              <a:gd name="connsiteX98" fmla="*/ 2290416 w 4677232"/>
              <a:gd name="connsiteY98" fmla="*/ 305932 h 2198634"/>
              <a:gd name="connsiteX99" fmla="*/ 2226916 w 4677232"/>
              <a:gd name="connsiteY99" fmla="*/ 305932 h 2198634"/>
              <a:gd name="connsiteX100" fmla="*/ 2144366 w 4677232"/>
              <a:gd name="connsiteY100" fmla="*/ 420232 h 2198634"/>
              <a:gd name="connsiteX101" fmla="*/ 2220566 w 4677232"/>
              <a:gd name="connsiteY101" fmla="*/ 420232 h 2198634"/>
              <a:gd name="connsiteX102" fmla="*/ 2366616 w 4677232"/>
              <a:gd name="connsiteY102" fmla="*/ 318632 h 2198634"/>
              <a:gd name="connsiteX103" fmla="*/ 2392016 w 4677232"/>
              <a:gd name="connsiteY103" fmla="*/ 502782 h 2198634"/>
              <a:gd name="connsiteX104" fmla="*/ 2436466 w 4677232"/>
              <a:gd name="connsiteY104" fmla="*/ 426582 h 2198634"/>
              <a:gd name="connsiteX105" fmla="*/ 2461866 w 4677232"/>
              <a:gd name="connsiteY105" fmla="*/ 363082 h 2198634"/>
              <a:gd name="connsiteX106" fmla="*/ 2626966 w 4677232"/>
              <a:gd name="connsiteY106" fmla="*/ 451982 h 2198634"/>
              <a:gd name="connsiteX107" fmla="*/ 2582516 w 4677232"/>
              <a:gd name="connsiteY107" fmla="*/ 566282 h 2198634"/>
              <a:gd name="connsiteX108" fmla="*/ 2684116 w 4677232"/>
              <a:gd name="connsiteY108" fmla="*/ 528182 h 2198634"/>
              <a:gd name="connsiteX109" fmla="*/ 2823816 w 4677232"/>
              <a:gd name="connsiteY109" fmla="*/ 528182 h 2198634"/>
              <a:gd name="connsiteX110" fmla="*/ 2709516 w 4677232"/>
              <a:gd name="connsiteY110" fmla="*/ 648832 h 2198634"/>
              <a:gd name="connsiteX111" fmla="*/ 2665066 w 4677232"/>
              <a:gd name="connsiteY111" fmla="*/ 718682 h 2198634"/>
              <a:gd name="connsiteX112" fmla="*/ 2785716 w 4677232"/>
              <a:gd name="connsiteY112" fmla="*/ 725032 h 2198634"/>
              <a:gd name="connsiteX113" fmla="*/ 2836516 w 4677232"/>
              <a:gd name="connsiteY113" fmla="*/ 693282 h 2198634"/>
              <a:gd name="connsiteX114" fmla="*/ 2906366 w 4677232"/>
              <a:gd name="connsiteY114" fmla="*/ 642482 h 2198634"/>
              <a:gd name="connsiteX115" fmla="*/ 3001616 w 4677232"/>
              <a:gd name="connsiteY115" fmla="*/ 661532 h 2198634"/>
              <a:gd name="connsiteX116" fmla="*/ 3033366 w 4677232"/>
              <a:gd name="connsiteY116" fmla="*/ 623432 h 2198634"/>
              <a:gd name="connsiteX117" fmla="*/ 3141316 w 4677232"/>
              <a:gd name="connsiteY117" fmla="*/ 655182 h 2198634"/>
              <a:gd name="connsiteX118" fmla="*/ 3122266 w 4677232"/>
              <a:gd name="connsiteY118" fmla="*/ 788532 h 2198634"/>
              <a:gd name="connsiteX119" fmla="*/ 3198466 w 4677232"/>
              <a:gd name="connsiteY119" fmla="*/ 686932 h 2198634"/>
              <a:gd name="connsiteX120" fmla="*/ 3255616 w 4677232"/>
              <a:gd name="connsiteY120" fmla="*/ 610732 h 2198634"/>
              <a:gd name="connsiteX121" fmla="*/ 3522316 w 4677232"/>
              <a:gd name="connsiteY121" fmla="*/ 807582 h 2198634"/>
              <a:gd name="connsiteX122" fmla="*/ 3350866 w 4677232"/>
              <a:gd name="connsiteY122" fmla="*/ 966332 h 2198634"/>
              <a:gd name="connsiteX123" fmla="*/ 3331816 w 4677232"/>
              <a:gd name="connsiteY123" fmla="*/ 1029832 h 2198634"/>
              <a:gd name="connsiteX124" fmla="*/ 3007966 w 4677232"/>
              <a:gd name="connsiteY124" fmla="*/ 1036182 h 2198634"/>
              <a:gd name="connsiteX125" fmla="*/ 3001616 w 4677232"/>
              <a:gd name="connsiteY125" fmla="*/ 947282 h 2198634"/>
              <a:gd name="connsiteX126" fmla="*/ 2925416 w 4677232"/>
              <a:gd name="connsiteY126" fmla="*/ 883782 h 2198634"/>
              <a:gd name="connsiteX127" fmla="*/ 2957166 w 4677232"/>
              <a:gd name="connsiteY127" fmla="*/ 1023482 h 2198634"/>
              <a:gd name="connsiteX128" fmla="*/ 2957166 w 4677232"/>
              <a:gd name="connsiteY128" fmla="*/ 1055232 h 2198634"/>
              <a:gd name="connsiteX129" fmla="*/ 2931766 w 4677232"/>
              <a:gd name="connsiteY129" fmla="*/ 1175882 h 2198634"/>
              <a:gd name="connsiteX130" fmla="*/ 2766666 w 4677232"/>
              <a:gd name="connsiteY130" fmla="*/ 1017132 h 2198634"/>
              <a:gd name="connsiteX131" fmla="*/ 2773016 w 4677232"/>
              <a:gd name="connsiteY131" fmla="*/ 1086982 h 2198634"/>
              <a:gd name="connsiteX132" fmla="*/ 2760316 w 4677232"/>
              <a:gd name="connsiteY132" fmla="*/ 1175882 h 2198634"/>
              <a:gd name="connsiteX133" fmla="*/ 2531716 w 4677232"/>
              <a:gd name="connsiteY133" fmla="*/ 1207632 h 2198634"/>
              <a:gd name="connsiteX134" fmla="*/ 2341216 w 4677232"/>
              <a:gd name="connsiteY134" fmla="*/ 1283832 h 2198634"/>
              <a:gd name="connsiteX135" fmla="*/ 2423766 w 4677232"/>
              <a:gd name="connsiteY135" fmla="*/ 947282 h 2198634"/>
              <a:gd name="connsiteX136" fmla="*/ 2322166 w 4677232"/>
              <a:gd name="connsiteY136" fmla="*/ 1061582 h 2198634"/>
              <a:gd name="connsiteX137" fmla="*/ 2182466 w 4677232"/>
              <a:gd name="connsiteY137" fmla="*/ 998082 h 2198634"/>
              <a:gd name="connsiteX138" fmla="*/ 2290416 w 4677232"/>
              <a:gd name="connsiteY138" fmla="*/ 1106032 h 2198634"/>
              <a:gd name="connsiteX139" fmla="*/ 2245966 w 4677232"/>
              <a:gd name="connsiteY139" fmla="*/ 1201282 h 2198634"/>
              <a:gd name="connsiteX140" fmla="*/ 2163416 w 4677232"/>
              <a:gd name="connsiteY140" fmla="*/ 1201282 h 2198634"/>
              <a:gd name="connsiteX141" fmla="*/ 2150716 w 4677232"/>
              <a:gd name="connsiteY141" fmla="*/ 1258432 h 2198634"/>
              <a:gd name="connsiteX142" fmla="*/ 2055466 w 4677232"/>
              <a:gd name="connsiteY142" fmla="*/ 1252082 h 2198634"/>
              <a:gd name="connsiteX143" fmla="*/ 1979266 w 4677232"/>
              <a:gd name="connsiteY143" fmla="*/ 1112382 h 2198634"/>
              <a:gd name="connsiteX144" fmla="*/ 1934816 w 4677232"/>
              <a:gd name="connsiteY144" fmla="*/ 1074282 h 2198634"/>
              <a:gd name="connsiteX145" fmla="*/ 1890366 w 4677232"/>
              <a:gd name="connsiteY145" fmla="*/ 953632 h 2198634"/>
              <a:gd name="connsiteX146" fmla="*/ 1877666 w 4677232"/>
              <a:gd name="connsiteY146" fmla="*/ 1144132 h 2198634"/>
              <a:gd name="connsiteX147" fmla="*/ 1953866 w 4677232"/>
              <a:gd name="connsiteY147" fmla="*/ 1258432 h 2198634"/>
              <a:gd name="connsiteX148" fmla="*/ 1680816 w 4677232"/>
              <a:gd name="connsiteY148" fmla="*/ 1379082 h 2198634"/>
              <a:gd name="connsiteX149" fmla="*/ 1668116 w 4677232"/>
              <a:gd name="connsiteY149" fmla="*/ 1271132 h 2198634"/>
              <a:gd name="connsiteX150" fmla="*/ 1553816 w 4677232"/>
              <a:gd name="connsiteY150" fmla="*/ 1207632 h 2198634"/>
              <a:gd name="connsiteX151" fmla="*/ 1566516 w 4677232"/>
              <a:gd name="connsiteY151" fmla="*/ 1264782 h 2198634"/>
              <a:gd name="connsiteX152" fmla="*/ 1566516 w 4677232"/>
              <a:gd name="connsiteY152" fmla="*/ 1353682 h 2198634"/>
              <a:gd name="connsiteX153" fmla="*/ 1337916 w 4677232"/>
              <a:gd name="connsiteY153" fmla="*/ 1417182 h 2198634"/>
              <a:gd name="connsiteX154" fmla="*/ 1312516 w 4677232"/>
              <a:gd name="connsiteY154" fmla="*/ 1537832 h 2198634"/>
              <a:gd name="connsiteX155" fmla="*/ 1229966 w 4677232"/>
              <a:gd name="connsiteY155" fmla="*/ 1582282 h 2198634"/>
              <a:gd name="connsiteX156" fmla="*/ 1198216 w 4677232"/>
              <a:gd name="connsiteY156" fmla="*/ 1448932 h 2198634"/>
              <a:gd name="connsiteX157" fmla="*/ 1077566 w 4677232"/>
              <a:gd name="connsiteY157" fmla="*/ 1404482 h 2198634"/>
              <a:gd name="connsiteX158" fmla="*/ 785466 w 4677232"/>
              <a:gd name="connsiteY158" fmla="*/ 985382 h 2198634"/>
              <a:gd name="connsiteX159" fmla="*/ 633066 w 4677232"/>
              <a:gd name="connsiteY159" fmla="*/ 737732 h 2198634"/>
              <a:gd name="connsiteX160" fmla="*/ 620366 w 4677232"/>
              <a:gd name="connsiteY160" fmla="*/ 820282 h 2198634"/>
              <a:gd name="connsiteX161" fmla="*/ 493366 w 4677232"/>
              <a:gd name="connsiteY161" fmla="*/ 839332 h 2198634"/>
              <a:gd name="connsiteX162" fmla="*/ 487016 w 4677232"/>
              <a:gd name="connsiteY162" fmla="*/ 750432 h 2198634"/>
              <a:gd name="connsiteX163" fmla="*/ 169516 w 4677232"/>
              <a:gd name="connsiteY163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61667 w 4677232"/>
              <a:gd name="connsiteY12" fmla="*/ 18489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60166 w 4677232"/>
              <a:gd name="connsiteY15" fmla="*/ 2014082 h 2198634"/>
              <a:gd name="connsiteX16" fmla="*/ 1623666 w 4677232"/>
              <a:gd name="connsiteY16" fmla="*/ 1671182 h 2198634"/>
              <a:gd name="connsiteX17" fmla="*/ 1833216 w 4677232"/>
              <a:gd name="connsiteY17" fmla="*/ 1753732 h 2198634"/>
              <a:gd name="connsiteX18" fmla="*/ 2163416 w 4677232"/>
              <a:gd name="connsiteY18" fmla="*/ 1728332 h 2198634"/>
              <a:gd name="connsiteX19" fmla="*/ 2417416 w 4677232"/>
              <a:gd name="connsiteY19" fmla="*/ 1518782 h 2198634"/>
              <a:gd name="connsiteX20" fmla="*/ 2315816 w 4677232"/>
              <a:gd name="connsiteY20" fmla="*/ 2077582 h 2198634"/>
              <a:gd name="connsiteX21" fmla="*/ 2531716 w 4677232"/>
              <a:gd name="connsiteY21" fmla="*/ 2001382 h 2198634"/>
              <a:gd name="connsiteX22" fmla="*/ 2569816 w 4677232"/>
              <a:gd name="connsiteY22" fmla="*/ 1563232 h 2198634"/>
              <a:gd name="connsiteX23" fmla="*/ 2925416 w 4677232"/>
              <a:gd name="connsiteY23" fmla="*/ 1779132 h 2198634"/>
              <a:gd name="connsiteX24" fmla="*/ 2988916 w 4677232"/>
              <a:gd name="connsiteY24" fmla="*/ 1931532 h 2198634"/>
              <a:gd name="connsiteX25" fmla="*/ 3039716 w 4677232"/>
              <a:gd name="connsiteY25" fmla="*/ 1728332 h 2198634"/>
              <a:gd name="connsiteX26" fmla="*/ 3109566 w 4677232"/>
              <a:gd name="connsiteY26" fmla="*/ 1709282 h 2198634"/>
              <a:gd name="connsiteX27" fmla="*/ 3039716 w 4677232"/>
              <a:gd name="connsiteY27" fmla="*/ 1474332 h 2198634"/>
              <a:gd name="connsiteX28" fmla="*/ 3236566 w 4677232"/>
              <a:gd name="connsiteY28" fmla="*/ 1448932 h 2198634"/>
              <a:gd name="connsiteX29" fmla="*/ 3281016 w 4677232"/>
              <a:gd name="connsiteY29" fmla="*/ 1677532 h 2198634"/>
              <a:gd name="connsiteX30" fmla="*/ 3331816 w 4677232"/>
              <a:gd name="connsiteY30" fmla="*/ 1607682 h 2198634"/>
              <a:gd name="connsiteX31" fmla="*/ 3369916 w 4677232"/>
              <a:gd name="connsiteY31" fmla="*/ 1487032 h 2198634"/>
              <a:gd name="connsiteX32" fmla="*/ 3528666 w 4677232"/>
              <a:gd name="connsiteY32" fmla="*/ 1537832 h 2198634"/>
              <a:gd name="connsiteX33" fmla="*/ 3465166 w 4677232"/>
              <a:gd name="connsiteY33" fmla="*/ 1715632 h 2198634"/>
              <a:gd name="connsiteX34" fmla="*/ 3547716 w 4677232"/>
              <a:gd name="connsiteY34" fmla="*/ 1709282 h 2198634"/>
              <a:gd name="connsiteX35" fmla="*/ 3325466 w 4677232"/>
              <a:gd name="connsiteY35" fmla="*/ 2090282 h 2198634"/>
              <a:gd name="connsiteX36" fmla="*/ 3611216 w 4677232"/>
              <a:gd name="connsiteY36" fmla="*/ 2033132 h 2198634"/>
              <a:gd name="connsiteX37" fmla="*/ 3738216 w 4677232"/>
              <a:gd name="connsiteY37" fmla="*/ 2198232 h 2198634"/>
              <a:gd name="connsiteX38" fmla="*/ 3827116 w 4677232"/>
              <a:gd name="connsiteY38" fmla="*/ 2052182 h 2198634"/>
              <a:gd name="connsiteX39" fmla="*/ 3700116 w 4677232"/>
              <a:gd name="connsiteY39" fmla="*/ 1379082 h 2198634"/>
              <a:gd name="connsiteX40" fmla="*/ 3890616 w 4677232"/>
              <a:gd name="connsiteY40" fmla="*/ 1264782 h 2198634"/>
              <a:gd name="connsiteX41" fmla="*/ 3890616 w 4677232"/>
              <a:gd name="connsiteY41" fmla="*/ 1099682 h 2198634"/>
              <a:gd name="connsiteX42" fmla="*/ 4068416 w 4677232"/>
              <a:gd name="connsiteY42" fmla="*/ 1264782 h 2198634"/>
              <a:gd name="connsiteX43" fmla="*/ 4144616 w 4677232"/>
              <a:gd name="connsiteY43" fmla="*/ 1029832 h 2198634"/>
              <a:gd name="connsiteX44" fmla="*/ 4246216 w 4677232"/>
              <a:gd name="connsiteY44" fmla="*/ 1144132 h 2198634"/>
              <a:gd name="connsiteX45" fmla="*/ 4239866 w 4677232"/>
              <a:gd name="connsiteY45" fmla="*/ 1296532 h 2198634"/>
              <a:gd name="connsiteX46" fmla="*/ 4379566 w 4677232"/>
              <a:gd name="connsiteY46" fmla="*/ 1239382 h 2198634"/>
              <a:gd name="connsiteX47" fmla="*/ 4284316 w 4677232"/>
              <a:gd name="connsiteY47" fmla="*/ 1569582 h 2198634"/>
              <a:gd name="connsiteX48" fmla="*/ 4500216 w 4677232"/>
              <a:gd name="connsiteY48" fmla="*/ 1404482 h 2198634"/>
              <a:gd name="connsiteX49" fmla="*/ 4658966 w 4677232"/>
              <a:gd name="connsiteY49" fmla="*/ 1112382 h 2198634"/>
              <a:gd name="connsiteX50" fmla="*/ 4665316 w 4677232"/>
              <a:gd name="connsiteY50" fmla="*/ 617082 h 2198634"/>
              <a:gd name="connsiteX51" fmla="*/ 4582766 w 4677232"/>
              <a:gd name="connsiteY51" fmla="*/ 432932 h 2198634"/>
              <a:gd name="connsiteX52" fmla="*/ 4493866 w 4677232"/>
              <a:gd name="connsiteY52" fmla="*/ 610732 h 2198634"/>
              <a:gd name="connsiteX53" fmla="*/ 4341466 w 4677232"/>
              <a:gd name="connsiteY53" fmla="*/ 578982 h 2198634"/>
              <a:gd name="connsiteX54" fmla="*/ 4404966 w 4677232"/>
              <a:gd name="connsiteY54" fmla="*/ 331332 h 2198634"/>
              <a:gd name="connsiteX55" fmla="*/ 4265266 w 4677232"/>
              <a:gd name="connsiteY55" fmla="*/ 439282 h 2198634"/>
              <a:gd name="connsiteX56" fmla="*/ 4150966 w 4677232"/>
              <a:gd name="connsiteY56" fmla="*/ 591682 h 2198634"/>
              <a:gd name="connsiteX57" fmla="*/ 4068416 w 4677232"/>
              <a:gd name="connsiteY57" fmla="*/ 553582 h 2198634"/>
              <a:gd name="connsiteX58" fmla="*/ 4106516 w 4677232"/>
              <a:gd name="connsiteY58" fmla="*/ 464682 h 2198634"/>
              <a:gd name="connsiteX59" fmla="*/ 4131916 w 4677232"/>
              <a:gd name="connsiteY59" fmla="*/ 331332 h 2198634"/>
              <a:gd name="connsiteX60" fmla="*/ 4036666 w 4677232"/>
              <a:gd name="connsiteY60" fmla="*/ 426582 h 2198634"/>
              <a:gd name="connsiteX61" fmla="*/ 3890616 w 4677232"/>
              <a:gd name="connsiteY61" fmla="*/ 267832 h 2198634"/>
              <a:gd name="connsiteX62" fmla="*/ 3941416 w 4677232"/>
              <a:gd name="connsiteY62" fmla="*/ 458332 h 2198634"/>
              <a:gd name="connsiteX63" fmla="*/ 3928716 w 4677232"/>
              <a:gd name="connsiteY63" fmla="*/ 585332 h 2198634"/>
              <a:gd name="connsiteX64" fmla="*/ 3890616 w 4677232"/>
              <a:gd name="connsiteY64" fmla="*/ 648832 h 2198634"/>
              <a:gd name="connsiteX65" fmla="*/ 3801716 w 4677232"/>
              <a:gd name="connsiteY65" fmla="*/ 610732 h 2198634"/>
              <a:gd name="connsiteX66" fmla="*/ 3795366 w 4677232"/>
              <a:gd name="connsiteY66" fmla="*/ 502782 h 2198634"/>
              <a:gd name="connsiteX67" fmla="*/ 3719166 w 4677232"/>
              <a:gd name="connsiteY67" fmla="*/ 451982 h 2198634"/>
              <a:gd name="connsiteX68" fmla="*/ 3662016 w 4677232"/>
              <a:gd name="connsiteY68" fmla="*/ 483732 h 2198634"/>
              <a:gd name="connsiteX69" fmla="*/ 3712816 w 4677232"/>
              <a:gd name="connsiteY69" fmla="*/ 572632 h 2198634"/>
              <a:gd name="connsiteX70" fmla="*/ 3693766 w 4677232"/>
              <a:gd name="connsiteY70" fmla="*/ 585332 h 2198634"/>
              <a:gd name="connsiteX71" fmla="*/ 3630266 w 4677232"/>
              <a:gd name="connsiteY71" fmla="*/ 566282 h 2198634"/>
              <a:gd name="connsiteX72" fmla="*/ 3598516 w 4677232"/>
              <a:gd name="connsiteY72" fmla="*/ 471032 h 2198634"/>
              <a:gd name="connsiteX73" fmla="*/ 3674716 w 4677232"/>
              <a:gd name="connsiteY73" fmla="*/ 337682 h 2198634"/>
              <a:gd name="connsiteX74" fmla="*/ 3528666 w 4677232"/>
              <a:gd name="connsiteY74" fmla="*/ 331332 h 2198634"/>
              <a:gd name="connsiteX75" fmla="*/ 3649316 w 4677232"/>
              <a:gd name="connsiteY75" fmla="*/ 255132 h 2198634"/>
              <a:gd name="connsiteX76" fmla="*/ 3668366 w 4677232"/>
              <a:gd name="connsiteY76" fmla="*/ 159882 h 2198634"/>
              <a:gd name="connsiteX77" fmla="*/ 3560416 w 4677232"/>
              <a:gd name="connsiteY77" fmla="*/ 109082 h 2198634"/>
              <a:gd name="connsiteX78" fmla="*/ 3484216 w 4677232"/>
              <a:gd name="connsiteY78" fmla="*/ 197982 h 2198634"/>
              <a:gd name="connsiteX79" fmla="*/ 3458816 w 4677232"/>
              <a:gd name="connsiteY79" fmla="*/ 153532 h 2198634"/>
              <a:gd name="connsiteX80" fmla="*/ 3382616 w 4677232"/>
              <a:gd name="connsiteY80" fmla="*/ 153532 h 2198634"/>
              <a:gd name="connsiteX81" fmla="*/ 3382616 w 4677232"/>
              <a:gd name="connsiteY81" fmla="*/ 223382 h 2198634"/>
              <a:gd name="connsiteX82" fmla="*/ 3293716 w 4677232"/>
              <a:gd name="connsiteY82" fmla="*/ 96382 h 2198634"/>
              <a:gd name="connsiteX83" fmla="*/ 3185766 w 4677232"/>
              <a:gd name="connsiteY83" fmla="*/ 45582 h 2198634"/>
              <a:gd name="connsiteX84" fmla="*/ 3312766 w 4677232"/>
              <a:gd name="connsiteY84" fmla="*/ 337682 h 2198634"/>
              <a:gd name="connsiteX85" fmla="*/ 3147666 w 4677232"/>
              <a:gd name="connsiteY85" fmla="*/ 236082 h 2198634"/>
              <a:gd name="connsiteX86" fmla="*/ 3077816 w 4677232"/>
              <a:gd name="connsiteY86" fmla="*/ 242432 h 2198634"/>
              <a:gd name="connsiteX87" fmla="*/ 3014316 w 4677232"/>
              <a:gd name="connsiteY87" fmla="*/ 312282 h 2198634"/>
              <a:gd name="connsiteX88" fmla="*/ 2766666 w 4677232"/>
              <a:gd name="connsiteY88" fmla="*/ 331332 h 2198634"/>
              <a:gd name="connsiteX89" fmla="*/ 2817466 w 4677232"/>
              <a:gd name="connsiteY89" fmla="*/ 236082 h 2198634"/>
              <a:gd name="connsiteX90" fmla="*/ 2639666 w 4677232"/>
              <a:gd name="connsiteY90" fmla="*/ 229732 h 2198634"/>
              <a:gd name="connsiteX91" fmla="*/ 2455516 w 4677232"/>
              <a:gd name="connsiteY91" fmla="*/ 255132 h 2198634"/>
              <a:gd name="connsiteX92" fmla="*/ 2493616 w 4677232"/>
              <a:gd name="connsiteY92" fmla="*/ 159882 h 2198634"/>
              <a:gd name="connsiteX93" fmla="*/ 2322166 w 4677232"/>
              <a:gd name="connsiteY93" fmla="*/ 70982 h 2198634"/>
              <a:gd name="connsiteX94" fmla="*/ 2118966 w 4677232"/>
              <a:gd name="connsiteY94" fmla="*/ 1132 h 2198634"/>
              <a:gd name="connsiteX95" fmla="*/ 1522066 w 4677232"/>
              <a:gd name="connsiteY95" fmla="*/ 128132 h 2198634"/>
              <a:gd name="connsiteX96" fmla="*/ 1820516 w 4677232"/>
              <a:gd name="connsiteY96" fmla="*/ 178932 h 2198634"/>
              <a:gd name="connsiteX97" fmla="*/ 2138016 w 4677232"/>
              <a:gd name="connsiteY97" fmla="*/ 128132 h 2198634"/>
              <a:gd name="connsiteX98" fmla="*/ 2290416 w 4677232"/>
              <a:gd name="connsiteY98" fmla="*/ 197982 h 2198634"/>
              <a:gd name="connsiteX99" fmla="*/ 2290416 w 4677232"/>
              <a:gd name="connsiteY99" fmla="*/ 305932 h 2198634"/>
              <a:gd name="connsiteX100" fmla="*/ 2226916 w 4677232"/>
              <a:gd name="connsiteY100" fmla="*/ 305932 h 2198634"/>
              <a:gd name="connsiteX101" fmla="*/ 2144366 w 4677232"/>
              <a:gd name="connsiteY101" fmla="*/ 420232 h 2198634"/>
              <a:gd name="connsiteX102" fmla="*/ 2220566 w 4677232"/>
              <a:gd name="connsiteY102" fmla="*/ 420232 h 2198634"/>
              <a:gd name="connsiteX103" fmla="*/ 2366616 w 4677232"/>
              <a:gd name="connsiteY103" fmla="*/ 318632 h 2198634"/>
              <a:gd name="connsiteX104" fmla="*/ 2392016 w 4677232"/>
              <a:gd name="connsiteY104" fmla="*/ 502782 h 2198634"/>
              <a:gd name="connsiteX105" fmla="*/ 2436466 w 4677232"/>
              <a:gd name="connsiteY105" fmla="*/ 426582 h 2198634"/>
              <a:gd name="connsiteX106" fmla="*/ 2461866 w 4677232"/>
              <a:gd name="connsiteY106" fmla="*/ 363082 h 2198634"/>
              <a:gd name="connsiteX107" fmla="*/ 2626966 w 4677232"/>
              <a:gd name="connsiteY107" fmla="*/ 451982 h 2198634"/>
              <a:gd name="connsiteX108" fmla="*/ 2582516 w 4677232"/>
              <a:gd name="connsiteY108" fmla="*/ 566282 h 2198634"/>
              <a:gd name="connsiteX109" fmla="*/ 2684116 w 4677232"/>
              <a:gd name="connsiteY109" fmla="*/ 528182 h 2198634"/>
              <a:gd name="connsiteX110" fmla="*/ 2823816 w 4677232"/>
              <a:gd name="connsiteY110" fmla="*/ 528182 h 2198634"/>
              <a:gd name="connsiteX111" fmla="*/ 2709516 w 4677232"/>
              <a:gd name="connsiteY111" fmla="*/ 648832 h 2198634"/>
              <a:gd name="connsiteX112" fmla="*/ 2665066 w 4677232"/>
              <a:gd name="connsiteY112" fmla="*/ 718682 h 2198634"/>
              <a:gd name="connsiteX113" fmla="*/ 2785716 w 4677232"/>
              <a:gd name="connsiteY113" fmla="*/ 725032 h 2198634"/>
              <a:gd name="connsiteX114" fmla="*/ 2836516 w 4677232"/>
              <a:gd name="connsiteY114" fmla="*/ 693282 h 2198634"/>
              <a:gd name="connsiteX115" fmla="*/ 2906366 w 4677232"/>
              <a:gd name="connsiteY115" fmla="*/ 642482 h 2198634"/>
              <a:gd name="connsiteX116" fmla="*/ 3001616 w 4677232"/>
              <a:gd name="connsiteY116" fmla="*/ 661532 h 2198634"/>
              <a:gd name="connsiteX117" fmla="*/ 3033366 w 4677232"/>
              <a:gd name="connsiteY117" fmla="*/ 623432 h 2198634"/>
              <a:gd name="connsiteX118" fmla="*/ 3141316 w 4677232"/>
              <a:gd name="connsiteY118" fmla="*/ 655182 h 2198634"/>
              <a:gd name="connsiteX119" fmla="*/ 3122266 w 4677232"/>
              <a:gd name="connsiteY119" fmla="*/ 788532 h 2198634"/>
              <a:gd name="connsiteX120" fmla="*/ 3198466 w 4677232"/>
              <a:gd name="connsiteY120" fmla="*/ 686932 h 2198634"/>
              <a:gd name="connsiteX121" fmla="*/ 3255616 w 4677232"/>
              <a:gd name="connsiteY121" fmla="*/ 610732 h 2198634"/>
              <a:gd name="connsiteX122" fmla="*/ 3522316 w 4677232"/>
              <a:gd name="connsiteY122" fmla="*/ 807582 h 2198634"/>
              <a:gd name="connsiteX123" fmla="*/ 3350866 w 4677232"/>
              <a:gd name="connsiteY123" fmla="*/ 966332 h 2198634"/>
              <a:gd name="connsiteX124" fmla="*/ 3331816 w 4677232"/>
              <a:gd name="connsiteY124" fmla="*/ 1029832 h 2198634"/>
              <a:gd name="connsiteX125" fmla="*/ 3007966 w 4677232"/>
              <a:gd name="connsiteY125" fmla="*/ 1036182 h 2198634"/>
              <a:gd name="connsiteX126" fmla="*/ 3001616 w 4677232"/>
              <a:gd name="connsiteY126" fmla="*/ 947282 h 2198634"/>
              <a:gd name="connsiteX127" fmla="*/ 2925416 w 4677232"/>
              <a:gd name="connsiteY127" fmla="*/ 883782 h 2198634"/>
              <a:gd name="connsiteX128" fmla="*/ 2957166 w 4677232"/>
              <a:gd name="connsiteY128" fmla="*/ 1023482 h 2198634"/>
              <a:gd name="connsiteX129" fmla="*/ 2957166 w 4677232"/>
              <a:gd name="connsiteY129" fmla="*/ 1055232 h 2198634"/>
              <a:gd name="connsiteX130" fmla="*/ 2931766 w 4677232"/>
              <a:gd name="connsiteY130" fmla="*/ 1175882 h 2198634"/>
              <a:gd name="connsiteX131" fmla="*/ 2766666 w 4677232"/>
              <a:gd name="connsiteY131" fmla="*/ 1017132 h 2198634"/>
              <a:gd name="connsiteX132" fmla="*/ 2773016 w 4677232"/>
              <a:gd name="connsiteY132" fmla="*/ 1086982 h 2198634"/>
              <a:gd name="connsiteX133" fmla="*/ 2760316 w 4677232"/>
              <a:gd name="connsiteY133" fmla="*/ 1175882 h 2198634"/>
              <a:gd name="connsiteX134" fmla="*/ 2531716 w 4677232"/>
              <a:gd name="connsiteY134" fmla="*/ 1207632 h 2198634"/>
              <a:gd name="connsiteX135" fmla="*/ 2341216 w 4677232"/>
              <a:gd name="connsiteY135" fmla="*/ 1283832 h 2198634"/>
              <a:gd name="connsiteX136" fmla="*/ 2423766 w 4677232"/>
              <a:gd name="connsiteY136" fmla="*/ 947282 h 2198634"/>
              <a:gd name="connsiteX137" fmla="*/ 2322166 w 4677232"/>
              <a:gd name="connsiteY137" fmla="*/ 1061582 h 2198634"/>
              <a:gd name="connsiteX138" fmla="*/ 2182466 w 4677232"/>
              <a:gd name="connsiteY138" fmla="*/ 998082 h 2198634"/>
              <a:gd name="connsiteX139" fmla="*/ 2290416 w 4677232"/>
              <a:gd name="connsiteY139" fmla="*/ 1106032 h 2198634"/>
              <a:gd name="connsiteX140" fmla="*/ 2245966 w 4677232"/>
              <a:gd name="connsiteY140" fmla="*/ 1201282 h 2198634"/>
              <a:gd name="connsiteX141" fmla="*/ 2163416 w 4677232"/>
              <a:gd name="connsiteY141" fmla="*/ 1201282 h 2198634"/>
              <a:gd name="connsiteX142" fmla="*/ 2150716 w 4677232"/>
              <a:gd name="connsiteY142" fmla="*/ 1258432 h 2198634"/>
              <a:gd name="connsiteX143" fmla="*/ 2055466 w 4677232"/>
              <a:gd name="connsiteY143" fmla="*/ 1252082 h 2198634"/>
              <a:gd name="connsiteX144" fmla="*/ 1979266 w 4677232"/>
              <a:gd name="connsiteY144" fmla="*/ 1112382 h 2198634"/>
              <a:gd name="connsiteX145" fmla="*/ 1934816 w 4677232"/>
              <a:gd name="connsiteY145" fmla="*/ 1074282 h 2198634"/>
              <a:gd name="connsiteX146" fmla="*/ 1890366 w 4677232"/>
              <a:gd name="connsiteY146" fmla="*/ 953632 h 2198634"/>
              <a:gd name="connsiteX147" fmla="*/ 1877666 w 4677232"/>
              <a:gd name="connsiteY147" fmla="*/ 1144132 h 2198634"/>
              <a:gd name="connsiteX148" fmla="*/ 1953866 w 4677232"/>
              <a:gd name="connsiteY148" fmla="*/ 1258432 h 2198634"/>
              <a:gd name="connsiteX149" fmla="*/ 1680816 w 4677232"/>
              <a:gd name="connsiteY149" fmla="*/ 1379082 h 2198634"/>
              <a:gd name="connsiteX150" fmla="*/ 1668116 w 4677232"/>
              <a:gd name="connsiteY150" fmla="*/ 1271132 h 2198634"/>
              <a:gd name="connsiteX151" fmla="*/ 1553816 w 4677232"/>
              <a:gd name="connsiteY151" fmla="*/ 1207632 h 2198634"/>
              <a:gd name="connsiteX152" fmla="*/ 1566516 w 4677232"/>
              <a:gd name="connsiteY152" fmla="*/ 1264782 h 2198634"/>
              <a:gd name="connsiteX153" fmla="*/ 1566516 w 4677232"/>
              <a:gd name="connsiteY153" fmla="*/ 1353682 h 2198634"/>
              <a:gd name="connsiteX154" fmla="*/ 1337916 w 4677232"/>
              <a:gd name="connsiteY154" fmla="*/ 1417182 h 2198634"/>
              <a:gd name="connsiteX155" fmla="*/ 1312516 w 4677232"/>
              <a:gd name="connsiteY155" fmla="*/ 1537832 h 2198634"/>
              <a:gd name="connsiteX156" fmla="*/ 1229966 w 4677232"/>
              <a:gd name="connsiteY156" fmla="*/ 1582282 h 2198634"/>
              <a:gd name="connsiteX157" fmla="*/ 1198216 w 4677232"/>
              <a:gd name="connsiteY157" fmla="*/ 1448932 h 2198634"/>
              <a:gd name="connsiteX158" fmla="*/ 1077566 w 4677232"/>
              <a:gd name="connsiteY158" fmla="*/ 1404482 h 2198634"/>
              <a:gd name="connsiteX159" fmla="*/ 785466 w 4677232"/>
              <a:gd name="connsiteY159" fmla="*/ 985382 h 2198634"/>
              <a:gd name="connsiteX160" fmla="*/ 633066 w 4677232"/>
              <a:gd name="connsiteY160" fmla="*/ 737732 h 2198634"/>
              <a:gd name="connsiteX161" fmla="*/ 620366 w 4677232"/>
              <a:gd name="connsiteY161" fmla="*/ 820282 h 2198634"/>
              <a:gd name="connsiteX162" fmla="*/ 493366 w 4677232"/>
              <a:gd name="connsiteY162" fmla="*/ 839332 h 2198634"/>
              <a:gd name="connsiteX163" fmla="*/ 487016 w 4677232"/>
              <a:gd name="connsiteY163" fmla="*/ 750432 h 2198634"/>
              <a:gd name="connsiteX164" fmla="*/ 169516 w 4677232"/>
              <a:gd name="connsiteY164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60166 w 4677232"/>
              <a:gd name="connsiteY15" fmla="*/ 2014082 h 2198634"/>
              <a:gd name="connsiteX16" fmla="*/ 1623666 w 4677232"/>
              <a:gd name="connsiteY16" fmla="*/ 1671182 h 2198634"/>
              <a:gd name="connsiteX17" fmla="*/ 1833216 w 4677232"/>
              <a:gd name="connsiteY17" fmla="*/ 1753732 h 2198634"/>
              <a:gd name="connsiteX18" fmla="*/ 2163416 w 4677232"/>
              <a:gd name="connsiteY18" fmla="*/ 1728332 h 2198634"/>
              <a:gd name="connsiteX19" fmla="*/ 2417416 w 4677232"/>
              <a:gd name="connsiteY19" fmla="*/ 1518782 h 2198634"/>
              <a:gd name="connsiteX20" fmla="*/ 2315816 w 4677232"/>
              <a:gd name="connsiteY20" fmla="*/ 2077582 h 2198634"/>
              <a:gd name="connsiteX21" fmla="*/ 2531716 w 4677232"/>
              <a:gd name="connsiteY21" fmla="*/ 2001382 h 2198634"/>
              <a:gd name="connsiteX22" fmla="*/ 2569816 w 4677232"/>
              <a:gd name="connsiteY22" fmla="*/ 1563232 h 2198634"/>
              <a:gd name="connsiteX23" fmla="*/ 2925416 w 4677232"/>
              <a:gd name="connsiteY23" fmla="*/ 1779132 h 2198634"/>
              <a:gd name="connsiteX24" fmla="*/ 2988916 w 4677232"/>
              <a:gd name="connsiteY24" fmla="*/ 1931532 h 2198634"/>
              <a:gd name="connsiteX25" fmla="*/ 3039716 w 4677232"/>
              <a:gd name="connsiteY25" fmla="*/ 1728332 h 2198634"/>
              <a:gd name="connsiteX26" fmla="*/ 3109566 w 4677232"/>
              <a:gd name="connsiteY26" fmla="*/ 1709282 h 2198634"/>
              <a:gd name="connsiteX27" fmla="*/ 3039716 w 4677232"/>
              <a:gd name="connsiteY27" fmla="*/ 1474332 h 2198634"/>
              <a:gd name="connsiteX28" fmla="*/ 3236566 w 4677232"/>
              <a:gd name="connsiteY28" fmla="*/ 1448932 h 2198634"/>
              <a:gd name="connsiteX29" fmla="*/ 3281016 w 4677232"/>
              <a:gd name="connsiteY29" fmla="*/ 1677532 h 2198634"/>
              <a:gd name="connsiteX30" fmla="*/ 3331816 w 4677232"/>
              <a:gd name="connsiteY30" fmla="*/ 1607682 h 2198634"/>
              <a:gd name="connsiteX31" fmla="*/ 3369916 w 4677232"/>
              <a:gd name="connsiteY31" fmla="*/ 1487032 h 2198634"/>
              <a:gd name="connsiteX32" fmla="*/ 3528666 w 4677232"/>
              <a:gd name="connsiteY32" fmla="*/ 1537832 h 2198634"/>
              <a:gd name="connsiteX33" fmla="*/ 3465166 w 4677232"/>
              <a:gd name="connsiteY33" fmla="*/ 1715632 h 2198634"/>
              <a:gd name="connsiteX34" fmla="*/ 3547716 w 4677232"/>
              <a:gd name="connsiteY34" fmla="*/ 1709282 h 2198634"/>
              <a:gd name="connsiteX35" fmla="*/ 3325466 w 4677232"/>
              <a:gd name="connsiteY35" fmla="*/ 2090282 h 2198634"/>
              <a:gd name="connsiteX36" fmla="*/ 3611216 w 4677232"/>
              <a:gd name="connsiteY36" fmla="*/ 2033132 h 2198634"/>
              <a:gd name="connsiteX37" fmla="*/ 3738216 w 4677232"/>
              <a:gd name="connsiteY37" fmla="*/ 2198232 h 2198634"/>
              <a:gd name="connsiteX38" fmla="*/ 3827116 w 4677232"/>
              <a:gd name="connsiteY38" fmla="*/ 2052182 h 2198634"/>
              <a:gd name="connsiteX39" fmla="*/ 3700116 w 4677232"/>
              <a:gd name="connsiteY39" fmla="*/ 1379082 h 2198634"/>
              <a:gd name="connsiteX40" fmla="*/ 3890616 w 4677232"/>
              <a:gd name="connsiteY40" fmla="*/ 1264782 h 2198634"/>
              <a:gd name="connsiteX41" fmla="*/ 3890616 w 4677232"/>
              <a:gd name="connsiteY41" fmla="*/ 1099682 h 2198634"/>
              <a:gd name="connsiteX42" fmla="*/ 4068416 w 4677232"/>
              <a:gd name="connsiteY42" fmla="*/ 1264782 h 2198634"/>
              <a:gd name="connsiteX43" fmla="*/ 4144616 w 4677232"/>
              <a:gd name="connsiteY43" fmla="*/ 1029832 h 2198634"/>
              <a:gd name="connsiteX44" fmla="*/ 4246216 w 4677232"/>
              <a:gd name="connsiteY44" fmla="*/ 1144132 h 2198634"/>
              <a:gd name="connsiteX45" fmla="*/ 4239866 w 4677232"/>
              <a:gd name="connsiteY45" fmla="*/ 1296532 h 2198634"/>
              <a:gd name="connsiteX46" fmla="*/ 4379566 w 4677232"/>
              <a:gd name="connsiteY46" fmla="*/ 1239382 h 2198634"/>
              <a:gd name="connsiteX47" fmla="*/ 4284316 w 4677232"/>
              <a:gd name="connsiteY47" fmla="*/ 1569582 h 2198634"/>
              <a:gd name="connsiteX48" fmla="*/ 4500216 w 4677232"/>
              <a:gd name="connsiteY48" fmla="*/ 1404482 h 2198634"/>
              <a:gd name="connsiteX49" fmla="*/ 4658966 w 4677232"/>
              <a:gd name="connsiteY49" fmla="*/ 1112382 h 2198634"/>
              <a:gd name="connsiteX50" fmla="*/ 4665316 w 4677232"/>
              <a:gd name="connsiteY50" fmla="*/ 617082 h 2198634"/>
              <a:gd name="connsiteX51" fmla="*/ 4582766 w 4677232"/>
              <a:gd name="connsiteY51" fmla="*/ 432932 h 2198634"/>
              <a:gd name="connsiteX52" fmla="*/ 4493866 w 4677232"/>
              <a:gd name="connsiteY52" fmla="*/ 610732 h 2198634"/>
              <a:gd name="connsiteX53" fmla="*/ 4341466 w 4677232"/>
              <a:gd name="connsiteY53" fmla="*/ 578982 h 2198634"/>
              <a:gd name="connsiteX54" fmla="*/ 4404966 w 4677232"/>
              <a:gd name="connsiteY54" fmla="*/ 331332 h 2198634"/>
              <a:gd name="connsiteX55" fmla="*/ 4265266 w 4677232"/>
              <a:gd name="connsiteY55" fmla="*/ 439282 h 2198634"/>
              <a:gd name="connsiteX56" fmla="*/ 4150966 w 4677232"/>
              <a:gd name="connsiteY56" fmla="*/ 591682 h 2198634"/>
              <a:gd name="connsiteX57" fmla="*/ 4068416 w 4677232"/>
              <a:gd name="connsiteY57" fmla="*/ 553582 h 2198634"/>
              <a:gd name="connsiteX58" fmla="*/ 4106516 w 4677232"/>
              <a:gd name="connsiteY58" fmla="*/ 464682 h 2198634"/>
              <a:gd name="connsiteX59" fmla="*/ 4131916 w 4677232"/>
              <a:gd name="connsiteY59" fmla="*/ 331332 h 2198634"/>
              <a:gd name="connsiteX60" fmla="*/ 4036666 w 4677232"/>
              <a:gd name="connsiteY60" fmla="*/ 426582 h 2198634"/>
              <a:gd name="connsiteX61" fmla="*/ 3890616 w 4677232"/>
              <a:gd name="connsiteY61" fmla="*/ 267832 h 2198634"/>
              <a:gd name="connsiteX62" fmla="*/ 3941416 w 4677232"/>
              <a:gd name="connsiteY62" fmla="*/ 458332 h 2198634"/>
              <a:gd name="connsiteX63" fmla="*/ 3928716 w 4677232"/>
              <a:gd name="connsiteY63" fmla="*/ 585332 h 2198634"/>
              <a:gd name="connsiteX64" fmla="*/ 3890616 w 4677232"/>
              <a:gd name="connsiteY64" fmla="*/ 648832 h 2198634"/>
              <a:gd name="connsiteX65" fmla="*/ 3801716 w 4677232"/>
              <a:gd name="connsiteY65" fmla="*/ 610732 h 2198634"/>
              <a:gd name="connsiteX66" fmla="*/ 3795366 w 4677232"/>
              <a:gd name="connsiteY66" fmla="*/ 502782 h 2198634"/>
              <a:gd name="connsiteX67" fmla="*/ 3719166 w 4677232"/>
              <a:gd name="connsiteY67" fmla="*/ 451982 h 2198634"/>
              <a:gd name="connsiteX68" fmla="*/ 3662016 w 4677232"/>
              <a:gd name="connsiteY68" fmla="*/ 483732 h 2198634"/>
              <a:gd name="connsiteX69" fmla="*/ 3712816 w 4677232"/>
              <a:gd name="connsiteY69" fmla="*/ 572632 h 2198634"/>
              <a:gd name="connsiteX70" fmla="*/ 3693766 w 4677232"/>
              <a:gd name="connsiteY70" fmla="*/ 585332 h 2198634"/>
              <a:gd name="connsiteX71" fmla="*/ 3630266 w 4677232"/>
              <a:gd name="connsiteY71" fmla="*/ 566282 h 2198634"/>
              <a:gd name="connsiteX72" fmla="*/ 3598516 w 4677232"/>
              <a:gd name="connsiteY72" fmla="*/ 471032 h 2198634"/>
              <a:gd name="connsiteX73" fmla="*/ 3674716 w 4677232"/>
              <a:gd name="connsiteY73" fmla="*/ 337682 h 2198634"/>
              <a:gd name="connsiteX74" fmla="*/ 3528666 w 4677232"/>
              <a:gd name="connsiteY74" fmla="*/ 331332 h 2198634"/>
              <a:gd name="connsiteX75" fmla="*/ 3649316 w 4677232"/>
              <a:gd name="connsiteY75" fmla="*/ 255132 h 2198634"/>
              <a:gd name="connsiteX76" fmla="*/ 3668366 w 4677232"/>
              <a:gd name="connsiteY76" fmla="*/ 159882 h 2198634"/>
              <a:gd name="connsiteX77" fmla="*/ 3560416 w 4677232"/>
              <a:gd name="connsiteY77" fmla="*/ 109082 h 2198634"/>
              <a:gd name="connsiteX78" fmla="*/ 3484216 w 4677232"/>
              <a:gd name="connsiteY78" fmla="*/ 197982 h 2198634"/>
              <a:gd name="connsiteX79" fmla="*/ 3458816 w 4677232"/>
              <a:gd name="connsiteY79" fmla="*/ 153532 h 2198634"/>
              <a:gd name="connsiteX80" fmla="*/ 3382616 w 4677232"/>
              <a:gd name="connsiteY80" fmla="*/ 153532 h 2198634"/>
              <a:gd name="connsiteX81" fmla="*/ 3382616 w 4677232"/>
              <a:gd name="connsiteY81" fmla="*/ 223382 h 2198634"/>
              <a:gd name="connsiteX82" fmla="*/ 3293716 w 4677232"/>
              <a:gd name="connsiteY82" fmla="*/ 96382 h 2198634"/>
              <a:gd name="connsiteX83" fmla="*/ 3185766 w 4677232"/>
              <a:gd name="connsiteY83" fmla="*/ 45582 h 2198634"/>
              <a:gd name="connsiteX84" fmla="*/ 3312766 w 4677232"/>
              <a:gd name="connsiteY84" fmla="*/ 337682 h 2198634"/>
              <a:gd name="connsiteX85" fmla="*/ 3147666 w 4677232"/>
              <a:gd name="connsiteY85" fmla="*/ 236082 h 2198634"/>
              <a:gd name="connsiteX86" fmla="*/ 3077816 w 4677232"/>
              <a:gd name="connsiteY86" fmla="*/ 242432 h 2198634"/>
              <a:gd name="connsiteX87" fmla="*/ 3014316 w 4677232"/>
              <a:gd name="connsiteY87" fmla="*/ 312282 h 2198634"/>
              <a:gd name="connsiteX88" fmla="*/ 2766666 w 4677232"/>
              <a:gd name="connsiteY88" fmla="*/ 331332 h 2198634"/>
              <a:gd name="connsiteX89" fmla="*/ 2817466 w 4677232"/>
              <a:gd name="connsiteY89" fmla="*/ 236082 h 2198634"/>
              <a:gd name="connsiteX90" fmla="*/ 2639666 w 4677232"/>
              <a:gd name="connsiteY90" fmla="*/ 229732 h 2198634"/>
              <a:gd name="connsiteX91" fmla="*/ 2455516 w 4677232"/>
              <a:gd name="connsiteY91" fmla="*/ 255132 h 2198634"/>
              <a:gd name="connsiteX92" fmla="*/ 2493616 w 4677232"/>
              <a:gd name="connsiteY92" fmla="*/ 159882 h 2198634"/>
              <a:gd name="connsiteX93" fmla="*/ 2322166 w 4677232"/>
              <a:gd name="connsiteY93" fmla="*/ 70982 h 2198634"/>
              <a:gd name="connsiteX94" fmla="*/ 2118966 w 4677232"/>
              <a:gd name="connsiteY94" fmla="*/ 1132 h 2198634"/>
              <a:gd name="connsiteX95" fmla="*/ 1522066 w 4677232"/>
              <a:gd name="connsiteY95" fmla="*/ 128132 h 2198634"/>
              <a:gd name="connsiteX96" fmla="*/ 1820516 w 4677232"/>
              <a:gd name="connsiteY96" fmla="*/ 178932 h 2198634"/>
              <a:gd name="connsiteX97" fmla="*/ 2138016 w 4677232"/>
              <a:gd name="connsiteY97" fmla="*/ 128132 h 2198634"/>
              <a:gd name="connsiteX98" fmla="*/ 2290416 w 4677232"/>
              <a:gd name="connsiteY98" fmla="*/ 197982 h 2198634"/>
              <a:gd name="connsiteX99" fmla="*/ 2290416 w 4677232"/>
              <a:gd name="connsiteY99" fmla="*/ 305932 h 2198634"/>
              <a:gd name="connsiteX100" fmla="*/ 2226916 w 4677232"/>
              <a:gd name="connsiteY100" fmla="*/ 305932 h 2198634"/>
              <a:gd name="connsiteX101" fmla="*/ 2144366 w 4677232"/>
              <a:gd name="connsiteY101" fmla="*/ 420232 h 2198634"/>
              <a:gd name="connsiteX102" fmla="*/ 2220566 w 4677232"/>
              <a:gd name="connsiteY102" fmla="*/ 420232 h 2198634"/>
              <a:gd name="connsiteX103" fmla="*/ 2366616 w 4677232"/>
              <a:gd name="connsiteY103" fmla="*/ 318632 h 2198634"/>
              <a:gd name="connsiteX104" fmla="*/ 2392016 w 4677232"/>
              <a:gd name="connsiteY104" fmla="*/ 502782 h 2198634"/>
              <a:gd name="connsiteX105" fmla="*/ 2436466 w 4677232"/>
              <a:gd name="connsiteY105" fmla="*/ 426582 h 2198634"/>
              <a:gd name="connsiteX106" fmla="*/ 2461866 w 4677232"/>
              <a:gd name="connsiteY106" fmla="*/ 363082 h 2198634"/>
              <a:gd name="connsiteX107" fmla="*/ 2626966 w 4677232"/>
              <a:gd name="connsiteY107" fmla="*/ 451982 h 2198634"/>
              <a:gd name="connsiteX108" fmla="*/ 2582516 w 4677232"/>
              <a:gd name="connsiteY108" fmla="*/ 566282 h 2198634"/>
              <a:gd name="connsiteX109" fmla="*/ 2684116 w 4677232"/>
              <a:gd name="connsiteY109" fmla="*/ 528182 h 2198634"/>
              <a:gd name="connsiteX110" fmla="*/ 2823816 w 4677232"/>
              <a:gd name="connsiteY110" fmla="*/ 528182 h 2198634"/>
              <a:gd name="connsiteX111" fmla="*/ 2709516 w 4677232"/>
              <a:gd name="connsiteY111" fmla="*/ 648832 h 2198634"/>
              <a:gd name="connsiteX112" fmla="*/ 2665066 w 4677232"/>
              <a:gd name="connsiteY112" fmla="*/ 718682 h 2198634"/>
              <a:gd name="connsiteX113" fmla="*/ 2785716 w 4677232"/>
              <a:gd name="connsiteY113" fmla="*/ 725032 h 2198634"/>
              <a:gd name="connsiteX114" fmla="*/ 2836516 w 4677232"/>
              <a:gd name="connsiteY114" fmla="*/ 693282 h 2198634"/>
              <a:gd name="connsiteX115" fmla="*/ 2906366 w 4677232"/>
              <a:gd name="connsiteY115" fmla="*/ 642482 h 2198634"/>
              <a:gd name="connsiteX116" fmla="*/ 3001616 w 4677232"/>
              <a:gd name="connsiteY116" fmla="*/ 661532 h 2198634"/>
              <a:gd name="connsiteX117" fmla="*/ 3033366 w 4677232"/>
              <a:gd name="connsiteY117" fmla="*/ 623432 h 2198634"/>
              <a:gd name="connsiteX118" fmla="*/ 3141316 w 4677232"/>
              <a:gd name="connsiteY118" fmla="*/ 655182 h 2198634"/>
              <a:gd name="connsiteX119" fmla="*/ 3122266 w 4677232"/>
              <a:gd name="connsiteY119" fmla="*/ 788532 h 2198634"/>
              <a:gd name="connsiteX120" fmla="*/ 3198466 w 4677232"/>
              <a:gd name="connsiteY120" fmla="*/ 686932 h 2198634"/>
              <a:gd name="connsiteX121" fmla="*/ 3255616 w 4677232"/>
              <a:gd name="connsiteY121" fmla="*/ 610732 h 2198634"/>
              <a:gd name="connsiteX122" fmla="*/ 3522316 w 4677232"/>
              <a:gd name="connsiteY122" fmla="*/ 807582 h 2198634"/>
              <a:gd name="connsiteX123" fmla="*/ 3350866 w 4677232"/>
              <a:gd name="connsiteY123" fmla="*/ 966332 h 2198634"/>
              <a:gd name="connsiteX124" fmla="*/ 3331816 w 4677232"/>
              <a:gd name="connsiteY124" fmla="*/ 1029832 h 2198634"/>
              <a:gd name="connsiteX125" fmla="*/ 3007966 w 4677232"/>
              <a:gd name="connsiteY125" fmla="*/ 1036182 h 2198634"/>
              <a:gd name="connsiteX126" fmla="*/ 3001616 w 4677232"/>
              <a:gd name="connsiteY126" fmla="*/ 947282 h 2198634"/>
              <a:gd name="connsiteX127" fmla="*/ 2925416 w 4677232"/>
              <a:gd name="connsiteY127" fmla="*/ 883782 h 2198634"/>
              <a:gd name="connsiteX128" fmla="*/ 2957166 w 4677232"/>
              <a:gd name="connsiteY128" fmla="*/ 1023482 h 2198634"/>
              <a:gd name="connsiteX129" fmla="*/ 2957166 w 4677232"/>
              <a:gd name="connsiteY129" fmla="*/ 1055232 h 2198634"/>
              <a:gd name="connsiteX130" fmla="*/ 2931766 w 4677232"/>
              <a:gd name="connsiteY130" fmla="*/ 1175882 h 2198634"/>
              <a:gd name="connsiteX131" fmla="*/ 2766666 w 4677232"/>
              <a:gd name="connsiteY131" fmla="*/ 1017132 h 2198634"/>
              <a:gd name="connsiteX132" fmla="*/ 2773016 w 4677232"/>
              <a:gd name="connsiteY132" fmla="*/ 1086982 h 2198634"/>
              <a:gd name="connsiteX133" fmla="*/ 2760316 w 4677232"/>
              <a:gd name="connsiteY133" fmla="*/ 1175882 h 2198634"/>
              <a:gd name="connsiteX134" fmla="*/ 2531716 w 4677232"/>
              <a:gd name="connsiteY134" fmla="*/ 1207632 h 2198634"/>
              <a:gd name="connsiteX135" fmla="*/ 2341216 w 4677232"/>
              <a:gd name="connsiteY135" fmla="*/ 1283832 h 2198634"/>
              <a:gd name="connsiteX136" fmla="*/ 2423766 w 4677232"/>
              <a:gd name="connsiteY136" fmla="*/ 947282 h 2198634"/>
              <a:gd name="connsiteX137" fmla="*/ 2322166 w 4677232"/>
              <a:gd name="connsiteY137" fmla="*/ 1061582 h 2198634"/>
              <a:gd name="connsiteX138" fmla="*/ 2182466 w 4677232"/>
              <a:gd name="connsiteY138" fmla="*/ 998082 h 2198634"/>
              <a:gd name="connsiteX139" fmla="*/ 2290416 w 4677232"/>
              <a:gd name="connsiteY139" fmla="*/ 1106032 h 2198634"/>
              <a:gd name="connsiteX140" fmla="*/ 2245966 w 4677232"/>
              <a:gd name="connsiteY140" fmla="*/ 1201282 h 2198634"/>
              <a:gd name="connsiteX141" fmla="*/ 2163416 w 4677232"/>
              <a:gd name="connsiteY141" fmla="*/ 1201282 h 2198634"/>
              <a:gd name="connsiteX142" fmla="*/ 2150716 w 4677232"/>
              <a:gd name="connsiteY142" fmla="*/ 1258432 h 2198634"/>
              <a:gd name="connsiteX143" fmla="*/ 2055466 w 4677232"/>
              <a:gd name="connsiteY143" fmla="*/ 1252082 h 2198634"/>
              <a:gd name="connsiteX144" fmla="*/ 1979266 w 4677232"/>
              <a:gd name="connsiteY144" fmla="*/ 1112382 h 2198634"/>
              <a:gd name="connsiteX145" fmla="*/ 1934816 w 4677232"/>
              <a:gd name="connsiteY145" fmla="*/ 1074282 h 2198634"/>
              <a:gd name="connsiteX146" fmla="*/ 1890366 w 4677232"/>
              <a:gd name="connsiteY146" fmla="*/ 953632 h 2198634"/>
              <a:gd name="connsiteX147" fmla="*/ 1877666 w 4677232"/>
              <a:gd name="connsiteY147" fmla="*/ 1144132 h 2198634"/>
              <a:gd name="connsiteX148" fmla="*/ 1953866 w 4677232"/>
              <a:gd name="connsiteY148" fmla="*/ 1258432 h 2198634"/>
              <a:gd name="connsiteX149" fmla="*/ 1680816 w 4677232"/>
              <a:gd name="connsiteY149" fmla="*/ 1379082 h 2198634"/>
              <a:gd name="connsiteX150" fmla="*/ 1668116 w 4677232"/>
              <a:gd name="connsiteY150" fmla="*/ 1271132 h 2198634"/>
              <a:gd name="connsiteX151" fmla="*/ 1553816 w 4677232"/>
              <a:gd name="connsiteY151" fmla="*/ 1207632 h 2198634"/>
              <a:gd name="connsiteX152" fmla="*/ 1566516 w 4677232"/>
              <a:gd name="connsiteY152" fmla="*/ 1264782 h 2198634"/>
              <a:gd name="connsiteX153" fmla="*/ 1566516 w 4677232"/>
              <a:gd name="connsiteY153" fmla="*/ 1353682 h 2198634"/>
              <a:gd name="connsiteX154" fmla="*/ 1337916 w 4677232"/>
              <a:gd name="connsiteY154" fmla="*/ 1417182 h 2198634"/>
              <a:gd name="connsiteX155" fmla="*/ 1312516 w 4677232"/>
              <a:gd name="connsiteY155" fmla="*/ 1537832 h 2198634"/>
              <a:gd name="connsiteX156" fmla="*/ 1229966 w 4677232"/>
              <a:gd name="connsiteY156" fmla="*/ 1582282 h 2198634"/>
              <a:gd name="connsiteX157" fmla="*/ 1198216 w 4677232"/>
              <a:gd name="connsiteY157" fmla="*/ 1448932 h 2198634"/>
              <a:gd name="connsiteX158" fmla="*/ 1077566 w 4677232"/>
              <a:gd name="connsiteY158" fmla="*/ 1404482 h 2198634"/>
              <a:gd name="connsiteX159" fmla="*/ 785466 w 4677232"/>
              <a:gd name="connsiteY159" fmla="*/ 985382 h 2198634"/>
              <a:gd name="connsiteX160" fmla="*/ 633066 w 4677232"/>
              <a:gd name="connsiteY160" fmla="*/ 737732 h 2198634"/>
              <a:gd name="connsiteX161" fmla="*/ 620366 w 4677232"/>
              <a:gd name="connsiteY161" fmla="*/ 820282 h 2198634"/>
              <a:gd name="connsiteX162" fmla="*/ 493366 w 4677232"/>
              <a:gd name="connsiteY162" fmla="*/ 839332 h 2198634"/>
              <a:gd name="connsiteX163" fmla="*/ 487016 w 4677232"/>
              <a:gd name="connsiteY163" fmla="*/ 750432 h 2198634"/>
              <a:gd name="connsiteX164" fmla="*/ 169516 w 4677232"/>
              <a:gd name="connsiteY164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60166 w 4677232"/>
              <a:gd name="connsiteY15" fmla="*/ 2014082 h 2198634"/>
              <a:gd name="connsiteX16" fmla="*/ 1585567 w 4677232"/>
              <a:gd name="connsiteY16" fmla="*/ 1963282 h 2198634"/>
              <a:gd name="connsiteX17" fmla="*/ 1623666 w 4677232"/>
              <a:gd name="connsiteY17" fmla="*/ 1671182 h 2198634"/>
              <a:gd name="connsiteX18" fmla="*/ 1833216 w 4677232"/>
              <a:gd name="connsiteY18" fmla="*/ 1753732 h 2198634"/>
              <a:gd name="connsiteX19" fmla="*/ 2163416 w 4677232"/>
              <a:gd name="connsiteY19" fmla="*/ 1728332 h 2198634"/>
              <a:gd name="connsiteX20" fmla="*/ 2417416 w 4677232"/>
              <a:gd name="connsiteY20" fmla="*/ 1518782 h 2198634"/>
              <a:gd name="connsiteX21" fmla="*/ 2315816 w 4677232"/>
              <a:gd name="connsiteY21" fmla="*/ 2077582 h 2198634"/>
              <a:gd name="connsiteX22" fmla="*/ 2531716 w 4677232"/>
              <a:gd name="connsiteY22" fmla="*/ 2001382 h 2198634"/>
              <a:gd name="connsiteX23" fmla="*/ 2569816 w 4677232"/>
              <a:gd name="connsiteY23" fmla="*/ 1563232 h 2198634"/>
              <a:gd name="connsiteX24" fmla="*/ 2925416 w 4677232"/>
              <a:gd name="connsiteY24" fmla="*/ 1779132 h 2198634"/>
              <a:gd name="connsiteX25" fmla="*/ 2988916 w 4677232"/>
              <a:gd name="connsiteY25" fmla="*/ 1931532 h 2198634"/>
              <a:gd name="connsiteX26" fmla="*/ 3039716 w 4677232"/>
              <a:gd name="connsiteY26" fmla="*/ 1728332 h 2198634"/>
              <a:gd name="connsiteX27" fmla="*/ 3109566 w 4677232"/>
              <a:gd name="connsiteY27" fmla="*/ 1709282 h 2198634"/>
              <a:gd name="connsiteX28" fmla="*/ 3039716 w 4677232"/>
              <a:gd name="connsiteY28" fmla="*/ 1474332 h 2198634"/>
              <a:gd name="connsiteX29" fmla="*/ 3236566 w 4677232"/>
              <a:gd name="connsiteY29" fmla="*/ 1448932 h 2198634"/>
              <a:gd name="connsiteX30" fmla="*/ 3281016 w 4677232"/>
              <a:gd name="connsiteY30" fmla="*/ 1677532 h 2198634"/>
              <a:gd name="connsiteX31" fmla="*/ 3331816 w 4677232"/>
              <a:gd name="connsiteY31" fmla="*/ 1607682 h 2198634"/>
              <a:gd name="connsiteX32" fmla="*/ 3369916 w 4677232"/>
              <a:gd name="connsiteY32" fmla="*/ 1487032 h 2198634"/>
              <a:gd name="connsiteX33" fmla="*/ 3528666 w 4677232"/>
              <a:gd name="connsiteY33" fmla="*/ 1537832 h 2198634"/>
              <a:gd name="connsiteX34" fmla="*/ 3465166 w 4677232"/>
              <a:gd name="connsiteY34" fmla="*/ 1715632 h 2198634"/>
              <a:gd name="connsiteX35" fmla="*/ 3547716 w 4677232"/>
              <a:gd name="connsiteY35" fmla="*/ 1709282 h 2198634"/>
              <a:gd name="connsiteX36" fmla="*/ 3325466 w 4677232"/>
              <a:gd name="connsiteY36" fmla="*/ 2090282 h 2198634"/>
              <a:gd name="connsiteX37" fmla="*/ 3611216 w 4677232"/>
              <a:gd name="connsiteY37" fmla="*/ 2033132 h 2198634"/>
              <a:gd name="connsiteX38" fmla="*/ 3738216 w 4677232"/>
              <a:gd name="connsiteY38" fmla="*/ 2198232 h 2198634"/>
              <a:gd name="connsiteX39" fmla="*/ 3827116 w 4677232"/>
              <a:gd name="connsiteY39" fmla="*/ 2052182 h 2198634"/>
              <a:gd name="connsiteX40" fmla="*/ 3700116 w 4677232"/>
              <a:gd name="connsiteY40" fmla="*/ 1379082 h 2198634"/>
              <a:gd name="connsiteX41" fmla="*/ 3890616 w 4677232"/>
              <a:gd name="connsiteY41" fmla="*/ 1264782 h 2198634"/>
              <a:gd name="connsiteX42" fmla="*/ 3890616 w 4677232"/>
              <a:gd name="connsiteY42" fmla="*/ 1099682 h 2198634"/>
              <a:gd name="connsiteX43" fmla="*/ 4068416 w 4677232"/>
              <a:gd name="connsiteY43" fmla="*/ 1264782 h 2198634"/>
              <a:gd name="connsiteX44" fmla="*/ 4144616 w 4677232"/>
              <a:gd name="connsiteY44" fmla="*/ 1029832 h 2198634"/>
              <a:gd name="connsiteX45" fmla="*/ 4246216 w 4677232"/>
              <a:gd name="connsiteY45" fmla="*/ 1144132 h 2198634"/>
              <a:gd name="connsiteX46" fmla="*/ 4239866 w 4677232"/>
              <a:gd name="connsiteY46" fmla="*/ 1296532 h 2198634"/>
              <a:gd name="connsiteX47" fmla="*/ 4379566 w 4677232"/>
              <a:gd name="connsiteY47" fmla="*/ 1239382 h 2198634"/>
              <a:gd name="connsiteX48" fmla="*/ 4284316 w 4677232"/>
              <a:gd name="connsiteY48" fmla="*/ 1569582 h 2198634"/>
              <a:gd name="connsiteX49" fmla="*/ 4500216 w 4677232"/>
              <a:gd name="connsiteY49" fmla="*/ 1404482 h 2198634"/>
              <a:gd name="connsiteX50" fmla="*/ 4658966 w 4677232"/>
              <a:gd name="connsiteY50" fmla="*/ 1112382 h 2198634"/>
              <a:gd name="connsiteX51" fmla="*/ 4665316 w 4677232"/>
              <a:gd name="connsiteY51" fmla="*/ 617082 h 2198634"/>
              <a:gd name="connsiteX52" fmla="*/ 4582766 w 4677232"/>
              <a:gd name="connsiteY52" fmla="*/ 432932 h 2198634"/>
              <a:gd name="connsiteX53" fmla="*/ 4493866 w 4677232"/>
              <a:gd name="connsiteY53" fmla="*/ 610732 h 2198634"/>
              <a:gd name="connsiteX54" fmla="*/ 4341466 w 4677232"/>
              <a:gd name="connsiteY54" fmla="*/ 578982 h 2198634"/>
              <a:gd name="connsiteX55" fmla="*/ 4404966 w 4677232"/>
              <a:gd name="connsiteY55" fmla="*/ 331332 h 2198634"/>
              <a:gd name="connsiteX56" fmla="*/ 4265266 w 4677232"/>
              <a:gd name="connsiteY56" fmla="*/ 439282 h 2198634"/>
              <a:gd name="connsiteX57" fmla="*/ 4150966 w 4677232"/>
              <a:gd name="connsiteY57" fmla="*/ 591682 h 2198634"/>
              <a:gd name="connsiteX58" fmla="*/ 4068416 w 4677232"/>
              <a:gd name="connsiteY58" fmla="*/ 553582 h 2198634"/>
              <a:gd name="connsiteX59" fmla="*/ 4106516 w 4677232"/>
              <a:gd name="connsiteY59" fmla="*/ 464682 h 2198634"/>
              <a:gd name="connsiteX60" fmla="*/ 4131916 w 4677232"/>
              <a:gd name="connsiteY60" fmla="*/ 331332 h 2198634"/>
              <a:gd name="connsiteX61" fmla="*/ 4036666 w 4677232"/>
              <a:gd name="connsiteY61" fmla="*/ 426582 h 2198634"/>
              <a:gd name="connsiteX62" fmla="*/ 3890616 w 4677232"/>
              <a:gd name="connsiteY62" fmla="*/ 267832 h 2198634"/>
              <a:gd name="connsiteX63" fmla="*/ 3941416 w 4677232"/>
              <a:gd name="connsiteY63" fmla="*/ 458332 h 2198634"/>
              <a:gd name="connsiteX64" fmla="*/ 3928716 w 4677232"/>
              <a:gd name="connsiteY64" fmla="*/ 585332 h 2198634"/>
              <a:gd name="connsiteX65" fmla="*/ 3890616 w 4677232"/>
              <a:gd name="connsiteY65" fmla="*/ 648832 h 2198634"/>
              <a:gd name="connsiteX66" fmla="*/ 3801716 w 4677232"/>
              <a:gd name="connsiteY66" fmla="*/ 610732 h 2198634"/>
              <a:gd name="connsiteX67" fmla="*/ 3795366 w 4677232"/>
              <a:gd name="connsiteY67" fmla="*/ 502782 h 2198634"/>
              <a:gd name="connsiteX68" fmla="*/ 3719166 w 4677232"/>
              <a:gd name="connsiteY68" fmla="*/ 451982 h 2198634"/>
              <a:gd name="connsiteX69" fmla="*/ 3662016 w 4677232"/>
              <a:gd name="connsiteY69" fmla="*/ 483732 h 2198634"/>
              <a:gd name="connsiteX70" fmla="*/ 3712816 w 4677232"/>
              <a:gd name="connsiteY70" fmla="*/ 572632 h 2198634"/>
              <a:gd name="connsiteX71" fmla="*/ 3693766 w 4677232"/>
              <a:gd name="connsiteY71" fmla="*/ 585332 h 2198634"/>
              <a:gd name="connsiteX72" fmla="*/ 3630266 w 4677232"/>
              <a:gd name="connsiteY72" fmla="*/ 566282 h 2198634"/>
              <a:gd name="connsiteX73" fmla="*/ 3598516 w 4677232"/>
              <a:gd name="connsiteY73" fmla="*/ 471032 h 2198634"/>
              <a:gd name="connsiteX74" fmla="*/ 3674716 w 4677232"/>
              <a:gd name="connsiteY74" fmla="*/ 337682 h 2198634"/>
              <a:gd name="connsiteX75" fmla="*/ 3528666 w 4677232"/>
              <a:gd name="connsiteY75" fmla="*/ 331332 h 2198634"/>
              <a:gd name="connsiteX76" fmla="*/ 3649316 w 4677232"/>
              <a:gd name="connsiteY76" fmla="*/ 255132 h 2198634"/>
              <a:gd name="connsiteX77" fmla="*/ 3668366 w 4677232"/>
              <a:gd name="connsiteY77" fmla="*/ 159882 h 2198634"/>
              <a:gd name="connsiteX78" fmla="*/ 3560416 w 4677232"/>
              <a:gd name="connsiteY78" fmla="*/ 109082 h 2198634"/>
              <a:gd name="connsiteX79" fmla="*/ 3484216 w 4677232"/>
              <a:gd name="connsiteY79" fmla="*/ 197982 h 2198634"/>
              <a:gd name="connsiteX80" fmla="*/ 3458816 w 4677232"/>
              <a:gd name="connsiteY80" fmla="*/ 153532 h 2198634"/>
              <a:gd name="connsiteX81" fmla="*/ 3382616 w 4677232"/>
              <a:gd name="connsiteY81" fmla="*/ 153532 h 2198634"/>
              <a:gd name="connsiteX82" fmla="*/ 3382616 w 4677232"/>
              <a:gd name="connsiteY82" fmla="*/ 223382 h 2198634"/>
              <a:gd name="connsiteX83" fmla="*/ 3293716 w 4677232"/>
              <a:gd name="connsiteY83" fmla="*/ 96382 h 2198634"/>
              <a:gd name="connsiteX84" fmla="*/ 3185766 w 4677232"/>
              <a:gd name="connsiteY84" fmla="*/ 45582 h 2198634"/>
              <a:gd name="connsiteX85" fmla="*/ 3312766 w 4677232"/>
              <a:gd name="connsiteY85" fmla="*/ 337682 h 2198634"/>
              <a:gd name="connsiteX86" fmla="*/ 3147666 w 4677232"/>
              <a:gd name="connsiteY86" fmla="*/ 236082 h 2198634"/>
              <a:gd name="connsiteX87" fmla="*/ 3077816 w 4677232"/>
              <a:gd name="connsiteY87" fmla="*/ 242432 h 2198634"/>
              <a:gd name="connsiteX88" fmla="*/ 3014316 w 4677232"/>
              <a:gd name="connsiteY88" fmla="*/ 312282 h 2198634"/>
              <a:gd name="connsiteX89" fmla="*/ 2766666 w 4677232"/>
              <a:gd name="connsiteY89" fmla="*/ 331332 h 2198634"/>
              <a:gd name="connsiteX90" fmla="*/ 2817466 w 4677232"/>
              <a:gd name="connsiteY90" fmla="*/ 236082 h 2198634"/>
              <a:gd name="connsiteX91" fmla="*/ 2639666 w 4677232"/>
              <a:gd name="connsiteY91" fmla="*/ 229732 h 2198634"/>
              <a:gd name="connsiteX92" fmla="*/ 2455516 w 4677232"/>
              <a:gd name="connsiteY92" fmla="*/ 255132 h 2198634"/>
              <a:gd name="connsiteX93" fmla="*/ 2493616 w 4677232"/>
              <a:gd name="connsiteY93" fmla="*/ 159882 h 2198634"/>
              <a:gd name="connsiteX94" fmla="*/ 2322166 w 4677232"/>
              <a:gd name="connsiteY94" fmla="*/ 70982 h 2198634"/>
              <a:gd name="connsiteX95" fmla="*/ 2118966 w 4677232"/>
              <a:gd name="connsiteY95" fmla="*/ 1132 h 2198634"/>
              <a:gd name="connsiteX96" fmla="*/ 1522066 w 4677232"/>
              <a:gd name="connsiteY96" fmla="*/ 128132 h 2198634"/>
              <a:gd name="connsiteX97" fmla="*/ 1820516 w 4677232"/>
              <a:gd name="connsiteY97" fmla="*/ 178932 h 2198634"/>
              <a:gd name="connsiteX98" fmla="*/ 2138016 w 4677232"/>
              <a:gd name="connsiteY98" fmla="*/ 128132 h 2198634"/>
              <a:gd name="connsiteX99" fmla="*/ 2290416 w 4677232"/>
              <a:gd name="connsiteY99" fmla="*/ 197982 h 2198634"/>
              <a:gd name="connsiteX100" fmla="*/ 2290416 w 4677232"/>
              <a:gd name="connsiteY100" fmla="*/ 305932 h 2198634"/>
              <a:gd name="connsiteX101" fmla="*/ 2226916 w 4677232"/>
              <a:gd name="connsiteY101" fmla="*/ 305932 h 2198634"/>
              <a:gd name="connsiteX102" fmla="*/ 2144366 w 4677232"/>
              <a:gd name="connsiteY102" fmla="*/ 420232 h 2198634"/>
              <a:gd name="connsiteX103" fmla="*/ 2220566 w 4677232"/>
              <a:gd name="connsiteY103" fmla="*/ 420232 h 2198634"/>
              <a:gd name="connsiteX104" fmla="*/ 2366616 w 4677232"/>
              <a:gd name="connsiteY104" fmla="*/ 318632 h 2198634"/>
              <a:gd name="connsiteX105" fmla="*/ 2392016 w 4677232"/>
              <a:gd name="connsiteY105" fmla="*/ 502782 h 2198634"/>
              <a:gd name="connsiteX106" fmla="*/ 2436466 w 4677232"/>
              <a:gd name="connsiteY106" fmla="*/ 426582 h 2198634"/>
              <a:gd name="connsiteX107" fmla="*/ 2461866 w 4677232"/>
              <a:gd name="connsiteY107" fmla="*/ 363082 h 2198634"/>
              <a:gd name="connsiteX108" fmla="*/ 2626966 w 4677232"/>
              <a:gd name="connsiteY108" fmla="*/ 451982 h 2198634"/>
              <a:gd name="connsiteX109" fmla="*/ 2582516 w 4677232"/>
              <a:gd name="connsiteY109" fmla="*/ 566282 h 2198634"/>
              <a:gd name="connsiteX110" fmla="*/ 2684116 w 4677232"/>
              <a:gd name="connsiteY110" fmla="*/ 528182 h 2198634"/>
              <a:gd name="connsiteX111" fmla="*/ 2823816 w 4677232"/>
              <a:gd name="connsiteY111" fmla="*/ 528182 h 2198634"/>
              <a:gd name="connsiteX112" fmla="*/ 2709516 w 4677232"/>
              <a:gd name="connsiteY112" fmla="*/ 648832 h 2198634"/>
              <a:gd name="connsiteX113" fmla="*/ 2665066 w 4677232"/>
              <a:gd name="connsiteY113" fmla="*/ 718682 h 2198634"/>
              <a:gd name="connsiteX114" fmla="*/ 2785716 w 4677232"/>
              <a:gd name="connsiteY114" fmla="*/ 725032 h 2198634"/>
              <a:gd name="connsiteX115" fmla="*/ 2836516 w 4677232"/>
              <a:gd name="connsiteY115" fmla="*/ 693282 h 2198634"/>
              <a:gd name="connsiteX116" fmla="*/ 2906366 w 4677232"/>
              <a:gd name="connsiteY116" fmla="*/ 642482 h 2198634"/>
              <a:gd name="connsiteX117" fmla="*/ 3001616 w 4677232"/>
              <a:gd name="connsiteY117" fmla="*/ 661532 h 2198634"/>
              <a:gd name="connsiteX118" fmla="*/ 3033366 w 4677232"/>
              <a:gd name="connsiteY118" fmla="*/ 623432 h 2198634"/>
              <a:gd name="connsiteX119" fmla="*/ 3141316 w 4677232"/>
              <a:gd name="connsiteY119" fmla="*/ 655182 h 2198634"/>
              <a:gd name="connsiteX120" fmla="*/ 3122266 w 4677232"/>
              <a:gd name="connsiteY120" fmla="*/ 788532 h 2198634"/>
              <a:gd name="connsiteX121" fmla="*/ 3198466 w 4677232"/>
              <a:gd name="connsiteY121" fmla="*/ 686932 h 2198634"/>
              <a:gd name="connsiteX122" fmla="*/ 3255616 w 4677232"/>
              <a:gd name="connsiteY122" fmla="*/ 610732 h 2198634"/>
              <a:gd name="connsiteX123" fmla="*/ 3522316 w 4677232"/>
              <a:gd name="connsiteY123" fmla="*/ 807582 h 2198634"/>
              <a:gd name="connsiteX124" fmla="*/ 3350866 w 4677232"/>
              <a:gd name="connsiteY124" fmla="*/ 966332 h 2198634"/>
              <a:gd name="connsiteX125" fmla="*/ 3331816 w 4677232"/>
              <a:gd name="connsiteY125" fmla="*/ 1029832 h 2198634"/>
              <a:gd name="connsiteX126" fmla="*/ 3007966 w 4677232"/>
              <a:gd name="connsiteY126" fmla="*/ 1036182 h 2198634"/>
              <a:gd name="connsiteX127" fmla="*/ 3001616 w 4677232"/>
              <a:gd name="connsiteY127" fmla="*/ 947282 h 2198634"/>
              <a:gd name="connsiteX128" fmla="*/ 2925416 w 4677232"/>
              <a:gd name="connsiteY128" fmla="*/ 883782 h 2198634"/>
              <a:gd name="connsiteX129" fmla="*/ 2957166 w 4677232"/>
              <a:gd name="connsiteY129" fmla="*/ 1023482 h 2198634"/>
              <a:gd name="connsiteX130" fmla="*/ 2957166 w 4677232"/>
              <a:gd name="connsiteY130" fmla="*/ 1055232 h 2198634"/>
              <a:gd name="connsiteX131" fmla="*/ 2931766 w 4677232"/>
              <a:gd name="connsiteY131" fmla="*/ 1175882 h 2198634"/>
              <a:gd name="connsiteX132" fmla="*/ 2766666 w 4677232"/>
              <a:gd name="connsiteY132" fmla="*/ 1017132 h 2198634"/>
              <a:gd name="connsiteX133" fmla="*/ 2773016 w 4677232"/>
              <a:gd name="connsiteY133" fmla="*/ 1086982 h 2198634"/>
              <a:gd name="connsiteX134" fmla="*/ 2760316 w 4677232"/>
              <a:gd name="connsiteY134" fmla="*/ 1175882 h 2198634"/>
              <a:gd name="connsiteX135" fmla="*/ 2531716 w 4677232"/>
              <a:gd name="connsiteY135" fmla="*/ 1207632 h 2198634"/>
              <a:gd name="connsiteX136" fmla="*/ 2341216 w 4677232"/>
              <a:gd name="connsiteY136" fmla="*/ 1283832 h 2198634"/>
              <a:gd name="connsiteX137" fmla="*/ 2423766 w 4677232"/>
              <a:gd name="connsiteY137" fmla="*/ 947282 h 2198634"/>
              <a:gd name="connsiteX138" fmla="*/ 2322166 w 4677232"/>
              <a:gd name="connsiteY138" fmla="*/ 1061582 h 2198634"/>
              <a:gd name="connsiteX139" fmla="*/ 2182466 w 4677232"/>
              <a:gd name="connsiteY139" fmla="*/ 998082 h 2198634"/>
              <a:gd name="connsiteX140" fmla="*/ 2290416 w 4677232"/>
              <a:gd name="connsiteY140" fmla="*/ 1106032 h 2198634"/>
              <a:gd name="connsiteX141" fmla="*/ 2245966 w 4677232"/>
              <a:gd name="connsiteY141" fmla="*/ 1201282 h 2198634"/>
              <a:gd name="connsiteX142" fmla="*/ 2163416 w 4677232"/>
              <a:gd name="connsiteY142" fmla="*/ 1201282 h 2198634"/>
              <a:gd name="connsiteX143" fmla="*/ 2150716 w 4677232"/>
              <a:gd name="connsiteY143" fmla="*/ 1258432 h 2198634"/>
              <a:gd name="connsiteX144" fmla="*/ 2055466 w 4677232"/>
              <a:gd name="connsiteY144" fmla="*/ 1252082 h 2198634"/>
              <a:gd name="connsiteX145" fmla="*/ 1979266 w 4677232"/>
              <a:gd name="connsiteY145" fmla="*/ 1112382 h 2198634"/>
              <a:gd name="connsiteX146" fmla="*/ 1934816 w 4677232"/>
              <a:gd name="connsiteY146" fmla="*/ 1074282 h 2198634"/>
              <a:gd name="connsiteX147" fmla="*/ 1890366 w 4677232"/>
              <a:gd name="connsiteY147" fmla="*/ 953632 h 2198634"/>
              <a:gd name="connsiteX148" fmla="*/ 1877666 w 4677232"/>
              <a:gd name="connsiteY148" fmla="*/ 1144132 h 2198634"/>
              <a:gd name="connsiteX149" fmla="*/ 1953866 w 4677232"/>
              <a:gd name="connsiteY149" fmla="*/ 1258432 h 2198634"/>
              <a:gd name="connsiteX150" fmla="*/ 1680816 w 4677232"/>
              <a:gd name="connsiteY150" fmla="*/ 1379082 h 2198634"/>
              <a:gd name="connsiteX151" fmla="*/ 1668116 w 4677232"/>
              <a:gd name="connsiteY151" fmla="*/ 1271132 h 2198634"/>
              <a:gd name="connsiteX152" fmla="*/ 1553816 w 4677232"/>
              <a:gd name="connsiteY152" fmla="*/ 1207632 h 2198634"/>
              <a:gd name="connsiteX153" fmla="*/ 1566516 w 4677232"/>
              <a:gd name="connsiteY153" fmla="*/ 1264782 h 2198634"/>
              <a:gd name="connsiteX154" fmla="*/ 1566516 w 4677232"/>
              <a:gd name="connsiteY154" fmla="*/ 1353682 h 2198634"/>
              <a:gd name="connsiteX155" fmla="*/ 1337916 w 4677232"/>
              <a:gd name="connsiteY155" fmla="*/ 1417182 h 2198634"/>
              <a:gd name="connsiteX156" fmla="*/ 1312516 w 4677232"/>
              <a:gd name="connsiteY156" fmla="*/ 1537832 h 2198634"/>
              <a:gd name="connsiteX157" fmla="*/ 1229966 w 4677232"/>
              <a:gd name="connsiteY157" fmla="*/ 1582282 h 2198634"/>
              <a:gd name="connsiteX158" fmla="*/ 1198216 w 4677232"/>
              <a:gd name="connsiteY158" fmla="*/ 1448932 h 2198634"/>
              <a:gd name="connsiteX159" fmla="*/ 1077566 w 4677232"/>
              <a:gd name="connsiteY159" fmla="*/ 1404482 h 2198634"/>
              <a:gd name="connsiteX160" fmla="*/ 785466 w 4677232"/>
              <a:gd name="connsiteY160" fmla="*/ 985382 h 2198634"/>
              <a:gd name="connsiteX161" fmla="*/ 633066 w 4677232"/>
              <a:gd name="connsiteY161" fmla="*/ 737732 h 2198634"/>
              <a:gd name="connsiteX162" fmla="*/ 620366 w 4677232"/>
              <a:gd name="connsiteY162" fmla="*/ 820282 h 2198634"/>
              <a:gd name="connsiteX163" fmla="*/ 493366 w 4677232"/>
              <a:gd name="connsiteY163" fmla="*/ 839332 h 2198634"/>
              <a:gd name="connsiteX164" fmla="*/ 487016 w 4677232"/>
              <a:gd name="connsiteY164" fmla="*/ 750432 h 2198634"/>
              <a:gd name="connsiteX165" fmla="*/ 169516 w 4677232"/>
              <a:gd name="connsiteY165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585567 w 4677232"/>
              <a:gd name="connsiteY16" fmla="*/ 1963282 h 2198634"/>
              <a:gd name="connsiteX17" fmla="*/ 1623666 w 4677232"/>
              <a:gd name="connsiteY17" fmla="*/ 1671182 h 2198634"/>
              <a:gd name="connsiteX18" fmla="*/ 1833216 w 4677232"/>
              <a:gd name="connsiteY18" fmla="*/ 1753732 h 2198634"/>
              <a:gd name="connsiteX19" fmla="*/ 2163416 w 4677232"/>
              <a:gd name="connsiteY19" fmla="*/ 1728332 h 2198634"/>
              <a:gd name="connsiteX20" fmla="*/ 2417416 w 4677232"/>
              <a:gd name="connsiteY20" fmla="*/ 1518782 h 2198634"/>
              <a:gd name="connsiteX21" fmla="*/ 2315816 w 4677232"/>
              <a:gd name="connsiteY21" fmla="*/ 2077582 h 2198634"/>
              <a:gd name="connsiteX22" fmla="*/ 2531716 w 4677232"/>
              <a:gd name="connsiteY22" fmla="*/ 2001382 h 2198634"/>
              <a:gd name="connsiteX23" fmla="*/ 2569816 w 4677232"/>
              <a:gd name="connsiteY23" fmla="*/ 1563232 h 2198634"/>
              <a:gd name="connsiteX24" fmla="*/ 2925416 w 4677232"/>
              <a:gd name="connsiteY24" fmla="*/ 1779132 h 2198634"/>
              <a:gd name="connsiteX25" fmla="*/ 2988916 w 4677232"/>
              <a:gd name="connsiteY25" fmla="*/ 1931532 h 2198634"/>
              <a:gd name="connsiteX26" fmla="*/ 3039716 w 4677232"/>
              <a:gd name="connsiteY26" fmla="*/ 1728332 h 2198634"/>
              <a:gd name="connsiteX27" fmla="*/ 3109566 w 4677232"/>
              <a:gd name="connsiteY27" fmla="*/ 1709282 h 2198634"/>
              <a:gd name="connsiteX28" fmla="*/ 3039716 w 4677232"/>
              <a:gd name="connsiteY28" fmla="*/ 1474332 h 2198634"/>
              <a:gd name="connsiteX29" fmla="*/ 3236566 w 4677232"/>
              <a:gd name="connsiteY29" fmla="*/ 1448932 h 2198634"/>
              <a:gd name="connsiteX30" fmla="*/ 3281016 w 4677232"/>
              <a:gd name="connsiteY30" fmla="*/ 1677532 h 2198634"/>
              <a:gd name="connsiteX31" fmla="*/ 3331816 w 4677232"/>
              <a:gd name="connsiteY31" fmla="*/ 1607682 h 2198634"/>
              <a:gd name="connsiteX32" fmla="*/ 3369916 w 4677232"/>
              <a:gd name="connsiteY32" fmla="*/ 1487032 h 2198634"/>
              <a:gd name="connsiteX33" fmla="*/ 3528666 w 4677232"/>
              <a:gd name="connsiteY33" fmla="*/ 1537832 h 2198634"/>
              <a:gd name="connsiteX34" fmla="*/ 3465166 w 4677232"/>
              <a:gd name="connsiteY34" fmla="*/ 1715632 h 2198634"/>
              <a:gd name="connsiteX35" fmla="*/ 3547716 w 4677232"/>
              <a:gd name="connsiteY35" fmla="*/ 1709282 h 2198634"/>
              <a:gd name="connsiteX36" fmla="*/ 3325466 w 4677232"/>
              <a:gd name="connsiteY36" fmla="*/ 2090282 h 2198634"/>
              <a:gd name="connsiteX37" fmla="*/ 3611216 w 4677232"/>
              <a:gd name="connsiteY37" fmla="*/ 2033132 h 2198634"/>
              <a:gd name="connsiteX38" fmla="*/ 3738216 w 4677232"/>
              <a:gd name="connsiteY38" fmla="*/ 2198232 h 2198634"/>
              <a:gd name="connsiteX39" fmla="*/ 3827116 w 4677232"/>
              <a:gd name="connsiteY39" fmla="*/ 2052182 h 2198634"/>
              <a:gd name="connsiteX40" fmla="*/ 3700116 w 4677232"/>
              <a:gd name="connsiteY40" fmla="*/ 1379082 h 2198634"/>
              <a:gd name="connsiteX41" fmla="*/ 3890616 w 4677232"/>
              <a:gd name="connsiteY41" fmla="*/ 1264782 h 2198634"/>
              <a:gd name="connsiteX42" fmla="*/ 3890616 w 4677232"/>
              <a:gd name="connsiteY42" fmla="*/ 1099682 h 2198634"/>
              <a:gd name="connsiteX43" fmla="*/ 4068416 w 4677232"/>
              <a:gd name="connsiteY43" fmla="*/ 1264782 h 2198634"/>
              <a:gd name="connsiteX44" fmla="*/ 4144616 w 4677232"/>
              <a:gd name="connsiteY44" fmla="*/ 1029832 h 2198634"/>
              <a:gd name="connsiteX45" fmla="*/ 4246216 w 4677232"/>
              <a:gd name="connsiteY45" fmla="*/ 1144132 h 2198634"/>
              <a:gd name="connsiteX46" fmla="*/ 4239866 w 4677232"/>
              <a:gd name="connsiteY46" fmla="*/ 1296532 h 2198634"/>
              <a:gd name="connsiteX47" fmla="*/ 4379566 w 4677232"/>
              <a:gd name="connsiteY47" fmla="*/ 1239382 h 2198634"/>
              <a:gd name="connsiteX48" fmla="*/ 4284316 w 4677232"/>
              <a:gd name="connsiteY48" fmla="*/ 1569582 h 2198634"/>
              <a:gd name="connsiteX49" fmla="*/ 4500216 w 4677232"/>
              <a:gd name="connsiteY49" fmla="*/ 1404482 h 2198634"/>
              <a:gd name="connsiteX50" fmla="*/ 4658966 w 4677232"/>
              <a:gd name="connsiteY50" fmla="*/ 1112382 h 2198634"/>
              <a:gd name="connsiteX51" fmla="*/ 4665316 w 4677232"/>
              <a:gd name="connsiteY51" fmla="*/ 617082 h 2198634"/>
              <a:gd name="connsiteX52" fmla="*/ 4582766 w 4677232"/>
              <a:gd name="connsiteY52" fmla="*/ 432932 h 2198634"/>
              <a:gd name="connsiteX53" fmla="*/ 4493866 w 4677232"/>
              <a:gd name="connsiteY53" fmla="*/ 610732 h 2198634"/>
              <a:gd name="connsiteX54" fmla="*/ 4341466 w 4677232"/>
              <a:gd name="connsiteY54" fmla="*/ 578982 h 2198634"/>
              <a:gd name="connsiteX55" fmla="*/ 4404966 w 4677232"/>
              <a:gd name="connsiteY55" fmla="*/ 331332 h 2198634"/>
              <a:gd name="connsiteX56" fmla="*/ 4265266 w 4677232"/>
              <a:gd name="connsiteY56" fmla="*/ 439282 h 2198634"/>
              <a:gd name="connsiteX57" fmla="*/ 4150966 w 4677232"/>
              <a:gd name="connsiteY57" fmla="*/ 591682 h 2198634"/>
              <a:gd name="connsiteX58" fmla="*/ 4068416 w 4677232"/>
              <a:gd name="connsiteY58" fmla="*/ 553582 h 2198634"/>
              <a:gd name="connsiteX59" fmla="*/ 4106516 w 4677232"/>
              <a:gd name="connsiteY59" fmla="*/ 464682 h 2198634"/>
              <a:gd name="connsiteX60" fmla="*/ 4131916 w 4677232"/>
              <a:gd name="connsiteY60" fmla="*/ 331332 h 2198634"/>
              <a:gd name="connsiteX61" fmla="*/ 4036666 w 4677232"/>
              <a:gd name="connsiteY61" fmla="*/ 426582 h 2198634"/>
              <a:gd name="connsiteX62" fmla="*/ 3890616 w 4677232"/>
              <a:gd name="connsiteY62" fmla="*/ 267832 h 2198634"/>
              <a:gd name="connsiteX63" fmla="*/ 3941416 w 4677232"/>
              <a:gd name="connsiteY63" fmla="*/ 458332 h 2198634"/>
              <a:gd name="connsiteX64" fmla="*/ 3928716 w 4677232"/>
              <a:gd name="connsiteY64" fmla="*/ 585332 h 2198634"/>
              <a:gd name="connsiteX65" fmla="*/ 3890616 w 4677232"/>
              <a:gd name="connsiteY65" fmla="*/ 648832 h 2198634"/>
              <a:gd name="connsiteX66" fmla="*/ 3801716 w 4677232"/>
              <a:gd name="connsiteY66" fmla="*/ 610732 h 2198634"/>
              <a:gd name="connsiteX67" fmla="*/ 3795366 w 4677232"/>
              <a:gd name="connsiteY67" fmla="*/ 502782 h 2198634"/>
              <a:gd name="connsiteX68" fmla="*/ 3719166 w 4677232"/>
              <a:gd name="connsiteY68" fmla="*/ 451982 h 2198634"/>
              <a:gd name="connsiteX69" fmla="*/ 3662016 w 4677232"/>
              <a:gd name="connsiteY69" fmla="*/ 483732 h 2198634"/>
              <a:gd name="connsiteX70" fmla="*/ 3712816 w 4677232"/>
              <a:gd name="connsiteY70" fmla="*/ 572632 h 2198634"/>
              <a:gd name="connsiteX71" fmla="*/ 3693766 w 4677232"/>
              <a:gd name="connsiteY71" fmla="*/ 585332 h 2198634"/>
              <a:gd name="connsiteX72" fmla="*/ 3630266 w 4677232"/>
              <a:gd name="connsiteY72" fmla="*/ 566282 h 2198634"/>
              <a:gd name="connsiteX73" fmla="*/ 3598516 w 4677232"/>
              <a:gd name="connsiteY73" fmla="*/ 471032 h 2198634"/>
              <a:gd name="connsiteX74" fmla="*/ 3674716 w 4677232"/>
              <a:gd name="connsiteY74" fmla="*/ 337682 h 2198634"/>
              <a:gd name="connsiteX75" fmla="*/ 3528666 w 4677232"/>
              <a:gd name="connsiteY75" fmla="*/ 331332 h 2198634"/>
              <a:gd name="connsiteX76" fmla="*/ 3649316 w 4677232"/>
              <a:gd name="connsiteY76" fmla="*/ 255132 h 2198634"/>
              <a:gd name="connsiteX77" fmla="*/ 3668366 w 4677232"/>
              <a:gd name="connsiteY77" fmla="*/ 159882 h 2198634"/>
              <a:gd name="connsiteX78" fmla="*/ 3560416 w 4677232"/>
              <a:gd name="connsiteY78" fmla="*/ 109082 h 2198634"/>
              <a:gd name="connsiteX79" fmla="*/ 3484216 w 4677232"/>
              <a:gd name="connsiteY79" fmla="*/ 197982 h 2198634"/>
              <a:gd name="connsiteX80" fmla="*/ 3458816 w 4677232"/>
              <a:gd name="connsiteY80" fmla="*/ 153532 h 2198634"/>
              <a:gd name="connsiteX81" fmla="*/ 3382616 w 4677232"/>
              <a:gd name="connsiteY81" fmla="*/ 153532 h 2198634"/>
              <a:gd name="connsiteX82" fmla="*/ 3382616 w 4677232"/>
              <a:gd name="connsiteY82" fmla="*/ 223382 h 2198634"/>
              <a:gd name="connsiteX83" fmla="*/ 3293716 w 4677232"/>
              <a:gd name="connsiteY83" fmla="*/ 96382 h 2198634"/>
              <a:gd name="connsiteX84" fmla="*/ 3185766 w 4677232"/>
              <a:gd name="connsiteY84" fmla="*/ 45582 h 2198634"/>
              <a:gd name="connsiteX85" fmla="*/ 3312766 w 4677232"/>
              <a:gd name="connsiteY85" fmla="*/ 337682 h 2198634"/>
              <a:gd name="connsiteX86" fmla="*/ 3147666 w 4677232"/>
              <a:gd name="connsiteY86" fmla="*/ 236082 h 2198634"/>
              <a:gd name="connsiteX87" fmla="*/ 3077816 w 4677232"/>
              <a:gd name="connsiteY87" fmla="*/ 242432 h 2198634"/>
              <a:gd name="connsiteX88" fmla="*/ 3014316 w 4677232"/>
              <a:gd name="connsiteY88" fmla="*/ 312282 h 2198634"/>
              <a:gd name="connsiteX89" fmla="*/ 2766666 w 4677232"/>
              <a:gd name="connsiteY89" fmla="*/ 331332 h 2198634"/>
              <a:gd name="connsiteX90" fmla="*/ 2817466 w 4677232"/>
              <a:gd name="connsiteY90" fmla="*/ 236082 h 2198634"/>
              <a:gd name="connsiteX91" fmla="*/ 2639666 w 4677232"/>
              <a:gd name="connsiteY91" fmla="*/ 229732 h 2198634"/>
              <a:gd name="connsiteX92" fmla="*/ 2455516 w 4677232"/>
              <a:gd name="connsiteY92" fmla="*/ 255132 h 2198634"/>
              <a:gd name="connsiteX93" fmla="*/ 2493616 w 4677232"/>
              <a:gd name="connsiteY93" fmla="*/ 159882 h 2198634"/>
              <a:gd name="connsiteX94" fmla="*/ 2322166 w 4677232"/>
              <a:gd name="connsiteY94" fmla="*/ 70982 h 2198634"/>
              <a:gd name="connsiteX95" fmla="*/ 2118966 w 4677232"/>
              <a:gd name="connsiteY95" fmla="*/ 1132 h 2198634"/>
              <a:gd name="connsiteX96" fmla="*/ 1522066 w 4677232"/>
              <a:gd name="connsiteY96" fmla="*/ 128132 h 2198634"/>
              <a:gd name="connsiteX97" fmla="*/ 1820516 w 4677232"/>
              <a:gd name="connsiteY97" fmla="*/ 178932 h 2198634"/>
              <a:gd name="connsiteX98" fmla="*/ 2138016 w 4677232"/>
              <a:gd name="connsiteY98" fmla="*/ 128132 h 2198634"/>
              <a:gd name="connsiteX99" fmla="*/ 2290416 w 4677232"/>
              <a:gd name="connsiteY99" fmla="*/ 197982 h 2198634"/>
              <a:gd name="connsiteX100" fmla="*/ 2290416 w 4677232"/>
              <a:gd name="connsiteY100" fmla="*/ 305932 h 2198634"/>
              <a:gd name="connsiteX101" fmla="*/ 2226916 w 4677232"/>
              <a:gd name="connsiteY101" fmla="*/ 305932 h 2198634"/>
              <a:gd name="connsiteX102" fmla="*/ 2144366 w 4677232"/>
              <a:gd name="connsiteY102" fmla="*/ 420232 h 2198634"/>
              <a:gd name="connsiteX103" fmla="*/ 2220566 w 4677232"/>
              <a:gd name="connsiteY103" fmla="*/ 420232 h 2198634"/>
              <a:gd name="connsiteX104" fmla="*/ 2366616 w 4677232"/>
              <a:gd name="connsiteY104" fmla="*/ 318632 h 2198634"/>
              <a:gd name="connsiteX105" fmla="*/ 2392016 w 4677232"/>
              <a:gd name="connsiteY105" fmla="*/ 502782 h 2198634"/>
              <a:gd name="connsiteX106" fmla="*/ 2436466 w 4677232"/>
              <a:gd name="connsiteY106" fmla="*/ 426582 h 2198634"/>
              <a:gd name="connsiteX107" fmla="*/ 2461866 w 4677232"/>
              <a:gd name="connsiteY107" fmla="*/ 363082 h 2198634"/>
              <a:gd name="connsiteX108" fmla="*/ 2626966 w 4677232"/>
              <a:gd name="connsiteY108" fmla="*/ 451982 h 2198634"/>
              <a:gd name="connsiteX109" fmla="*/ 2582516 w 4677232"/>
              <a:gd name="connsiteY109" fmla="*/ 566282 h 2198634"/>
              <a:gd name="connsiteX110" fmla="*/ 2684116 w 4677232"/>
              <a:gd name="connsiteY110" fmla="*/ 528182 h 2198634"/>
              <a:gd name="connsiteX111" fmla="*/ 2823816 w 4677232"/>
              <a:gd name="connsiteY111" fmla="*/ 528182 h 2198634"/>
              <a:gd name="connsiteX112" fmla="*/ 2709516 w 4677232"/>
              <a:gd name="connsiteY112" fmla="*/ 648832 h 2198634"/>
              <a:gd name="connsiteX113" fmla="*/ 2665066 w 4677232"/>
              <a:gd name="connsiteY113" fmla="*/ 718682 h 2198634"/>
              <a:gd name="connsiteX114" fmla="*/ 2785716 w 4677232"/>
              <a:gd name="connsiteY114" fmla="*/ 725032 h 2198634"/>
              <a:gd name="connsiteX115" fmla="*/ 2836516 w 4677232"/>
              <a:gd name="connsiteY115" fmla="*/ 693282 h 2198634"/>
              <a:gd name="connsiteX116" fmla="*/ 2906366 w 4677232"/>
              <a:gd name="connsiteY116" fmla="*/ 642482 h 2198634"/>
              <a:gd name="connsiteX117" fmla="*/ 3001616 w 4677232"/>
              <a:gd name="connsiteY117" fmla="*/ 661532 h 2198634"/>
              <a:gd name="connsiteX118" fmla="*/ 3033366 w 4677232"/>
              <a:gd name="connsiteY118" fmla="*/ 623432 h 2198634"/>
              <a:gd name="connsiteX119" fmla="*/ 3141316 w 4677232"/>
              <a:gd name="connsiteY119" fmla="*/ 655182 h 2198634"/>
              <a:gd name="connsiteX120" fmla="*/ 3122266 w 4677232"/>
              <a:gd name="connsiteY120" fmla="*/ 788532 h 2198634"/>
              <a:gd name="connsiteX121" fmla="*/ 3198466 w 4677232"/>
              <a:gd name="connsiteY121" fmla="*/ 686932 h 2198634"/>
              <a:gd name="connsiteX122" fmla="*/ 3255616 w 4677232"/>
              <a:gd name="connsiteY122" fmla="*/ 610732 h 2198634"/>
              <a:gd name="connsiteX123" fmla="*/ 3522316 w 4677232"/>
              <a:gd name="connsiteY123" fmla="*/ 807582 h 2198634"/>
              <a:gd name="connsiteX124" fmla="*/ 3350866 w 4677232"/>
              <a:gd name="connsiteY124" fmla="*/ 966332 h 2198634"/>
              <a:gd name="connsiteX125" fmla="*/ 3331816 w 4677232"/>
              <a:gd name="connsiteY125" fmla="*/ 1029832 h 2198634"/>
              <a:gd name="connsiteX126" fmla="*/ 3007966 w 4677232"/>
              <a:gd name="connsiteY126" fmla="*/ 1036182 h 2198634"/>
              <a:gd name="connsiteX127" fmla="*/ 3001616 w 4677232"/>
              <a:gd name="connsiteY127" fmla="*/ 947282 h 2198634"/>
              <a:gd name="connsiteX128" fmla="*/ 2925416 w 4677232"/>
              <a:gd name="connsiteY128" fmla="*/ 883782 h 2198634"/>
              <a:gd name="connsiteX129" fmla="*/ 2957166 w 4677232"/>
              <a:gd name="connsiteY129" fmla="*/ 1023482 h 2198634"/>
              <a:gd name="connsiteX130" fmla="*/ 2957166 w 4677232"/>
              <a:gd name="connsiteY130" fmla="*/ 1055232 h 2198634"/>
              <a:gd name="connsiteX131" fmla="*/ 2931766 w 4677232"/>
              <a:gd name="connsiteY131" fmla="*/ 1175882 h 2198634"/>
              <a:gd name="connsiteX132" fmla="*/ 2766666 w 4677232"/>
              <a:gd name="connsiteY132" fmla="*/ 1017132 h 2198634"/>
              <a:gd name="connsiteX133" fmla="*/ 2773016 w 4677232"/>
              <a:gd name="connsiteY133" fmla="*/ 1086982 h 2198634"/>
              <a:gd name="connsiteX134" fmla="*/ 2760316 w 4677232"/>
              <a:gd name="connsiteY134" fmla="*/ 1175882 h 2198634"/>
              <a:gd name="connsiteX135" fmla="*/ 2531716 w 4677232"/>
              <a:gd name="connsiteY135" fmla="*/ 1207632 h 2198634"/>
              <a:gd name="connsiteX136" fmla="*/ 2341216 w 4677232"/>
              <a:gd name="connsiteY136" fmla="*/ 1283832 h 2198634"/>
              <a:gd name="connsiteX137" fmla="*/ 2423766 w 4677232"/>
              <a:gd name="connsiteY137" fmla="*/ 947282 h 2198634"/>
              <a:gd name="connsiteX138" fmla="*/ 2322166 w 4677232"/>
              <a:gd name="connsiteY138" fmla="*/ 1061582 h 2198634"/>
              <a:gd name="connsiteX139" fmla="*/ 2182466 w 4677232"/>
              <a:gd name="connsiteY139" fmla="*/ 998082 h 2198634"/>
              <a:gd name="connsiteX140" fmla="*/ 2290416 w 4677232"/>
              <a:gd name="connsiteY140" fmla="*/ 1106032 h 2198634"/>
              <a:gd name="connsiteX141" fmla="*/ 2245966 w 4677232"/>
              <a:gd name="connsiteY141" fmla="*/ 1201282 h 2198634"/>
              <a:gd name="connsiteX142" fmla="*/ 2163416 w 4677232"/>
              <a:gd name="connsiteY142" fmla="*/ 1201282 h 2198634"/>
              <a:gd name="connsiteX143" fmla="*/ 2150716 w 4677232"/>
              <a:gd name="connsiteY143" fmla="*/ 1258432 h 2198634"/>
              <a:gd name="connsiteX144" fmla="*/ 2055466 w 4677232"/>
              <a:gd name="connsiteY144" fmla="*/ 1252082 h 2198634"/>
              <a:gd name="connsiteX145" fmla="*/ 1979266 w 4677232"/>
              <a:gd name="connsiteY145" fmla="*/ 1112382 h 2198634"/>
              <a:gd name="connsiteX146" fmla="*/ 1934816 w 4677232"/>
              <a:gd name="connsiteY146" fmla="*/ 1074282 h 2198634"/>
              <a:gd name="connsiteX147" fmla="*/ 1890366 w 4677232"/>
              <a:gd name="connsiteY147" fmla="*/ 953632 h 2198634"/>
              <a:gd name="connsiteX148" fmla="*/ 1877666 w 4677232"/>
              <a:gd name="connsiteY148" fmla="*/ 1144132 h 2198634"/>
              <a:gd name="connsiteX149" fmla="*/ 1953866 w 4677232"/>
              <a:gd name="connsiteY149" fmla="*/ 1258432 h 2198634"/>
              <a:gd name="connsiteX150" fmla="*/ 1680816 w 4677232"/>
              <a:gd name="connsiteY150" fmla="*/ 1379082 h 2198634"/>
              <a:gd name="connsiteX151" fmla="*/ 1668116 w 4677232"/>
              <a:gd name="connsiteY151" fmla="*/ 1271132 h 2198634"/>
              <a:gd name="connsiteX152" fmla="*/ 1553816 w 4677232"/>
              <a:gd name="connsiteY152" fmla="*/ 1207632 h 2198634"/>
              <a:gd name="connsiteX153" fmla="*/ 1566516 w 4677232"/>
              <a:gd name="connsiteY153" fmla="*/ 1264782 h 2198634"/>
              <a:gd name="connsiteX154" fmla="*/ 1566516 w 4677232"/>
              <a:gd name="connsiteY154" fmla="*/ 1353682 h 2198634"/>
              <a:gd name="connsiteX155" fmla="*/ 1337916 w 4677232"/>
              <a:gd name="connsiteY155" fmla="*/ 1417182 h 2198634"/>
              <a:gd name="connsiteX156" fmla="*/ 1312516 w 4677232"/>
              <a:gd name="connsiteY156" fmla="*/ 1537832 h 2198634"/>
              <a:gd name="connsiteX157" fmla="*/ 1229966 w 4677232"/>
              <a:gd name="connsiteY157" fmla="*/ 1582282 h 2198634"/>
              <a:gd name="connsiteX158" fmla="*/ 1198216 w 4677232"/>
              <a:gd name="connsiteY158" fmla="*/ 1448932 h 2198634"/>
              <a:gd name="connsiteX159" fmla="*/ 1077566 w 4677232"/>
              <a:gd name="connsiteY159" fmla="*/ 1404482 h 2198634"/>
              <a:gd name="connsiteX160" fmla="*/ 785466 w 4677232"/>
              <a:gd name="connsiteY160" fmla="*/ 985382 h 2198634"/>
              <a:gd name="connsiteX161" fmla="*/ 633066 w 4677232"/>
              <a:gd name="connsiteY161" fmla="*/ 737732 h 2198634"/>
              <a:gd name="connsiteX162" fmla="*/ 620366 w 4677232"/>
              <a:gd name="connsiteY162" fmla="*/ 820282 h 2198634"/>
              <a:gd name="connsiteX163" fmla="*/ 493366 w 4677232"/>
              <a:gd name="connsiteY163" fmla="*/ 839332 h 2198634"/>
              <a:gd name="connsiteX164" fmla="*/ 487016 w 4677232"/>
              <a:gd name="connsiteY164" fmla="*/ 750432 h 2198634"/>
              <a:gd name="connsiteX165" fmla="*/ 169516 w 4677232"/>
              <a:gd name="connsiteY165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23666 w 4677232"/>
              <a:gd name="connsiteY17" fmla="*/ 1671182 h 2198634"/>
              <a:gd name="connsiteX18" fmla="*/ 1833216 w 4677232"/>
              <a:gd name="connsiteY18" fmla="*/ 1753732 h 2198634"/>
              <a:gd name="connsiteX19" fmla="*/ 2163416 w 4677232"/>
              <a:gd name="connsiteY19" fmla="*/ 1728332 h 2198634"/>
              <a:gd name="connsiteX20" fmla="*/ 2417416 w 4677232"/>
              <a:gd name="connsiteY20" fmla="*/ 1518782 h 2198634"/>
              <a:gd name="connsiteX21" fmla="*/ 2315816 w 4677232"/>
              <a:gd name="connsiteY21" fmla="*/ 2077582 h 2198634"/>
              <a:gd name="connsiteX22" fmla="*/ 2531716 w 4677232"/>
              <a:gd name="connsiteY22" fmla="*/ 2001382 h 2198634"/>
              <a:gd name="connsiteX23" fmla="*/ 2569816 w 4677232"/>
              <a:gd name="connsiteY23" fmla="*/ 1563232 h 2198634"/>
              <a:gd name="connsiteX24" fmla="*/ 2925416 w 4677232"/>
              <a:gd name="connsiteY24" fmla="*/ 1779132 h 2198634"/>
              <a:gd name="connsiteX25" fmla="*/ 2988916 w 4677232"/>
              <a:gd name="connsiteY25" fmla="*/ 1931532 h 2198634"/>
              <a:gd name="connsiteX26" fmla="*/ 3039716 w 4677232"/>
              <a:gd name="connsiteY26" fmla="*/ 1728332 h 2198634"/>
              <a:gd name="connsiteX27" fmla="*/ 3109566 w 4677232"/>
              <a:gd name="connsiteY27" fmla="*/ 1709282 h 2198634"/>
              <a:gd name="connsiteX28" fmla="*/ 3039716 w 4677232"/>
              <a:gd name="connsiteY28" fmla="*/ 1474332 h 2198634"/>
              <a:gd name="connsiteX29" fmla="*/ 3236566 w 4677232"/>
              <a:gd name="connsiteY29" fmla="*/ 1448932 h 2198634"/>
              <a:gd name="connsiteX30" fmla="*/ 3281016 w 4677232"/>
              <a:gd name="connsiteY30" fmla="*/ 1677532 h 2198634"/>
              <a:gd name="connsiteX31" fmla="*/ 3331816 w 4677232"/>
              <a:gd name="connsiteY31" fmla="*/ 1607682 h 2198634"/>
              <a:gd name="connsiteX32" fmla="*/ 3369916 w 4677232"/>
              <a:gd name="connsiteY32" fmla="*/ 1487032 h 2198634"/>
              <a:gd name="connsiteX33" fmla="*/ 3528666 w 4677232"/>
              <a:gd name="connsiteY33" fmla="*/ 1537832 h 2198634"/>
              <a:gd name="connsiteX34" fmla="*/ 3465166 w 4677232"/>
              <a:gd name="connsiteY34" fmla="*/ 1715632 h 2198634"/>
              <a:gd name="connsiteX35" fmla="*/ 3547716 w 4677232"/>
              <a:gd name="connsiteY35" fmla="*/ 1709282 h 2198634"/>
              <a:gd name="connsiteX36" fmla="*/ 3325466 w 4677232"/>
              <a:gd name="connsiteY36" fmla="*/ 2090282 h 2198634"/>
              <a:gd name="connsiteX37" fmla="*/ 3611216 w 4677232"/>
              <a:gd name="connsiteY37" fmla="*/ 2033132 h 2198634"/>
              <a:gd name="connsiteX38" fmla="*/ 3738216 w 4677232"/>
              <a:gd name="connsiteY38" fmla="*/ 2198232 h 2198634"/>
              <a:gd name="connsiteX39" fmla="*/ 3827116 w 4677232"/>
              <a:gd name="connsiteY39" fmla="*/ 2052182 h 2198634"/>
              <a:gd name="connsiteX40" fmla="*/ 3700116 w 4677232"/>
              <a:gd name="connsiteY40" fmla="*/ 1379082 h 2198634"/>
              <a:gd name="connsiteX41" fmla="*/ 3890616 w 4677232"/>
              <a:gd name="connsiteY41" fmla="*/ 1264782 h 2198634"/>
              <a:gd name="connsiteX42" fmla="*/ 3890616 w 4677232"/>
              <a:gd name="connsiteY42" fmla="*/ 1099682 h 2198634"/>
              <a:gd name="connsiteX43" fmla="*/ 4068416 w 4677232"/>
              <a:gd name="connsiteY43" fmla="*/ 1264782 h 2198634"/>
              <a:gd name="connsiteX44" fmla="*/ 4144616 w 4677232"/>
              <a:gd name="connsiteY44" fmla="*/ 1029832 h 2198634"/>
              <a:gd name="connsiteX45" fmla="*/ 4246216 w 4677232"/>
              <a:gd name="connsiteY45" fmla="*/ 1144132 h 2198634"/>
              <a:gd name="connsiteX46" fmla="*/ 4239866 w 4677232"/>
              <a:gd name="connsiteY46" fmla="*/ 1296532 h 2198634"/>
              <a:gd name="connsiteX47" fmla="*/ 4379566 w 4677232"/>
              <a:gd name="connsiteY47" fmla="*/ 1239382 h 2198634"/>
              <a:gd name="connsiteX48" fmla="*/ 4284316 w 4677232"/>
              <a:gd name="connsiteY48" fmla="*/ 1569582 h 2198634"/>
              <a:gd name="connsiteX49" fmla="*/ 4500216 w 4677232"/>
              <a:gd name="connsiteY49" fmla="*/ 1404482 h 2198634"/>
              <a:gd name="connsiteX50" fmla="*/ 4658966 w 4677232"/>
              <a:gd name="connsiteY50" fmla="*/ 1112382 h 2198634"/>
              <a:gd name="connsiteX51" fmla="*/ 4665316 w 4677232"/>
              <a:gd name="connsiteY51" fmla="*/ 617082 h 2198634"/>
              <a:gd name="connsiteX52" fmla="*/ 4582766 w 4677232"/>
              <a:gd name="connsiteY52" fmla="*/ 432932 h 2198634"/>
              <a:gd name="connsiteX53" fmla="*/ 4493866 w 4677232"/>
              <a:gd name="connsiteY53" fmla="*/ 610732 h 2198634"/>
              <a:gd name="connsiteX54" fmla="*/ 4341466 w 4677232"/>
              <a:gd name="connsiteY54" fmla="*/ 578982 h 2198634"/>
              <a:gd name="connsiteX55" fmla="*/ 4404966 w 4677232"/>
              <a:gd name="connsiteY55" fmla="*/ 331332 h 2198634"/>
              <a:gd name="connsiteX56" fmla="*/ 4265266 w 4677232"/>
              <a:gd name="connsiteY56" fmla="*/ 439282 h 2198634"/>
              <a:gd name="connsiteX57" fmla="*/ 4150966 w 4677232"/>
              <a:gd name="connsiteY57" fmla="*/ 591682 h 2198634"/>
              <a:gd name="connsiteX58" fmla="*/ 4068416 w 4677232"/>
              <a:gd name="connsiteY58" fmla="*/ 553582 h 2198634"/>
              <a:gd name="connsiteX59" fmla="*/ 4106516 w 4677232"/>
              <a:gd name="connsiteY59" fmla="*/ 464682 h 2198634"/>
              <a:gd name="connsiteX60" fmla="*/ 4131916 w 4677232"/>
              <a:gd name="connsiteY60" fmla="*/ 331332 h 2198634"/>
              <a:gd name="connsiteX61" fmla="*/ 4036666 w 4677232"/>
              <a:gd name="connsiteY61" fmla="*/ 426582 h 2198634"/>
              <a:gd name="connsiteX62" fmla="*/ 3890616 w 4677232"/>
              <a:gd name="connsiteY62" fmla="*/ 267832 h 2198634"/>
              <a:gd name="connsiteX63" fmla="*/ 3941416 w 4677232"/>
              <a:gd name="connsiteY63" fmla="*/ 458332 h 2198634"/>
              <a:gd name="connsiteX64" fmla="*/ 3928716 w 4677232"/>
              <a:gd name="connsiteY64" fmla="*/ 585332 h 2198634"/>
              <a:gd name="connsiteX65" fmla="*/ 3890616 w 4677232"/>
              <a:gd name="connsiteY65" fmla="*/ 648832 h 2198634"/>
              <a:gd name="connsiteX66" fmla="*/ 3801716 w 4677232"/>
              <a:gd name="connsiteY66" fmla="*/ 610732 h 2198634"/>
              <a:gd name="connsiteX67" fmla="*/ 3795366 w 4677232"/>
              <a:gd name="connsiteY67" fmla="*/ 502782 h 2198634"/>
              <a:gd name="connsiteX68" fmla="*/ 3719166 w 4677232"/>
              <a:gd name="connsiteY68" fmla="*/ 451982 h 2198634"/>
              <a:gd name="connsiteX69" fmla="*/ 3662016 w 4677232"/>
              <a:gd name="connsiteY69" fmla="*/ 483732 h 2198634"/>
              <a:gd name="connsiteX70" fmla="*/ 3712816 w 4677232"/>
              <a:gd name="connsiteY70" fmla="*/ 572632 h 2198634"/>
              <a:gd name="connsiteX71" fmla="*/ 3693766 w 4677232"/>
              <a:gd name="connsiteY71" fmla="*/ 585332 h 2198634"/>
              <a:gd name="connsiteX72" fmla="*/ 3630266 w 4677232"/>
              <a:gd name="connsiteY72" fmla="*/ 566282 h 2198634"/>
              <a:gd name="connsiteX73" fmla="*/ 3598516 w 4677232"/>
              <a:gd name="connsiteY73" fmla="*/ 471032 h 2198634"/>
              <a:gd name="connsiteX74" fmla="*/ 3674716 w 4677232"/>
              <a:gd name="connsiteY74" fmla="*/ 337682 h 2198634"/>
              <a:gd name="connsiteX75" fmla="*/ 3528666 w 4677232"/>
              <a:gd name="connsiteY75" fmla="*/ 331332 h 2198634"/>
              <a:gd name="connsiteX76" fmla="*/ 3649316 w 4677232"/>
              <a:gd name="connsiteY76" fmla="*/ 255132 h 2198634"/>
              <a:gd name="connsiteX77" fmla="*/ 3668366 w 4677232"/>
              <a:gd name="connsiteY77" fmla="*/ 159882 h 2198634"/>
              <a:gd name="connsiteX78" fmla="*/ 3560416 w 4677232"/>
              <a:gd name="connsiteY78" fmla="*/ 109082 h 2198634"/>
              <a:gd name="connsiteX79" fmla="*/ 3484216 w 4677232"/>
              <a:gd name="connsiteY79" fmla="*/ 197982 h 2198634"/>
              <a:gd name="connsiteX80" fmla="*/ 3458816 w 4677232"/>
              <a:gd name="connsiteY80" fmla="*/ 153532 h 2198634"/>
              <a:gd name="connsiteX81" fmla="*/ 3382616 w 4677232"/>
              <a:gd name="connsiteY81" fmla="*/ 153532 h 2198634"/>
              <a:gd name="connsiteX82" fmla="*/ 3382616 w 4677232"/>
              <a:gd name="connsiteY82" fmla="*/ 223382 h 2198634"/>
              <a:gd name="connsiteX83" fmla="*/ 3293716 w 4677232"/>
              <a:gd name="connsiteY83" fmla="*/ 96382 h 2198634"/>
              <a:gd name="connsiteX84" fmla="*/ 3185766 w 4677232"/>
              <a:gd name="connsiteY84" fmla="*/ 45582 h 2198634"/>
              <a:gd name="connsiteX85" fmla="*/ 3312766 w 4677232"/>
              <a:gd name="connsiteY85" fmla="*/ 337682 h 2198634"/>
              <a:gd name="connsiteX86" fmla="*/ 3147666 w 4677232"/>
              <a:gd name="connsiteY86" fmla="*/ 236082 h 2198634"/>
              <a:gd name="connsiteX87" fmla="*/ 3077816 w 4677232"/>
              <a:gd name="connsiteY87" fmla="*/ 242432 h 2198634"/>
              <a:gd name="connsiteX88" fmla="*/ 3014316 w 4677232"/>
              <a:gd name="connsiteY88" fmla="*/ 312282 h 2198634"/>
              <a:gd name="connsiteX89" fmla="*/ 2766666 w 4677232"/>
              <a:gd name="connsiteY89" fmla="*/ 331332 h 2198634"/>
              <a:gd name="connsiteX90" fmla="*/ 2817466 w 4677232"/>
              <a:gd name="connsiteY90" fmla="*/ 236082 h 2198634"/>
              <a:gd name="connsiteX91" fmla="*/ 2639666 w 4677232"/>
              <a:gd name="connsiteY91" fmla="*/ 229732 h 2198634"/>
              <a:gd name="connsiteX92" fmla="*/ 2455516 w 4677232"/>
              <a:gd name="connsiteY92" fmla="*/ 255132 h 2198634"/>
              <a:gd name="connsiteX93" fmla="*/ 2493616 w 4677232"/>
              <a:gd name="connsiteY93" fmla="*/ 159882 h 2198634"/>
              <a:gd name="connsiteX94" fmla="*/ 2322166 w 4677232"/>
              <a:gd name="connsiteY94" fmla="*/ 70982 h 2198634"/>
              <a:gd name="connsiteX95" fmla="*/ 2118966 w 4677232"/>
              <a:gd name="connsiteY95" fmla="*/ 1132 h 2198634"/>
              <a:gd name="connsiteX96" fmla="*/ 1522066 w 4677232"/>
              <a:gd name="connsiteY96" fmla="*/ 128132 h 2198634"/>
              <a:gd name="connsiteX97" fmla="*/ 1820516 w 4677232"/>
              <a:gd name="connsiteY97" fmla="*/ 178932 h 2198634"/>
              <a:gd name="connsiteX98" fmla="*/ 2138016 w 4677232"/>
              <a:gd name="connsiteY98" fmla="*/ 128132 h 2198634"/>
              <a:gd name="connsiteX99" fmla="*/ 2290416 w 4677232"/>
              <a:gd name="connsiteY99" fmla="*/ 197982 h 2198634"/>
              <a:gd name="connsiteX100" fmla="*/ 2290416 w 4677232"/>
              <a:gd name="connsiteY100" fmla="*/ 305932 h 2198634"/>
              <a:gd name="connsiteX101" fmla="*/ 2226916 w 4677232"/>
              <a:gd name="connsiteY101" fmla="*/ 305932 h 2198634"/>
              <a:gd name="connsiteX102" fmla="*/ 2144366 w 4677232"/>
              <a:gd name="connsiteY102" fmla="*/ 420232 h 2198634"/>
              <a:gd name="connsiteX103" fmla="*/ 2220566 w 4677232"/>
              <a:gd name="connsiteY103" fmla="*/ 420232 h 2198634"/>
              <a:gd name="connsiteX104" fmla="*/ 2366616 w 4677232"/>
              <a:gd name="connsiteY104" fmla="*/ 318632 h 2198634"/>
              <a:gd name="connsiteX105" fmla="*/ 2392016 w 4677232"/>
              <a:gd name="connsiteY105" fmla="*/ 502782 h 2198634"/>
              <a:gd name="connsiteX106" fmla="*/ 2436466 w 4677232"/>
              <a:gd name="connsiteY106" fmla="*/ 426582 h 2198634"/>
              <a:gd name="connsiteX107" fmla="*/ 2461866 w 4677232"/>
              <a:gd name="connsiteY107" fmla="*/ 363082 h 2198634"/>
              <a:gd name="connsiteX108" fmla="*/ 2626966 w 4677232"/>
              <a:gd name="connsiteY108" fmla="*/ 451982 h 2198634"/>
              <a:gd name="connsiteX109" fmla="*/ 2582516 w 4677232"/>
              <a:gd name="connsiteY109" fmla="*/ 566282 h 2198634"/>
              <a:gd name="connsiteX110" fmla="*/ 2684116 w 4677232"/>
              <a:gd name="connsiteY110" fmla="*/ 528182 h 2198634"/>
              <a:gd name="connsiteX111" fmla="*/ 2823816 w 4677232"/>
              <a:gd name="connsiteY111" fmla="*/ 528182 h 2198634"/>
              <a:gd name="connsiteX112" fmla="*/ 2709516 w 4677232"/>
              <a:gd name="connsiteY112" fmla="*/ 648832 h 2198634"/>
              <a:gd name="connsiteX113" fmla="*/ 2665066 w 4677232"/>
              <a:gd name="connsiteY113" fmla="*/ 718682 h 2198634"/>
              <a:gd name="connsiteX114" fmla="*/ 2785716 w 4677232"/>
              <a:gd name="connsiteY114" fmla="*/ 725032 h 2198634"/>
              <a:gd name="connsiteX115" fmla="*/ 2836516 w 4677232"/>
              <a:gd name="connsiteY115" fmla="*/ 693282 h 2198634"/>
              <a:gd name="connsiteX116" fmla="*/ 2906366 w 4677232"/>
              <a:gd name="connsiteY116" fmla="*/ 642482 h 2198634"/>
              <a:gd name="connsiteX117" fmla="*/ 3001616 w 4677232"/>
              <a:gd name="connsiteY117" fmla="*/ 661532 h 2198634"/>
              <a:gd name="connsiteX118" fmla="*/ 3033366 w 4677232"/>
              <a:gd name="connsiteY118" fmla="*/ 623432 h 2198634"/>
              <a:gd name="connsiteX119" fmla="*/ 3141316 w 4677232"/>
              <a:gd name="connsiteY119" fmla="*/ 655182 h 2198634"/>
              <a:gd name="connsiteX120" fmla="*/ 3122266 w 4677232"/>
              <a:gd name="connsiteY120" fmla="*/ 788532 h 2198634"/>
              <a:gd name="connsiteX121" fmla="*/ 3198466 w 4677232"/>
              <a:gd name="connsiteY121" fmla="*/ 686932 h 2198634"/>
              <a:gd name="connsiteX122" fmla="*/ 3255616 w 4677232"/>
              <a:gd name="connsiteY122" fmla="*/ 610732 h 2198634"/>
              <a:gd name="connsiteX123" fmla="*/ 3522316 w 4677232"/>
              <a:gd name="connsiteY123" fmla="*/ 807582 h 2198634"/>
              <a:gd name="connsiteX124" fmla="*/ 3350866 w 4677232"/>
              <a:gd name="connsiteY124" fmla="*/ 966332 h 2198634"/>
              <a:gd name="connsiteX125" fmla="*/ 3331816 w 4677232"/>
              <a:gd name="connsiteY125" fmla="*/ 1029832 h 2198634"/>
              <a:gd name="connsiteX126" fmla="*/ 3007966 w 4677232"/>
              <a:gd name="connsiteY126" fmla="*/ 1036182 h 2198634"/>
              <a:gd name="connsiteX127" fmla="*/ 3001616 w 4677232"/>
              <a:gd name="connsiteY127" fmla="*/ 947282 h 2198634"/>
              <a:gd name="connsiteX128" fmla="*/ 2925416 w 4677232"/>
              <a:gd name="connsiteY128" fmla="*/ 883782 h 2198634"/>
              <a:gd name="connsiteX129" fmla="*/ 2957166 w 4677232"/>
              <a:gd name="connsiteY129" fmla="*/ 1023482 h 2198634"/>
              <a:gd name="connsiteX130" fmla="*/ 2957166 w 4677232"/>
              <a:gd name="connsiteY130" fmla="*/ 1055232 h 2198634"/>
              <a:gd name="connsiteX131" fmla="*/ 2931766 w 4677232"/>
              <a:gd name="connsiteY131" fmla="*/ 1175882 h 2198634"/>
              <a:gd name="connsiteX132" fmla="*/ 2766666 w 4677232"/>
              <a:gd name="connsiteY132" fmla="*/ 1017132 h 2198634"/>
              <a:gd name="connsiteX133" fmla="*/ 2773016 w 4677232"/>
              <a:gd name="connsiteY133" fmla="*/ 1086982 h 2198634"/>
              <a:gd name="connsiteX134" fmla="*/ 2760316 w 4677232"/>
              <a:gd name="connsiteY134" fmla="*/ 1175882 h 2198634"/>
              <a:gd name="connsiteX135" fmla="*/ 2531716 w 4677232"/>
              <a:gd name="connsiteY135" fmla="*/ 1207632 h 2198634"/>
              <a:gd name="connsiteX136" fmla="*/ 2341216 w 4677232"/>
              <a:gd name="connsiteY136" fmla="*/ 1283832 h 2198634"/>
              <a:gd name="connsiteX137" fmla="*/ 2423766 w 4677232"/>
              <a:gd name="connsiteY137" fmla="*/ 947282 h 2198634"/>
              <a:gd name="connsiteX138" fmla="*/ 2322166 w 4677232"/>
              <a:gd name="connsiteY138" fmla="*/ 1061582 h 2198634"/>
              <a:gd name="connsiteX139" fmla="*/ 2182466 w 4677232"/>
              <a:gd name="connsiteY139" fmla="*/ 998082 h 2198634"/>
              <a:gd name="connsiteX140" fmla="*/ 2290416 w 4677232"/>
              <a:gd name="connsiteY140" fmla="*/ 1106032 h 2198634"/>
              <a:gd name="connsiteX141" fmla="*/ 2245966 w 4677232"/>
              <a:gd name="connsiteY141" fmla="*/ 1201282 h 2198634"/>
              <a:gd name="connsiteX142" fmla="*/ 2163416 w 4677232"/>
              <a:gd name="connsiteY142" fmla="*/ 1201282 h 2198634"/>
              <a:gd name="connsiteX143" fmla="*/ 2150716 w 4677232"/>
              <a:gd name="connsiteY143" fmla="*/ 1258432 h 2198634"/>
              <a:gd name="connsiteX144" fmla="*/ 2055466 w 4677232"/>
              <a:gd name="connsiteY144" fmla="*/ 1252082 h 2198634"/>
              <a:gd name="connsiteX145" fmla="*/ 1979266 w 4677232"/>
              <a:gd name="connsiteY145" fmla="*/ 1112382 h 2198634"/>
              <a:gd name="connsiteX146" fmla="*/ 1934816 w 4677232"/>
              <a:gd name="connsiteY146" fmla="*/ 1074282 h 2198634"/>
              <a:gd name="connsiteX147" fmla="*/ 1890366 w 4677232"/>
              <a:gd name="connsiteY147" fmla="*/ 953632 h 2198634"/>
              <a:gd name="connsiteX148" fmla="*/ 1877666 w 4677232"/>
              <a:gd name="connsiteY148" fmla="*/ 1144132 h 2198634"/>
              <a:gd name="connsiteX149" fmla="*/ 1953866 w 4677232"/>
              <a:gd name="connsiteY149" fmla="*/ 1258432 h 2198634"/>
              <a:gd name="connsiteX150" fmla="*/ 1680816 w 4677232"/>
              <a:gd name="connsiteY150" fmla="*/ 1379082 h 2198634"/>
              <a:gd name="connsiteX151" fmla="*/ 1668116 w 4677232"/>
              <a:gd name="connsiteY151" fmla="*/ 1271132 h 2198634"/>
              <a:gd name="connsiteX152" fmla="*/ 1553816 w 4677232"/>
              <a:gd name="connsiteY152" fmla="*/ 1207632 h 2198634"/>
              <a:gd name="connsiteX153" fmla="*/ 1566516 w 4677232"/>
              <a:gd name="connsiteY153" fmla="*/ 1264782 h 2198634"/>
              <a:gd name="connsiteX154" fmla="*/ 1566516 w 4677232"/>
              <a:gd name="connsiteY154" fmla="*/ 1353682 h 2198634"/>
              <a:gd name="connsiteX155" fmla="*/ 1337916 w 4677232"/>
              <a:gd name="connsiteY155" fmla="*/ 1417182 h 2198634"/>
              <a:gd name="connsiteX156" fmla="*/ 1312516 w 4677232"/>
              <a:gd name="connsiteY156" fmla="*/ 1537832 h 2198634"/>
              <a:gd name="connsiteX157" fmla="*/ 1229966 w 4677232"/>
              <a:gd name="connsiteY157" fmla="*/ 1582282 h 2198634"/>
              <a:gd name="connsiteX158" fmla="*/ 1198216 w 4677232"/>
              <a:gd name="connsiteY158" fmla="*/ 1448932 h 2198634"/>
              <a:gd name="connsiteX159" fmla="*/ 1077566 w 4677232"/>
              <a:gd name="connsiteY159" fmla="*/ 1404482 h 2198634"/>
              <a:gd name="connsiteX160" fmla="*/ 785466 w 4677232"/>
              <a:gd name="connsiteY160" fmla="*/ 985382 h 2198634"/>
              <a:gd name="connsiteX161" fmla="*/ 633066 w 4677232"/>
              <a:gd name="connsiteY161" fmla="*/ 737732 h 2198634"/>
              <a:gd name="connsiteX162" fmla="*/ 620366 w 4677232"/>
              <a:gd name="connsiteY162" fmla="*/ 820282 h 2198634"/>
              <a:gd name="connsiteX163" fmla="*/ 493366 w 4677232"/>
              <a:gd name="connsiteY163" fmla="*/ 839332 h 2198634"/>
              <a:gd name="connsiteX164" fmla="*/ 487016 w 4677232"/>
              <a:gd name="connsiteY164" fmla="*/ 750432 h 2198634"/>
              <a:gd name="connsiteX165" fmla="*/ 169516 w 4677232"/>
              <a:gd name="connsiteY165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23666 w 4677232"/>
              <a:gd name="connsiteY18" fmla="*/ 16711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31716 w 4677232"/>
              <a:gd name="connsiteY23" fmla="*/ 2001382 h 2198634"/>
              <a:gd name="connsiteX24" fmla="*/ 2569816 w 4677232"/>
              <a:gd name="connsiteY24" fmla="*/ 1563232 h 2198634"/>
              <a:gd name="connsiteX25" fmla="*/ 2925416 w 4677232"/>
              <a:gd name="connsiteY25" fmla="*/ 1779132 h 2198634"/>
              <a:gd name="connsiteX26" fmla="*/ 2988916 w 4677232"/>
              <a:gd name="connsiteY26" fmla="*/ 1931532 h 2198634"/>
              <a:gd name="connsiteX27" fmla="*/ 3039716 w 4677232"/>
              <a:gd name="connsiteY27" fmla="*/ 1728332 h 2198634"/>
              <a:gd name="connsiteX28" fmla="*/ 3109566 w 4677232"/>
              <a:gd name="connsiteY28" fmla="*/ 1709282 h 2198634"/>
              <a:gd name="connsiteX29" fmla="*/ 3039716 w 4677232"/>
              <a:gd name="connsiteY29" fmla="*/ 1474332 h 2198634"/>
              <a:gd name="connsiteX30" fmla="*/ 3236566 w 4677232"/>
              <a:gd name="connsiteY30" fmla="*/ 1448932 h 2198634"/>
              <a:gd name="connsiteX31" fmla="*/ 3281016 w 4677232"/>
              <a:gd name="connsiteY31" fmla="*/ 1677532 h 2198634"/>
              <a:gd name="connsiteX32" fmla="*/ 3331816 w 4677232"/>
              <a:gd name="connsiteY32" fmla="*/ 1607682 h 2198634"/>
              <a:gd name="connsiteX33" fmla="*/ 3369916 w 4677232"/>
              <a:gd name="connsiteY33" fmla="*/ 1487032 h 2198634"/>
              <a:gd name="connsiteX34" fmla="*/ 3528666 w 4677232"/>
              <a:gd name="connsiteY34" fmla="*/ 1537832 h 2198634"/>
              <a:gd name="connsiteX35" fmla="*/ 3465166 w 4677232"/>
              <a:gd name="connsiteY35" fmla="*/ 1715632 h 2198634"/>
              <a:gd name="connsiteX36" fmla="*/ 3547716 w 4677232"/>
              <a:gd name="connsiteY36" fmla="*/ 1709282 h 2198634"/>
              <a:gd name="connsiteX37" fmla="*/ 3325466 w 4677232"/>
              <a:gd name="connsiteY37" fmla="*/ 2090282 h 2198634"/>
              <a:gd name="connsiteX38" fmla="*/ 3611216 w 4677232"/>
              <a:gd name="connsiteY38" fmla="*/ 2033132 h 2198634"/>
              <a:gd name="connsiteX39" fmla="*/ 3738216 w 4677232"/>
              <a:gd name="connsiteY39" fmla="*/ 2198232 h 2198634"/>
              <a:gd name="connsiteX40" fmla="*/ 3827116 w 4677232"/>
              <a:gd name="connsiteY40" fmla="*/ 2052182 h 2198634"/>
              <a:gd name="connsiteX41" fmla="*/ 3700116 w 4677232"/>
              <a:gd name="connsiteY41" fmla="*/ 1379082 h 2198634"/>
              <a:gd name="connsiteX42" fmla="*/ 3890616 w 4677232"/>
              <a:gd name="connsiteY42" fmla="*/ 1264782 h 2198634"/>
              <a:gd name="connsiteX43" fmla="*/ 3890616 w 4677232"/>
              <a:gd name="connsiteY43" fmla="*/ 1099682 h 2198634"/>
              <a:gd name="connsiteX44" fmla="*/ 4068416 w 4677232"/>
              <a:gd name="connsiteY44" fmla="*/ 1264782 h 2198634"/>
              <a:gd name="connsiteX45" fmla="*/ 4144616 w 4677232"/>
              <a:gd name="connsiteY45" fmla="*/ 1029832 h 2198634"/>
              <a:gd name="connsiteX46" fmla="*/ 4246216 w 4677232"/>
              <a:gd name="connsiteY46" fmla="*/ 1144132 h 2198634"/>
              <a:gd name="connsiteX47" fmla="*/ 4239866 w 4677232"/>
              <a:gd name="connsiteY47" fmla="*/ 1296532 h 2198634"/>
              <a:gd name="connsiteX48" fmla="*/ 4379566 w 4677232"/>
              <a:gd name="connsiteY48" fmla="*/ 1239382 h 2198634"/>
              <a:gd name="connsiteX49" fmla="*/ 4284316 w 4677232"/>
              <a:gd name="connsiteY49" fmla="*/ 1569582 h 2198634"/>
              <a:gd name="connsiteX50" fmla="*/ 4500216 w 4677232"/>
              <a:gd name="connsiteY50" fmla="*/ 1404482 h 2198634"/>
              <a:gd name="connsiteX51" fmla="*/ 4658966 w 4677232"/>
              <a:gd name="connsiteY51" fmla="*/ 1112382 h 2198634"/>
              <a:gd name="connsiteX52" fmla="*/ 4665316 w 4677232"/>
              <a:gd name="connsiteY52" fmla="*/ 617082 h 2198634"/>
              <a:gd name="connsiteX53" fmla="*/ 4582766 w 4677232"/>
              <a:gd name="connsiteY53" fmla="*/ 432932 h 2198634"/>
              <a:gd name="connsiteX54" fmla="*/ 4493866 w 4677232"/>
              <a:gd name="connsiteY54" fmla="*/ 610732 h 2198634"/>
              <a:gd name="connsiteX55" fmla="*/ 4341466 w 4677232"/>
              <a:gd name="connsiteY55" fmla="*/ 578982 h 2198634"/>
              <a:gd name="connsiteX56" fmla="*/ 4404966 w 4677232"/>
              <a:gd name="connsiteY56" fmla="*/ 331332 h 2198634"/>
              <a:gd name="connsiteX57" fmla="*/ 4265266 w 4677232"/>
              <a:gd name="connsiteY57" fmla="*/ 439282 h 2198634"/>
              <a:gd name="connsiteX58" fmla="*/ 4150966 w 4677232"/>
              <a:gd name="connsiteY58" fmla="*/ 591682 h 2198634"/>
              <a:gd name="connsiteX59" fmla="*/ 4068416 w 4677232"/>
              <a:gd name="connsiteY59" fmla="*/ 553582 h 2198634"/>
              <a:gd name="connsiteX60" fmla="*/ 4106516 w 4677232"/>
              <a:gd name="connsiteY60" fmla="*/ 464682 h 2198634"/>
              <a:gd name="connsiteX61" fmla="*/ 4131916 w 4677232"/>
              <a:gd name="connsiteY61" fmla="*/ 331332 h 2198634"/>
              <a:gd name="connsiteX62" fmla="*/ 4036666 w 4677232"/>
              <a:gd name="connsiteY62" fmla="*/ 426582 h 2198634"/>
              <a:gd name="connsiteX63" fmla="*/ 3890616 w 4677232"/>
              <a:gd name="connsiteY63" fmla="*/ 267832 h 2198634"/>
              <a:gd name="connsiteX64" fmla="*/ 3941416 w 4677232"/>
              <a:gd name="connsiteY64" fmla="*/ 458332 h 2198634"/>
              <a:gd name="connsiteX65" fmla="*/ 3928716 w 4677232"/>
              <a:gd name="connsiteY65" fmla="*/ 585332 h 2198634"/>
              <a:gd name="connsiteX66" fmla="*/ 3890616 w 4677232"/>
              <a:gd name="connsiteY66" fmla="*/ 648832 h 2198634"/>
              <a:gd name="connsiteX67" fmla="*/ 3801716 w 4677232"/>
              <a:gd name="connsiteY67" fmla="*/ 610732 h 2198634"/>
              <a:gd name="connsiteX68" fmla="*/ 3795366 w 4677232"/>
              <a:gd name="connsiteY68" fmla="*/ 502782 h 2198634"/>
              <a:gd name="connsiteX69" fmla="*/ 3719166 w 4677232"/>
              <a:gd name="connsiteY69" fmla="*/ 451982 h 2198634"/>
              <a:gd name="connsiteX70" fmla="*/ 3662016 w 4677232"/>
              <a:gd name="connsiteY70" fmla="*/ 483732 h 2198634"/>
              <a:gd name="connsiteX71" fmla="*/ 3712816 w 4677232"/>
              <a:gd name="connsiteY71" fmla="*/ 572632 h 2198634"/>
              <a:gd name="connsiteX72" fmla="*/ 3693766 w 4677232"/>
              <a:gd name="connsiteY72" fmla="*/ 585332 h 2198634"/>
              <a:gd name="connsiteX73" fmla="*/ 3630266 w 4677232"/>
              <a:gd name="connsiteY73" fmla="*/ 566282 h 2198634"/>
              <a:gd name="connsiteX74" fmla="*/ 3598516 w 4677232"/>
              <a:gd name="connsiteY74" fmla="*/ 471032 h 2198634"/>
              <a:gd name="connsiteX75" fmla="*/ 3674716 w 4677232"/>
              <a:gd name="connsiteY75" fmla="*/ 337682 h 2198634"/>
              <a:gd name="connsiteX76" fmla="*/ 3528666 w 4677232"/>
              <a:gd name="connsiteY76" fmla="*/ 331332 h 2198634"/>
              <a:gd name="connsiteX77" fmla="*/ 3649316 w 4677232"/>
              <a:gd name="connsiteY77" fmla="*/ 255132 h 2198634"/>
              <a:gd name="connsiteX78" fmla="*/ 3668366 w 4677232"/>
              <a:gd name="connsiteY78" fmla="*/ 159882 h 2198634"/>
              <a:gd name="connsiteX79" fmla="*/ 3560416 w 4677232"/>
              <a:gd name="connsiteY79" fmla="*/ 109082 h 2198634"/>
              <a:gd name="connsiteX80" fmla="*/ 3484216 w 4677232"/>
              <a:gd name="connsiteY80" fmla="*/ 197982 h 2198634"/>
              <a:gd name="connsiteX81" fmla="*/ 3458816 w 4677232"/>
              <a:gd name="connsiteY81" fmla="*/ 153532 h 2198634"/>
              <a:gd name="connsiteX82" fmla="*/ 3382616 w 4677232"/>
              <a:gd name="connsiteY82" fmla="*/ 153532 h 2198634"/>
              <a:gd name="connsiteX83" fmla="*/ 3382616 w 4677232"/>
              <a:gd name="connsiteY83" fmla="*/ 223382 h 2198634"/>
              <a:gd name="connsiteX84" fmla="*/ 3293716 w 4677232"/>
              <a:gd name="connsiteY84" fmla="*/ 96382 h 2198634"/>
              <a:gd name="connsiteX85" fmla="*/ 3185766 w 4677232"/>
              <a:gd name="connsiteY85" fmla="*/ 45582 h 2198634"/>
              <a:gd name="connsiteX86" fmla="*/ 3312766 w 4677232"/>
              <a:gd name="connsiteY86" fmla="*/ 337682 h 2198634"/>
              <a:gd name="connsiteX87" fmla="*/ 3147666 w 4677232"/>
              <a:gd name="connsiteY87" fmla="*/ 236082 h 2198634"/>
              <a:gd name="connsiteX88" fmla="*/ 3077816 w 4677232"/>
              <a:gd name="connsiteY88" fmla="*/ 242432 h 2198634"/>
              <a:gd name="connsiteX89" fmla="*/ 3014316 w 4677232"/>
              <a:gd name="connsiteY89" fmla="*/ 312282 h 2198634"/>
              <a:gd name="connsiteX90" fmla="*/ 2766666 w 4677232"/>
              <a:gd name="connsiteY90" fmla="*/ 331332 h 2198634"/>
              <a:gd name="connsiteX91" fmla="*/ 2817466 w 4677232"/>
              <a:gd name="connsiteY91" fmla="*/ 236082 h 2198634"/>
              <a:gd name="connsiteX92" fmla="*/ 2639666 w 4677232"/>
              <a:gd name="connsiteY92" fmla="*/ 229732 h 2198634"/>
              <a:gd name="connsiteX93" fmla="*/ 2455516 w 4677232"/>
              <a:gd name="connsiteY93" fmla="*/ 255132 h 2198634"/>
              <a:gd name="connsiteX94" fmla="*/ 2493616 w 4677232"/>
              <a:gd name="connsiteY94" fmla="*/ 159882 h 2198634"/>
              <a:gd name="connsiteX95" fmla="*/ 2322166 w 4677232"/>
              <a:gd name="connsiteY95" fmla="*/ 70982 h 2198634"/>
              <a:gd name="connsiteX96" fmla="*/ 2118966 w 4677232"/>
              <a:gd name="connsiteY96" fmla="*/ 1132 h 2198634"/>
              <a:gd name="connsiteX97" fmla="*/ 1522066 w 4677232"/>
              <a:gd name="connsiteY97" fmla="*/ 128132 h 2198634"/>
              <a:gd name="connsiteX98" fmla="*/ 1820516 w 4677232"/>
              <a:gd name="connsiteY98" fmla="*/ 178932 h 2198634"/>
              <a:gd name="connsiteX99" fmla="*/ 2138016 w 4677232"/>
              <a:gd name="connsiteY99" fmla="*/ 128132 h 2198634"/>
              <a:gd name="connsiteX100" fmla="*/ 2290416 w 4677232"/>
              <a:gd name="connsiteY100" fmla="*/ 197982 h 2198634"/>
              <a:gd name="connsiteX101" fmla="*/ 2290416 w 4677232"/>
              <a:gd name="connsiteY101" fmla="*/ 305932 h 2198634"/>
              <a:gd name="connsiteX102" fmla="*/ 2226916 w 4677232"/>
              <a:gd name="connsiteY102" fmla="*/ 305932 h 2198634"/>
              <a:gd name="connsiteX103" fmla="*/ 2144366 w 4677232"/>
              <a:gd name="connsiteY103" fmla="*/ 420232 h 2198634"/>
              <a:gd name="connsiteX104" fmla="*/ 2220566 w 4677232"/>
              <a:gd name="connsiteY104" fmla="*/ 420232 h 2198634"/>
              <a:gd name="connsiteX105" fmla="*/ 2366616 w 4677232"/>
              <a:gd name="connsiteY105" fmla="*/ 318632 h 2198634"/>
              <a:gd name="connsiteX106" fmla="*/ 2392016 w 4677232"/>
              <a:gd name="connsiteY106" fmla="*/ 502782 h 2198634"/>
              <a:gd name="connsiteX107" fmla="*/ 2436466 w 4677232"/>
              <a:gd name="connsiteY107" fmla="*/ 426582 h 2198634"/>
              <a:gd name="connsiteX108" fmla="*/ 2461866 w 4677232"/>
              <a:gd name="connsiteY108" fmla="*/ 363082 h 2198634"/>
              <a:gd name="connsiteX109" fmla="*/ 2626966 w 4677232"/>
              <a:gd name="connsiteY109" fmla="*/ 451982 h 2198634"/>
              <a:gd name="connsiteX110" fmla="*/ 2582516 w 4677232"/>
              <a:gd name="connsiteY110" fmla="*/ 566282 h 2198634"/>
              <a:gd name="connsiteX111" fmla="*/ 2684116 w 4677232"/>
              <a:gd name="connsiteY111" fmla="*/ 528182 h 2198634"/>
              <a:gd name="connsiteX112" fmla="*/ 2823816 w 4677232"/>
              <a:gd name="connsiteY112" fmla="*/ 528182 h 2198634"/>
              <a:gd name="connsiteX113" fmla="*/ 2709516 w 4677232"/>
              <a:gd name="connsiteY113" fmla="*/ 648832 h 2198634"/>
              <a:gd name="connsiteX114" fmla="*/ 2665066 w 4677232"/>
              <a:gd name="connsiteY114" fmla="*/ 718682 h 2198634"/>
              <a:gd name="connsiteX115" fmla="*/ 2785716 w 4677232"/>
              <a:gd name="connsiteY115" fmla="*/ 725032 h 2198634"/>
              <a:gd name="connsiteX116" fmla="*/ 2836516 w 4677232"/>
              <a:gd name="connsiteY116" fmla="*/ 693282 h 2198634"/>
              <a:gd name="connsiteX117" fmla="*/ 2906366 w 4677232"/>
              <a:gd name="connsiteY117" fmla="*/ 642482 h 2198634"/>
              <a:gd name="connsiteX118" fmla="*/ 3001616 w 4677232"/>
              <a:gd name="connsiteY118" fmla="*/ 661532 h 2198634"/>
              <a:gd name="connsiteX119" fmla="*/ 3033366 w 4677232"/>
              <a:gd name="connsiteY119" fmla="*/ 623432 h 2198634"/>
              <a:gd name="connsiteX120" fmla="*/ 3141316 w 4677232"/>
              <a:gd name="connsiteY120" fmla="*/ 655182 h 2198634"/>
              <a:gd name="connsiteX121" fmla="*/ 3122266 w 4677232"/>
              <a:gd name="connsiteY121" fmla="*/ 788532 h 2198634"/>
              <a:gd name="connsiteX122" fmla="*/ 3198466 w 4677232"/>
              <a:gd name="connsiteY122" fmla="*/ 686932 h 2198634"/>
              <a:gd name="connsiteX123" fmla="*/ 3255616 w 4677232"/>
              <a:gd name="connsiteY123" fmla="*/ 610732 h 2198634"/>
              <a:gd name="connsiteX124" fmla="*/ 3522316 w 4677232"/>
              <a:gd name="connsiteY124" fmla="*/ 807582 h 2198634"/>
              <a:gd name="connsiteX125" fmla="*/ 3350866 w 4677232"/>
              <a:gd name="connsiteY125" fmla="*/ 966332 h 2198634"/>
              <a:gd name="connsiteX126" fmla="*/ 3331816 w 4677232"/>
              <a:gd name="connsiteY126" fmla="*/ 1029832 h 2198634"/>
              <a:gd name="connsiteX127" fmla="*/ 3007966 w 4677232"/>
              <a:gd name="connsiteY127" fmla="*/ 1036182 h 2198634"/>
              <a:gd name="connsiteX128" fmla="*/ 3001616 w 4677232"/>
              <a:gd name="connsiteY128" fmla="*/ 947282 h 2198634"/>
              <a:gd name="connsiteX129" fmla="*/ 2925416 w 4677232"/>
              <a:gd name="connsiteY129" fmla="*/ 883782 h 2198634"/>
              <a:gd name="connsiteX130" fmla="*/ 2957166 w 4677232"/>
              <a:gd name="connsiteY130" fmla="*/ 1023482 h 2198634"/>
              <a:gd name="connsiteX131" fmla="*/ 2957166 w 4677232"/>
              <a:gd name="connsiteY131" fmla="*/ 1055232 h 2198634"/>
              <a:gd name="connsiteX132" fmla="*/ 2931766 w 4677232"/>
              <a:gd name="connsiteY132" fmla="*/ 1175882 h 2198634"/>
              <a:gd name="connsiteX133" fmla="*/ 2766666 w 4677232"/>
              <a:gd name="connsiteY133" fmla="*/ 1017132 h 2198634"/>
              <a:gd name="connsiteX134" fmla="*/ 2773016 w 4677232"/>
              <a:gd name="connsiteY134" fmla="*/ 1086982 h 2198634"/>
              <a:gd name="connsiteX135" fmla="*/ 2760316 w 4677232"/>
              <a:gd name="connsiteY135" fmla="*/ 1175882 h 2198634"/>
              <a:gd name="connsiteX136" fmla="*/ 2531716 w 4677232"/>
              <a:gd name="connsiteY136" fmla="*/ 1207632 h 2198634"/>
              <a:gd name="connsiteX137" fmla="*/ 2341216 w 4677232"/>
              <a:gd name="connsiteY137" fmla="*/ 1283832 h 2198634"/>
              <a:gd name="connsiteX138" fmla="*/ 2423766 w 4677232"/>
              <a:gd name="connsiteY138" fmla="*/ 947282 h 2198634"/>
              <a:gd name="connsiteX139" fmla="*/ 2322166 w 4677232"/>
              <a:gd name="connsiteY139" fmla="*/ 1061582 h 2198634"/>
              <a:gd name="connsiteX140" fmla="*/ 2182466 w 4677232"/>
              <a:gd name="connsiteY140" fmla="*/ 998082 h 2198634"/>
              <a:gd name="connsiteX141" fmla="*/ 2290416 w 4677232"/>
              <a:gd name="connsiteY141" fmla="*/ 1106032 h 2198634"/>
              <a:gd name="connsiteX142" fmla="*/ 2245966 w 4677232"/>
              <a:gd name="connsiteY142" fmla="*/ 1201282 h 2198634"/>
              <a:gd name="connsiteX143" fmla="*/ 2163416 w 4677232"/>
              <a:gd name="connsiteY143" fmla="*/ 1201282 h 2198634"/>
              <a:gd name="connsiteX144" fmla="*/ 2150716 w 4677232"/>
              <a:gd name="connsiteY144" fmla="*/ 1258432 h 2198634"/>
              <a:gd name="connsiteX145" fmla="*/ 2055466 w 4677232"/>
              <a:gd name="connsiteY145" fmla="*/ 1252082 h 2198634"/>
              <a:gd name="connsiteX146" fmla="*/ 1979266 w 4677232"/>
              <a:gd name="connsiteY146" fmla="*/ 1112382 h 2198634"/>
              <a:gd name="connsiteX147" fmla="*/ 1934816 w 4677232"/>
              <a:gd name="connsiteY147" fmla="*/ 1074282 h 2198634"/>
              <a:gd name="connsiteX148" fmla="*/ 1890366 w 4677232"/>
              <a:gd name="connsiteY148" fmla="*/ 953632 h 2198634"/>
              <a:gd name="connsiteX149" fmla="*/ 1877666 w 4677232"/>
              <a:gd name="connsiteY149" fmla="*/ 1144132 h 2198634"/>
              <a:gd name="connsiteX150" fmla="*/ 1953866 w 4677232"/>
              <a:gd name="connsiteY150" fmla="*/ 1258432 h 2198634"/>
              <a:gd name="connsiteX151" fmla="*/ 1680816 w 4677232"/>
              <a:gd name="connsiteY151" fmla="*/ 1379082 h 2198634"/>
              <a:gd name="connsiteX152" fmla="*/ 1668116 w 4677232"/>
              <a:gd name="connsiteY152" fmla="*/ 1271132 h 2198634"/>
              <a:gd name="connsiteX153" fmla="*/ 1553816 w 4677232"/>
              <a:gd name="connsiteY153" fmla="*/ 1207632 h 2198634"/>
              <a:gd name="connsiteX154" fmla="*/ 1566516 w 4677232"/>
              <a:gd name="connsiteY154" fmla="*/ 1264782 h 2198634"/>
              <a:gd name="connsiteX155" fmla="*/ 1566516 w 4677232"/>
              <a:gd name="connsiteY155" fmla="*/ 1353682 h 2198634"/>
              <a:gd name="connsiteX156" fmla="*/ 1337916 w 4677232"/>
              <a:gd name="connsiteY156" fmla="*/ 1417182 h 2198634"/>
              <a:gd name="connsiteX157" fmla="*/ 1312516 w 4677232"/>
              <a:gd name="connsiteY157" fmla="*/ 1537832 h 2198634"/>
              <a:gd name="connsiteX158" fmla="*/ 1229966 w 4677232"/>
              <a:gd name="connsiteY158" fmla="*/ 1582282 h 2198634"/>
              <a:gd name="connsiteX159" fmla="*/ 1198216 w 4677232"/>
              <a:gd name="connsiteY159" fmla="*/ 1448932 h 2198634"/>
              <a:gd name="connsiteX160" fmla="*/ 1077566 w 4677232"/>
              <a:gd name="connsiteY160" fmla="*/ 1404482 h 2198634"/>
              <a:gd name="connsiteX161" fmla="*/ 785466 w 4677232"/>
              <a:gd name="connsiteY161" fmla="*/ 985382 h 2198634"/>
              <a:gd name="connsiteX162" fmla="*/ 633066 w 4677232"/>
              <a:gd name="connsiteY162" fmla="*/ 737732 h 2198634"/>
              <a:gd name="connsiteX163" fmla="*/ 620366 w 4677232"/>
              <a:gd name="connsiteY163" fmla="*/ 820282 h 2198634"/>
              <a:gd name="connsiteX164" fmla="*/ 493366 w 4677232"/>
              <a:gd name="connsiteY164" fmla="*/ 839332 h 2198634"/>
              <a:gd name="connsiteX165" fmla="*/ 487016 w 4677232"/>
              <a:gd name="connsiteY165" fmla="*/ 750432 h 2198634"/>
              <a:gd name="connsiteX166" fmla="*/ 169516 w 4677232"/>
              <a:gd name="connsiteY166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23666 w 4677232"/>
              <a:gd name="connsiteY18" fmla="*/ 16711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31716 w 4677232"/>
              <a:gd name="connsiteY23" fmla="*/ 2001382 h 2198634"/>
              <a:gd name="connsiteX24" fmla="*/ 2569816 w 4677232"/>
              <a:gd name="connsiteY24" fmla="*/ 1563232 h 2198634"/>
              <a:gd name="connsiteX25" fmla="*/ 2925416 w 4677232"/>
              <a:gd name="connsiteY25" fmla="*/ 1779132 h 2198634"/>
              <a:gd name="connsiteX26" fmla="*/ 2988916 w 4677232"/>
              <a:gd name="connsiteY26" fmla="*/ 1931532 h 2198634"/>
              <a:gd name="connsiteX27" fmla="*/ 3039716 w 4677232"/>
              <a:gd name="connsiteY27" fmla="*/ 1728332 h 2198634"/>
              <a:gd name="connsiteX28" fmla="*/ 3109566 w 4677232"/>
              <a:gd name="connsiteY28" fmla="*/ 1709282 h 2198634"/>
              <a:gd name="connsiteX29" fmla="*/ 3039716 w 4677232"/>
              <a:gd name="connsiteY29" fmla="*/ 1474332 h 2198634"/>
              <a:gd name="connsiteX30" fmla="*/ 3236566 w 4677232"/>
              <a:gd name="connsiteY30" fmla="*/ 1448932 h 2198634"/>
              <a:gd name="connsiteX31" fmla="*/ 3281016 w 4677232"/>
              <a:gd name="connsiteY31" fmla="*/ 1677532 h 2198634"/>
              <a:gd name="connsiteX32" fmla="*/ 3331816 w 4677232"/>
              <a:gd name="connsiteY32" fmla="*/ 1607682 h 2198634"/>
              <a:gd name="connsiteX33" fmla="*/ 3369916 w 4677232"/>
              <a:gd name="connsiteY33" fmla="*/ 1487032 h 2198634"/>
              <a:gd name="connsiteX34" fmla="*/ 3528666 w 4677232"/>
              <a:gd name="connsiteY34" fmla="*/ 1537832 h 2198634"/>
              <a:gd name="connsiteX35" fmla="*/ 3465166 w 4677232"/>
              <a:gd name="connsiteY35" fmla="*/ 1715632 h 2198634"/>
              <a:gd name="connsiteX36" fmla="*/ 3547716 w 4677232"/>
              <a:gd name="connsiteY36" fmla="*/ 1709282 h 2198634"/>
              <a:gd name="connsiteX37" fmla="*/ 3325466 w 4677232"/>
              <a:gd name="connsiteY37" fmla="*/ 2090282 h 2198634"/>
              <a:gd name="connsiteX38" fmla="*/ 3611216 w 4677232"/>
              <a:gd name="connsiteY38" fmla="*/ 2033132 h 2198634"/>
              <a:gd name="connsiteX39" fmla="*/ 3738216 w 4677232"/>
              <a:gd name="connsiteY39" fmla="*/ 2198232 h 2198634"/>
              <a:gd name="connsiteX40" fmla="*/ 3827116 w 4677232"/>
              <a:gd name="connsiteY40" fmla="*/ 2052182 h 2198634"/>
              <a:gd name="connsiteX41" fmla="*/ 3700116 w 4677232"/>
              <a:gd name="connsiteY41" fmla="*/ 1379082 h 2198634"/>
              <a:gd name="connsiteX42" fmla="*/ 3890616 w 4677232"/>
              <a:gd name="connsiteY42" fmla="*/ 1264782 h 2198634"/>
              <a:gd name="connsiteX43" fmla="*/ 3890616 w 4677232"/>
              <a:gd name="connsiteY43" fmla="*/ 1099682 h 2198634"/>
              <a:gd name="connsiteX44" fmla="*/ 4068416 w 4677232"/>
              <a:gd name="connsiteY44" fmla="*/ 1264782 h 2198634"/>
              <a:gd name="connsiteX45" fmla="*/ 4144616 w 4677232"/>
              <a:gd name="connsiteY45" fmla="*/ 1029832 h 2198634"/>
              <a:gd name="connsiteX46" fmla="*/ 4246216 w 4677232"/>
              <a:gd name="connsiteY46" fmla="*/ 1144132 h 2198634"/>
              <a:gd name="connsiteX47" fmla="*/ 4239866 w 4677232"/>
              <a:gd name="connsiteY47" fmla="*/ 1296532 h 2198634"/>
              <a:gd name="connsiteX48" fmla="*/ 4379566 w 4677232"/>
              <a:gd name="connsiteY48" fmla="*/ 1239382 h 2198634"/>
              <a:gd name="connsiteX49" fmla="*/ 4284316 w 4677232"/>
              <a:gd name="connsiteY49" fmla="*/ 1569582 h 2198634"/>
              <a:gd name="connsiteX50" fmla="*/ 4500216 w 4677232"/>
              <a:gd name="connsiteY50" fmla="*/ 1404482 h 2198634"/>
              <a:gd name="connsiteX51" fmla="*/ 4658966 w 4677232"/>
              <a:gd name="connsiteY51" fmla="*/ 1112382 h 2198634"/>
              <a:gd name="connsiteX52" fmla="*/ 4665316 w 4677232"/>
              <a:gd name="connsiteY52" fmla="*/ 617082 h 2198634"/>
              <a:gd name="connsiteX53" fmla="*/ 4582766 w 4677232"/>
              <a:gd name="connsiteY53" fmla="*/ 432932 h 2198634"/>
              <a:gd name="connsiteX54" fmla="*/ 4493866 w 4677232"/>
              <a:gd name="connsiteY54" fmla="*/ 610732 h 2198634"/>
              <a:gd name="connsiteX55" fmla="*/ 4341466 w 4677232"/>
              <a:gd name="connsiteY55" fmla="*/ 578982 h 2198634"/>
              <a:gd name="connsiteX56" fmla="*/ 4404966 w 4677232"/>
              <a:gd name="connsiteY56" fmla="*/ 331332 h 2198634"/>
              <a:gd name="connsiteX57" fmla="*/ 4265266 w 4677232"/>
              <a:gd name="connsiteY57" fmla="*/ 439282 h 2198634"/>
              <a:gd name="connsiteX58" fmla="*/ 4150966 w 4677232"/>
              <a:gd name="connsiteY58" fmla="*/ 591682 h 2198634"/>
              <a:gd name="connsiteX59" fmla="*/ 4068416 w 4677232"/>
              <a:gd name="connsiteY59" fmla="*/ 553582 h 2198634"/>
              <a:gd name="connsiteX60" fmla="*/ 4106516 w 4677232"/>
              <a:gd name="connsiteY60" fmla="*/ 464682 h 2198634"/>
              <a:gd name="connsiteX61" fmla="*/ 4131916 w 4677232"/>
              <a:gd name="connsiteY61" fmla="*/ 331332 h 2198634"/>
              <a:gd name="connsiteX62" fmla="*/ 4036666 w 4677232"/>
              <a:gd name="connsiteY62" fmla="*/ 426582 h 2198634"/>
              <a:gd name="connsiteX63" fmla="*/ 3890616 w 4677232"/>
              <a:gd name="connsiteY63" fmla="*/ 267832 h 2198634"/>
              <a:gd name="connsiteX64" fmla="*/ 3941416 w 4677232"/>
              <a:gd name="connsiteY64" fmla="*/ 458332 h 2198634"/>
              <a:gd name="connsiteX65" fmla="*/ 3928716 w 4677232"/>
              <a:gd name="connsiteY65" fmla="*/ 585332 h 2198634"/>
              <a:gd name="connsiteX66" fmla="*/ 3890616 w 4677232"/>
              <a:gd name="connsiteY66" fmla="*/ 648832 h 2198634"/>
              <a:gd name="connsiteX67" fmla="*/ 3801716 w 4677232"/>
              <a:gd name="connsiteY67" fmla="*/ 610732 h 2198634"/>
              <a:gd name="connsiteX68" fmla="*/ 3795366 w 4677232"/>
              <a:gd name="connsiteY68" fmla="*/ 502782 h 2198634"/>
              <a:gd name="connsiteX69" fmla="*/ 3719166 w 4677232"/>
              <a:gd name="connsiteY69" fmla="*/ 451982 h 2198634"/>
              <a:gd name="connsiteX70" fmla="*/ 3662016 w 4677232"/>
              <a:gd name="connsiteY70" fmla="*/ 483732 h 2198634"/>
              <a:gd name="connsiteX71" fmla="*/ 3712816 w 4677232"/>
              <a:gd name="connsiteY71" fmla="*/ 572632 h 2198634"/>
              <a:gd name="connsiteX72" fmla="*/ 3693766 w 4677232"/>
              <a:gd name="connsiteY72" fmla="*/ 585332 h 2198634"/>
              <a:gd name="connsiteX73" fmla="*/ 3630266 w 4677232"/>
              <a:gd name="connsiteY73" fmla="*/ 566282 h 2198634"/>
              <a:gd name="connsiteX74" fmla="*/ 3598516 w 4677232"/>
              <a:gd name="connsiteY74" fmla="*/ 471032 h 2198634"/>
              <a:gd name="connsiteX75" fmla="*/ 3674716 w 4677232"/>
              <a:gd name="connsiteY75" fmla="*/ 337682 h 2198634"/>
              <a:gd name="connsiteX76" fmla="*/ 3528666 w 4677232"/>
              <a:gd name="connsiteY76" fmla="*/ 331332 h 2198634"/>
              <a:gd name="connsiteX77" fmla="*/ 3649316 w 4677232"/>
              <a:gd name="connsiteY77" fmla="*/ 255132 h 2198634"/>
              <a:gd name="connsiteX78" fmla="*/ 3668366 w 4677232"/>
              <a:gd name="connsiteY78" fmla="*/ 159882 h 2198634"/>
              <a:gd name="connsiteX79" fmla="*/ 3560416 w 4677232"/>
              <a:gd name="connsiteY79" fmla="*/ 109082 h 2198634"/>
              <a:gd name="connsiteX80" fmla="*/ 3484216 w 4677232"/>
              <a:gd name="connsiteY80" fmla="*/ 197982 h 2198634"/>
              <a:gd name="connsiteX81" fmla="*/ 3458816 w 4677232"/>
              <a:gd name="connsiteY81" fmla="*/ 153532 h 2198634"/>
              <a:gd name="connsiteX82" fmla="*/ 3382616 w 4677232"/>
              <a:gd name="connsiteY82" fmla="*/ 153532 h 2198634"/>
              <a:gd name="connsiteX83" fmla="*/ 3382616 w 4677232"/>
              <a:gd name="connsiteY83" fmla="*/ 223382 h 2198634"/>
              <a:gd name="connsiteX84" fmla="*/ 3293716 w 4677232"/>
              <a:gd name="connsiteY84" fmla="*/ 96382 h 2198634"/>
              <a:gd name="connsiteX85" fmla="*/ 3185766 w 4677232"/>
              <a:gd name="connsiteY85" fmla="*/ 45582 h 2198634"/>
              <a:gd name="connsiteX86" fmla="*/ 3312766 w 4677232"/>
              <a:gd name="connsiteY86" fmla="*/ 337682 h 2198634"/>
              <a:gd name="connsiteX87" fmla="*/ 3147666 w 4677232"/>
              <a:gd name="connsiteY87" fmla="*/ 236082 h 2198634"/>
              <a:gd name="connsiteX88" fmla="*/ 3077816 w 4677232"/>
              <a:gd name="connsiteY88" fmla="*/ 242432 h 2198634"/>
              <a:gd name="connsiteX89" fmla="*/ 3014316 w 4677232"/>
              <a:gd name="connsiteY89" fmla="*/ 312282 h 2198634"/>
              <a:gd name="connsiteX90" fmla="*/ 2766666 w 4677232"/>
              <a:gd name="connsiteY90" fmla="*/ 331332 h 2198634"/>
              <a:gd name="connsiteX91" fmla="*/ 2817466 w 4677232"/>
              <a:gd name="connsiteY91" fmla="*/ 236082 h 2198634"/>
              <a:gd name="connsiteX92" fmla="*/ 2639666 w 4677232"/>
              <a:gd name="connsiteY92" fmla="*/ 229732 h 2198634"/>
              <a:gd name="connsiteX93" fmla="*/ 2455516 w 4677232"/>
              <a:gd name="connsiteY93" fmla="*/ 255132 h 2198634"/>
              <a:gd name="connsiteX94" fmla="*/ 2493616 w 4677232"/>
              <a:gd name="connsiteY94" fmla="*/ 159882 h 2198634"/>
              <a:gd name="connsiteX95" fmla="*/ 2322166 w 4677232"/>
              <a:gd name="connsiteY95" fmla="*/ 70982 h 2198634"/>
              <a:gd name="connsiteX96" fmla="*/ 2118966 w 4677232"/>
              <a:gd name="connsiteY96" fmla="*/ 1132 h 2198634"/>
              <a:gd name="connsiteX97" fmla="*/ 1522066 w 4677232"/>
              <a:gd name="connsiteY97" fmla="*/ 128132 h 2198634"/>
              <a:gd name="connsiteX98" fmla="*/ 1820516 w 4677232"/>
              <a:gd name="connsiteY98" fmla="*/ 178932 h 2198634"/>
              <a:gd name="connsiteX99" fmla="*/ 2138016 w 4677232"/>
              <a:gd name="connsiteY99" fmla="*/ 128132 h 2198634"/>
              <a:gd name="connsiteX100" fmla="*/ 2290416 w 4677232"/>
              <a:gd name="connsiteY100" fmla="*/ 197982 h 2198634"/>
              <a:gd name="connsiteX101" fmla="*/ 2290416 w 4677232"/>
              <a:gd name="connsiteY101" fmla="*/ 305932 h 2198634"/>
              <a:gd name="connsiteX102" fmla="*/ 2226916 w 4677232"/>
              <a:gd name="connsiteY102" fmla="*/ 305932 h 2198634"/>
              <a:gd name="connsiteX103" fmla="*/ 2144366 w 4677232"/>
              <a:gd name="connsiteY103" fmla="*/ 420232 h 2198634"/>
              <a:gd name="connsiteX104" fmla="*/ 2220566 w 4677232"/>
              <a:gd name="connsiteY104" fmla="*/ 420232 h 2198634"/>
              <a:gd name="connsiteX105" fmla="*/ 2366616 w 4677232"/>
              <a:gd name="connsiteY105" fmla="*/ 318632 h 2198634"/>
              <a:gd name="connsiteX106" fmla="*/ 2392016 w 4677232"/>
              <a:gd name="connsiteY106" fmla="*/ 502782 h 2198634"/>
              <a:gd name="connsiteX107" fmla="*/ 2436466 w 4677232"/>
              <a:gd name="connsiteY107" fmla="*/ 426582 h 2198634"/>
              <a:gd name="connsiteX108" fmla="*/ 2461866 w 4677232"/>
              <a:gd name="connsiteY108" fmla="*/ 363082 h 2198634"/>
              <a:gd name="connsiteX109" fmla="*/ 2626966 w 4677232"/>
              <a:gd name="connsiteY109" fmla="*/ 451982 h 2198634"/>
              <a:gd name="connsiteX110" fmla="*/ 2582516 w 4677232"/>
              <a:gd name="connsiteY110" fmla="*/ 566282 h 2198634"/>
              <a:gd name="connsiteX111" fmla="*/ 2684116 w 4677232"/>
              <a:gd name="connsiteY111" fmla="*/ 528182 h 2198634"/>
              <a:gd name="connsiteX112" fmla="*/ 2823816 w 4677232"/>
              <a:gd name="connsiteY112" fmla="*/ 528182 h 2198634"/>
              <a:gd name="connsiteX113" fmla="*/ 2709516 w 4677232"/>
              <a:gd name="connsiteY113" fmla="*/ 648832 h 2198634"/>
              <a:gd name="connsiteX114" fmla="*/ 2665066 w 4677232"/>
              <a:gd name="connsiteY114" fmla="*/ 718682 h 2198634"/>
              <a:gd name="connsiteX115" fmla="*/ 2785716 w 4677232"/>
              <a:gd name="connsiteY115" fmla="*/ 725032 h 2198634"/>
              <a:gd name="connsiteX116" fmla="*/ 2836516 w 4677232"/>
              <a:gd name="connsiteY116" fmla="*/ 693282 h 2198634"/>
              <a:gd name="connsiteX117" fmla="*/ 2906366 w 4677232"/>
              <a:gd name="connsiteY117" fmla="*/ 642482 h 2198634"/>
              <a:gd name="connsiteX118" fmla="*/ 3001616 w 4677232"/>
              <a:gd name="connsiteY118" fmla="*/ 661532 h 2198634"/>
              <a:gd name="connsiteX119" fmla="*/ 3033366 w 4677232"/>
              <a:gd name="connsiteY119" fmla="*/ 623432 h 2198634"/>
              <a:gd name="connsiteX120" fmla="*/ 3141316 w 4677232"/>
              <a:gd name="connsiteY120" fmla="*/ 655182 h 2198634"/>
              <a:gd name="connsiteX121" fmla="*/ 3122266 w 4677232"/>
              <a:gd name="connsiteY121" fmla="*/ 788532 h 2198634"/>
              <a:gd name="connsiteX122" fmla="*/ 3198466 w 4677232"/>
              <a:gd name="connsiteY122" fmla="*/ 686932 h 2198634"/>
              <a:gd name="connsiteX123" fmla="*/ 3255616 w 4677232"/>
              <a:gd name="connsiteY123" fmla="*/ 610732 h 2198634"/>
              <a:gd name="connsiteX124" fmla="*/ 3522316 w 4677232"/>
              <a:gd name="connsiteY124" fmla="*/ 807582 h 2198634"/>
              <a:gd name="connsiteX125" fmla="*/ 3350866 w 4677232"/>
              <a:gd name="connsiteY125" fmla="*/ 966332 h 2198634"/>
              <a:gd name="connsiteX126" fmla="*/ 3331816 w 4677232"/>
              <a:gd name="connsiteY126" fmla="*/ 1029832 h 2198634"/>
              <a:gd name="connsiteX127" fmla="*/ 3007966 w 4677232"/>
              <a:gd name="connsiteY127" fmla="*/ 1036182 h 2198634"/>
              <a:gd name="connsiteX128" fmla="*/ 3001616 w 4677232"/>
              <a:gd name="connsiteY128" fmla="*/ 947282 h 2198634"/>
              <a:gd name="connsiteX129" fmla="*/ 2925416 w 4677232"/>
              <a:gd name="connsiteY129" fmla="*/ 883782 h 2198634"/>
              <a:gd name="connsiteX130" fmla="*/ 2957166 w 4677232"/>
              <a:gd name="connsiteY130" fmla="*/ 1023482 h 2198634"/>
              <a:gd name="connsiteX131" fmla="*/ 2957166 w 4677232"/>
              <a:gd name="connsiteY131" fmla="*/ 1055232 h 2198634"/>
              <a:gd name="connsiteX132" fmla="*/ 2931766 w 4677232"/>
              <a:gd name="connsiteY132" fmla="*/ 1175882 h 2198634"/>
              <a:gd name="connsiteX133" fmla="*/ 2766666 w 4677232"/>
              <a:gd name="connsiteY133" fmla="*/ 1017132 h 2198634"/>
              <a:gd name="connsiteX134" fmla="*/ 2773016 w 4677232"/>
              <a:gd name="connsiteY134" fmla="*/ 1086982 h 2198634"/>
              <a:gd name="connsiteX135" fmla="*/ 2760316 w 4677232"/>
              <a:gd name="connsiteY135" fmla="*/ 1175882 h 2198634"/>
              <a:gd name="connsiteX136" fmla="*/ 2531716 w 4677232"/>
              <a:gd name="connsiteY136" fmla="*/ 1207632 h 2198634"/>
              <a:gd name="connsiteX137" fmla="*/ 2341216 w 4677232"/>
              <a:gd name="connsiteY137" fmla="*/ 1283832 h 2198634"/>
              <a:gd name="connsiteX138" fmla="*/ 2423766 w 4677232"/>
              <a:gd name="connsiteY138" fmla="*/ 947282 h 2198634"/>
              <a:gd name="connsiteX139" fmla="*/ 2322166 w 4677232"/>
              <a:gd name="connsiteY139" fmla="*/ 1061582 h 2198634"/>
              <a:gd name="connsiteX140" fmla="*/ 2182466 w 4677232"/>
              <a:gd name="connsiteY140" fmla="*/ 998082 h 2198634"/>
              <a:gd name="connsiteX141" fmla="*/ 2290416 w 4677232"/>
              <a:gd name="connsiteY141" fmla="*/ 1106032 h 2198634"/>
              <a:gd name="connsiteX142" fmla="*/ 2245966 w 4677232"/>
              <a:gd name="connsiteY142" fmla="*/ 1201282 h 2198634"/>
              <a:gd name="connsiteX143" fmla="*/ 2163416 w 4677232"/>
              <a:gd name="connsiteY143" fmla="*/ 1201282 h 2198634"/>
              <a:gd name="connsiteX144" fmla="*/ 2150716 w 4677232"/>
              <a:gd name="connsiteY144" fmla="*/ 1258432 h 2198634"/>
              <a:gd name="connsiteX145" fmla="*/ 2055466 w 4677232"/>
              <a:gd name="connsiteY145" fmla="*/ 1252082 h 2198634"/>
              <a:gd name="connsiteX146" fmla="*/ 1979266 w 4677232"/>
              <a:gd name="connsiteY146" fmla="*/ 1112382 h 2198634"/>
              <a:gd name="connsiteX147" fmla="*/ 1934816 w 4677232"/>
              <a:gd name="connsiteY147" fmla="*/ 1074282 h 2198634"/>
              <a:gd name="connsiteX148" fmla="*/ 1890366 w 4677232"/>
              <a:gd name="connsiteY148" fmla="*/ 953632 h 2198634"/>
              <a:gd name="connsiteX149" fmla="*/ 1877666 w 4677232"/>
              <a:gd name="connsiteY149" fmla="*/ 1144132 h 2198634"/>
              <a:gd name="connsiteX150" fmla="*/ 1953866 w 4677232"/>
              <a:gd name="connsiteY150" fmla="*/ 1258432 h 2198634"/>
              <a:gd name="connsiteX151" fmla="*/ 1680816 w 4677232"/>
              <a:gd name="connsiteY151" fmla="*/ 1379082 h 2198634"/>
              <a:gd name="connsiteX152" fmla="*/ 1668116 w 4677232"/>
              <a:gd name="connsiteY152" fmla="*/ 1271132 h 2198634"/>
              <a:gd name="connsiteX153" fmla="*/ 1553816 w 4677232"/>
              <a:gd name="connsiteY153" fmla="*/ 1207632 h 2198634"/>
              <a:gd name="connsiteX154" fmla="*/ 1566516 w 4677232"/>
              <a:gd name="connsiteY154" fmla="*/ 1264782 h 2198634"/>
              <a:gd name="connsiteX155" fmla="*/ 1566516 w 4677232"/>
              <a:gd name="connsiteY155" fmla="*/ 1353682 h 2198634"/>
              <a:gd name="connsiteX156" fmla="*/ 1337916 w 4677232"/>
              <a:gd name="connsiteY156" fmla="*/ 1417182 h 2198634"/>
              <a:gd name="connsiteX157" fmla="*/ 1312516 w 4677232"/>
              <a:gd name="connsiteY157" fmla="*/ 1537832 h 2198634"/>
              <a:gd name="connsiteX158" fmla="*/ 1229966 w 4677232"/>
              <a:gd name="connsiteY158" fmla="*/ 1582282 h 2198634"/>
              <a:gd name="connsiteX159" fmla="*/ 1198216 w 4677232"/>
              <a:gd name="connsiteY159" fmla="*/ 1448932 h 2198634"/>
              <a:gd name="connsiteX160" fmla="*/ 1077566 w 4677232"/>
              <a:gd name="connsiteY160" fmla="*/ 1404482 h 2198634"/>
              <a:gd name="connsiteX161" fmla="*/ 785466 w 4677232"/>
              <a:gd name="connsiteY161" fmla="*/ 985382 h 2198634"/>
              <a:gd name="connsiteX162" fmla="*/ 633066 w 4677232"/>
              <a:gd name="connsiteY162" fmla="*/ 737732 h 2198634"/>
              <a:gd name="connsiteX163" fmla="*/ 620366 w 4677232"/>
              <a:gd name="connsiteY163" fmla="*/ 820282 h 2198634"/>
              <a:gd name="connsiteX164" fmla="*/ 493366 w 4677232"/>
              <a:gd name="connsiteY164" fmla="*/ 839332 h 2198634"/>
              <a:gd name="connsiteX165" fmla="*/ 487016 w 4677232"/>
              <a:gd name="connsiteY165" fmla="*/ 750432 h 2198634"/>
              <a:gd name="connsiteX166" fmla="*/ 169516 w 4677232"/>
              <a:gd name="connsiteY166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31716 w 4677232"/>
              <a:gd name="connsiteY23" fmla="*/ 2001382 h 2198634"/>
              <a:gd name="connsiteX24" fmla="*/ 2569816 w 4677232"/>
              <a:gd name="connsiteY24" fmla="*/ 1563232 h 2198634"/>
              <a:gd name="connsiteX25" fmla="*/ 2925416 w 4677232"/>
              <a:gd name="connsiteY25" fmla="*/ 1779132 h 2198634"/>
              <a:gd name="connsiteX26" fmla="*/ 2988916 w 4677232"/>
              <a:gd name="connsiteY26" fmla="*/ 1931532 h 2198634"/>
              <a:gd name="connsiteX27" fmla="*/ 3039716 w 4677232"/>
              <a:gd name="connsiteY27" fmla="*/ 1728332 h 2198634"/>
              <a:gd name="connsiteX28" fmla="*/ 3109566 w 4677232"/>
              <a:gd name="connsiteY28" fmla="*/ 1709282 h 2198634"/>
              <a:gd name="connsiteX29" fmla="*/ 3039716 w 4677232"/>
              <a:gd name="connsiteY29" fmla="*/ 1474332 h 2198634"/>
              <a:gd name="connsiteX30" fmla="*/ 3236566 w 4677232"/>
              <a:gd name="connsiteY30" fmla="*/ 1448932 h 2198634"/>
              <a:gd name="connsiteX31" fmla="*/ 3281016 w 4677232"/>
              <a:gd name="connsiteY31" fmla="*/ 1677532 h 2198634"/>
              <a:gd name="connsiteX32" fmla="*/ 3331816 w 4677232"/>
              <a:gd name="connsiteY32" fmla="*/ 1607682 h 2198634"/>
              <a:gd name="connsiteX33" fmla="*/ 3369916 w 4677232"/>
              <a:gd name="connsiteY33" fmla="*/ 1487032 h 2198634"/>
              <a:gd name="connsiteX34" fmla="*/ 3528666 w 4677232"/>
              <a:gd name="connsiteY34" fmla="*/ 1537832 h 2198634"/>
              <a:gd name="connsiteX35" fmla="*/ 3465166 w 4677232"/>
              <a:gd name="connsiteY35" fmla="*/ 1715632 h 2198634"/>
              <a:gd name="connsiteX36" fmla="*/ 3547716 w 4677232"/>
              <a:gd name="connsiteY36" fmla="*/ 1709282 h 2198634"/>
              <a:gd name="connsiteX37" fmla="*/ 3325466 w 4677232"/>
              <a:gd name="connsiteY37" fmla="*/ 2090282 h 2198634"/>
              <a:gd name="connsiteX38" fmla="*/ 3611216 w 4677232"/>
              <a:gd name="connsiteY38" fmla="*/ 2033132 h 2198634"/>
              <a:gd name="connsiteX39" fmla="*/ 3738216 w 4677232"/>
              <a:gd name="connsiteY39" fmla="*/ 2198232 h 2198634"/>
              <a:gd name="connsiteX40" fmla="*/ 3827116 w 4677232"/>
              <a:gd name="connsiteY40" fmla="*/ 2052182 h 2198634"/>
              <a:gd name="connsiteX41" fmla="*/ 3700116 w 4677232"/>
              <a:gd name="connsiteY41" fmla="*/ 1379082 h 2198634"/>
              <a:gd name="connsiteX42" fmla="*/ 3890616 w 4677232"/>
              <a:gd name="connsiteY42" fmla="*/ 1264782 h 2198634"/>
              <a:gd name="connsiteX43" fmla="*/ 3890616 w 4677232"/>
              <a:gd name="connsiteY43" fmla="*/ 1099682 h 2198634"/>
              <a:gd name="connsiteX44" fmla="*/ 4068416 w 4677232"/>
              <a:gd name="connsiteY44" fmla="*/ 1264782 h 2198634"/>
              <a:gd name="connsiteX45" fmla="*/ 4144616 w 4677232"/>
              <a:gd name="connsiteY45" fmla="*/ 1029832 h 2198634"/>
              <a:gd name="connsiteX46" fmla="*/ 4246216 w 4677232"/>
              <a:gd name="connsiteY46" fmla="*/ 1144132 h 2198634"/>
              <a:gd name="connsiteX47" fmla="*/ 4239866 w 4677232"/>
              <a:gd name="connsiteY47" fmla="*/ 1296532 h 2198634"/>
              <a:gd name="connsiteX48" fmla="*/ 4379566 w 4677232"/>
              <a:gd name="connsiteY48" fmla="*/ 1239382 h 2198634"/>
              <a:gd name="connsiteX49" fmla="*/ 4284316 w 4677232"/>
              <a:gd name="connsiteY49" fmla="*/ 1569582 h 2198634"/>
              <a:gd name="connsiteX50" fmla="*/ 4500216 w 4677232"/>
              <a:gd name="connsiteY50" fmla="*/ 1404482 h 2198634"/>
              <a:gd name="connsiteX51" fmla="*/ 4658966 w 4677232"/>
              <a:gd name="connsiteY51" fmla="*/ 1112382 h 2198634"/>
              <a:gd name="connsiteX52" fmla="*/ 4665316 w 4677232"/>
              <a:gd name="connsiteY52" fmla="*/ 617082 h 2198634"/>
              <a:gd name="connsiteX53" fmla="*/ 4582766 w 4677232"/>
              <a:gd name="connsiteY53" fmla="*/ 432932 h 2198634"/>
              <a:gd name="connsiteX54" fmla="*/ 4493866 w 4677232"/>
              <a:gd name="connsiteY54" fmla="*/ 610732 h 2198634"/>
              <a:gd name="connsiteX55" fmla="*/ 4341466 w 4677232"/>
              <a:gd name="connsiteY55" fmla="*/ 578982 h 2198634"/>
              <a:gd name="connsiteX56" fmla="*/ 4404966 w 4677232"/>
              <a:gd name="connsiteY56" fmla="*/ 331332 h 2198634"/>
              <a:gd name="connsiteX57" fmla="*/ 4265266 w 4677232"/>
              <a:gd name="connsiteY57" fmla="*/ 439282 h 2198634"/>
              <a:gd name="connsiteX58" fmla="*/ 4150966 w 4677232"/>
              <a:gd name="connsiteY58" fmla="*/ 591682 h 2198634"/>
              <a:gd name="connsiteX59" fmla="*/ 4068416 w 4677232"/>
              <a:gd name="connsiteY59" fmla="*/ 553582 h 2198634"/>
              <a:gd name="connsiteX60" fmla="*/ 4106516 w 4677232"/>
              <a:gd name="connsiteY60" fmla="*/ 464682 h 2198634"/>
              <a:gd name="connsiteX61" fmla="*/ 4131916 w 4677232"/>
              <a:gd name="connsiteY61" fmla="*/ 331332 h 2198634"/>
              <a:gd name="connsiteX62" fmla="*/ 4036666 w 4677232"/>
              <a:gd name="connsiteY62" fmla="*/ 426582 h 2198634"/>
              <a:gd name="connsiteX63" fmla="*/ 3890616 w 4677232"/>
              <a:gd name="connsiteY63" fmla="*/ 267832 h 2198634"/>
              <a:gd name="connsiteX64" fmla="*/ 3941416 w 4677232"/>
              <a:gd name="connsiteY64" fmla="*/ 458332 h 2198634"/>
              <a:gd name="connsiteX65" fmla="*/ 3928716 w 4677232"/>
              <a:gd name="connsiteY65" fmla="*/ 585332 h 2198634"/>
              <a:gd name="connsiteX66" fmla="*/ 3890616 w 4677232"/>
              <a:gd name="connsiteY66" fmla="*/ 648832 h 2198634"/>
              <a:gd name="connsiteX67" fmla="*/ 3801716 w 4677232"/>
              <a:gd name="connsiteY67" fmla="*/ 610732 h 2198634"/>
              <a:gd name="connsiteX68" fmla="*/ 3795366 w 4677232"/>
              <a:gd name="connsiteY68" fmla="*/ 502782 h 2198634"/>
              <a:gd name="connsiteX69" fmla="*/ 3719166 w 4677232"/>
              <a:gd name="connsiteY69" fmla="*/ 451982 h 2198634"/>
              <a:gd name="connsiteX70" fmla="*/ 3662016 w 4677232"/>
              <a:gd name="connsiteY70" fmla="*/ 483732 h 2198634"/>
              <a:gd name="connsiteX71" fmla="*/ 3712816 w 4677232"/>
              <a:gd name="connsiteY71" fmla="*/ 572632 h 2198634"/>
              <a:gd name="connsiteX72" fmla="*/ 3693766 w 4677232"/>
              <a:gd name="connsiteY72" fmla="*/ 585332 h 2198634"/>
              <a:gd name="connsiteX73" fmla="*/ 3630266 w 4677232"/>
              <a:gd name="connsiteY73" fmla="*/ 566282 h 2198634"/>
              <a:gd name="connsiteX74" fmla="*/ 3598516 w 4677232"/>
              <a:gd name="connsiteY74" fmla="*/ 471032 h 2198634"/>
              <a:gd name="connsiteX75" fmla="*/ 3674716 w 4677232"/>
              <a:gd name="connsiteY75" fmla="*/ 337682 h 2198634"/>
              <a:gd name="connsiteX76" fmla="*/ 3528666 w 4677232"/>
              <a:gd name="connsiteY76" fmla="*/ 331332 h 2198634"/>
              <a:gd name="connsiteX77" fmla="*/ 3649316 w 4677232"/>
              <a:gd name="connsiteY77" fmla="*/ 255132 h 2198634"/>
              <a:gd name="connsiteX78" fmla="*/ 3668366 w 4677232"/>
              <a:gd name="connsiteY78" fmla="*/ 159882 h 2198634"/>
              <a:gd name="connsiteX79" fmla="*/ 3560416 w 4677232"/>
              <a:gd name="connsiteY79" fmla="*/ 109082 h 2198634"/>
              <a:gd name="connsiteX80" fmla="*/ 3484216 w 4677232"/>
              <a:gd name="connsiteY80" fmla="*/ 197982 h 2198634"/>
              <a:gd name="connsiteX81" fmla="*/ 3458816 w 4677232"/>
              <a:gd name="connsiteY81" fmla="*/ 153532 h 2198634"/>
              <a:gd name="connsiteX82" fmla="*/ 3382616 w 4677232"/>
              <a:gd name="connsiteY82" fmla="*/ 153532 h 2198634"/>
              <a:gd name="connsiteX83" fmla="*/ 3382616 w 4677232"/>
              <a:gd name="connsiteY83" fmla="*/ 223382 h 2198634"/>
              <a:gd name="connsiteX84" fmla="*/ 3293716 w 4677232"/>
              <a:gd name="connsiteY84" fmla="*/ 96382 h 2198634"/>
              <a:gd name="connsiteX85" fmla="*/ 3185766 w 4677232"/>
              <a:gd name="connsiteY85" fmla="*/ 45582 h 2198634"/>
              <a:gd name="connsiteX86" fmla="*/ 3312766 w 4677232"/>
              <a:gd name="connsiteY86" fmla="*/ 337682 h 2198634"/>
              <a:gd name="connsiteX87" fmla="*/ 3147666 w 4677232"/>
              <a:gd name="connsiteY87" fmla="*/ 236082 h 2198634"/>
              <a:gd name="connsiteX88" fmla="*/ 3077816 w 4677232"/>
              <a:gd name="connsiteY88" fmla="*/ 242432 h 2198634"/>
              <a:gd name="connsiteX89" fmla="*/ 3014316 w 4677232"/>
              <a:gd name="connsiteY89" fmla="*/ 312282 h 2198634"/>
              <a:gd name="connsiteX90" fmla="*/ 2766666 w 4677232"/>
              <a:gd name="connsiteY90" fmla="*/ 331332 h 2198634"/>
              <a:gd name="connsiteX91" fmla="*/ 2817466 w 4677232"/>
              <a:gd name="connsiteY91" fmla="*/ 236082 h 2198634"/>
              <a:gd name="connsiteX92" fmla="*/ 2639666 w 4677232"/>
              <a:gd name="connsiteY92" fmla="*/ 229732 h 2198634"/>
              <a:gd name="connsiteX93" fmla="*/ 2455516 w 4677232"/>
              <a:gd name="connsiteY93" fmla="*/ 255132 h 2198634"/>
              <a:gd name="connsiteX94" fmla="*/ 2493616 w 4677232"/>
              <a:gd name="connsiteY94" fmla="*/ 159882 h 2198634"/>
              <a:gd name="connsiteX95" fmla="*/ 2322166 w 4677232"/>
              <a:gd name="connsiteY95" fmla="*/ 70982 h 2198634"/>
              <a:gd name="connsiteX96" fmla="*/ 2118966 w 4677232"/>
              <a:gd name="connsiteY96" fmla="*/ 1132 h 2198634"/>
              <a:gd name="connsiteX97" fmla="*/ 1522066 w 4677232"/>
              <a:gd name="connsiteY97" fmla="*/ 128132 h 2198634"/>
              <a:gd name="connsiteX98" fmla="*/ 1820516 w 4677232"/>
              <a:gd name="connsiteY98" fmla="*/ 178932 h 2198634"/>
              <a:gd name="connsiteX99" fmla="*/ 2138016 w 4677232"/>
              <a:gd name="connsiteY99" fmla="*/ 128132 h 2198634"/>
              <a:gd name="connsiteX100" fmla="*/ 2290416 w 4677232"/>
              <a:gd name="connsiteY100" fmla="*/ 197982 h 2198634"/>
              <a:gd name="connsiteX101" fmla="*/ 2290416 w 4677232"/>
              <a:gd name="connsiteY101" fmla="*/ 305932 h 2198634"/>
              <a:gd name="connsiteX102" fmla="*/ 2226916 w 4677232"/>
              <a:gd name="connsiteY102" fmla="*/ 305932 h 2198634"/>
              <a:gd name="connsiteX103" fmla="*/ 2144366 w 4677232"/>
              <a:gd name="connsiteY103" fmla="*/ 420232 h 2198634"/>
              <a:gd name="connsiteX104" fmla="*/ 2220566 w 4677232"/>
              <a:gd name="connsiteY104" fmla="*/ 420232 h 2198634"/>
              <a:gd name="connsiteX105" fmla="*/ 2366616 w 4677232"/>
              <a:gd name="connsiteY105" fmla="*/ 318632 h 2198634"/>
              <a:gd name="connsiteX106" fmla="*/ 2392016 w 4677232"/>
              <a:gd name="connsiteY106" fmla="*/ 502782 h 2198634"/>
              <a:gd name="connsiteX107" fmla="*/ 2436466 w 4677232"/>
              <a:gd name="connsiteY107" fmla="*/ 426582 h 2198634"/>
              <a:gd name="connsiteX108" fmla="*/ 2461866 w 4677232"/>
              <a:gd name="connsiteY108" fmla="*/ 363082 h 2198634"/>
              <a:gd name="connsiteX109" fmla="*/ 2626966 w 4677232"/>
              <a:gd name="connsiteY109" fmla="*/ 451982 h 2198634"/>
              <a:gd name="connsiteX110" fmla="*/ 2582516 w 4677232"/>
              <a:gd name="connsiteY110" fmla="*/ 566282 h 2198634"/>
              <a:gd name="connsiteX111" fmla="*/ 2684116 w 4677232"/>
              <a:gd name="connsiteY111" fmla="*/ 528182 h 2198634"/>
              <a:gd name="connsiteX112" fmla="*/ 2823816 w 4677232"/>
              <a:gd name="connsiteY112" fmla="*/ 528182 h 2198634"/>
              <a:gd name="connsiteX113" fmla="*/ 2709516 w 4677232"/>
              <a:gd name="connsiteY113" fmla="*/ 648832 h 2198634"/>
              <a:gd name="connsiteX114" fmla="*/ 2665066 w 4677232"/>
              <a:gd name="connsiteY114" fmla="*/ 718682 h 2198634"/>
              <a:gd name="connsiteX115" fmla="*/ 2785716 w 4677232"/>
              <a:gd name="connsiteY115" fmla="*/ 725032 h 2198634"/>
              <a:gd name="connsiteX116" fmla="*/ 2836516 w 4677232"/>
              <a:gd name="connsiteY116" fmla="*/ 693282 h 2198634"/>
              <a:gd name="connsiteX117" fmla="*/ 2906366 w 4677232"/>
              <a:gd name="connsiteY117" fmla="*/ 642482 h 2198634"/>
              <a:gd name="connsiteX118" fmla="*/ 3001616 w 4677232"/>
              <a:gd name="connsiteY118" fmla="*/ 661532 h 2198634"/>
              <a:gd name="connsiteX119" fmla="*/ 3033366 w 4677232"/>
              <a:gd name="connsiteY119" fmla="*/ 623432 h 2198634"/>
              <a:gd name="connsiteX120" fmla="*/ 3141316 w 4677232"/>
              <a:gd name="connsiteY120" fmla="*/ 655182 h 2198634"/>
              <a:gd name="connsiteX121" fmla="*/ 3122266 w 4677232"/>
              <a:gd name="connsiteY121" fmla="*/ 788532 h 2198634"/>
              <a:gd name="connsiteX122" fmla="*/ 3198466 w 4677232"/>
              <a:gd name="connsiteY122" fmla="*/ 686932 h 2198634"/>
              <a:gd name="connsiteX123" fmla="*/ 3255616 w 4677232"/>
              <a:gd name="connsiteY123" fmla="*/ 610732 h 2198634"/>
              <a:gd name="connsiteX124" fmla="*/ 3522316 w 4677232"/>
              <a:gd name="connsiteY124" fmla="*/ 807582 h 2198634"/>
              <a:gd name="connsiteX125" fmla="*/ 3350866 w 4677232"/>
              <a:gd name="connsiteY125" fmla="*/ 966332 h 2198634"/>
              <a:gd name="connsiteX126" fmla="*/ 3331816 w 4677232"/>
              <a:gd name="connsiteY126" fmla="*/ 1029832 h 2198634"/>
              <a:gd name="connsiteX127" fmla="*/ 3007966 w 4677232"/>
              <a:gd name="connsiteY127" fmla="*/ 1036182 h 2198634"/>
              <a:gd name="connsiteX128" fmla="*/ 3001616 w 4677232"/>
              <a:gd name="connsiteY128" fmla="*/ 947282 h 2198634"/>
              <a:gd name="connsiteX129" fmla="*/ 2925416 w 4677232"/>
              <a:gd name="connsiteY129" fmla="*/ 883782 h 2198634"/>
              <a:gd name="connsiteX130" fmla="*/ 2957166 w 4677232"/>
              <a:gd name="connsiteY130" fmla="*/ 1023482 h 2198634"/>
              <a:gd name="connsiteX131" fmla="*/ 2957166 w 4677232"/>
              <a:gd name="connsiteY131" fmla="*/ 1055232 h 2198634"/>
              <a:gd name="connsiteX132" fmla="*/ 2931766 w 4677232"/>
              <a:gd name="connsiteY132" fmla="*/ 1175882 h 2198634"/>
              <a:gd name="connsiteX133" fmla="*/ 2766666 w 4677232"/>
              <a:gd name="connsiteY133" fmla="*/ 1017132 h 2198634"/>
              <a:gd name="connsiteX134" fmla="*/ 2773016 w 4677232"/>
              <a:gd name="connsiteY134" fmla="*/ 1086982 h 2198634"/>
              <a:gd name="connsiteX135" fmla="*/ 2760316 w 4677232"/>
              <a:gd name="connsiteY135" fmla="*/ 1175882 h 2198634"/>
              <a:gd name="connsiteX136" fmla="*/ 2531716 w 4677232"/>
              <a:gd name="connsiteY136" fmla="*/ 1207632 h 2198634"/>
              <a:gd name="connsiteX137" fmla="*/ 2341216 w 4677232"/>
              <a:gd name="connsiteY137" fmla="*/ 1283832 h 2198634"/>
              <a:gd name="connsiteX138" fmla="*/ 2423766 w 4677232"/>
              <a:gd name="connsiteY138" fmla="*/ 947282 h 2198634"/>
              <a:gd name="connsiteX139" fmla="*/ 2322166 w 4677232"/>
              <a:gd name="connsiteY139" fmla="*/ 1061582 h 2198634"/>
              <a:gd name="connsiteX140" fmla="*/ 2182466 w 4677232"/>
              <a:gd name="connsiteY140" fmla="*/ 998082 h 2198634"/>
              <a:gd name="connsiteX141" fmla="*/ 2290416 w 4677232"/>
              <a:gd name="connsiteY141" fmla="*/ 1106032 h 2198634"/>
              <a:gd name="connsiteX142" fmla="*/ 2245966 w 4677232"/>
              <a:gd name="connsiteY142" fmla="*/ 1201282 h 2198634"/>
              <a:gd name="connsiteX143" fmla="*/ 2163416 w 4677232"/>
              <a:gd name="connsiteY143" fmla="*/ 1201282 h 2198634"/>
              <a:gd name="connsiteX144" fmla="*/ 2150716 w 4677232"/>
              <a:gd name="connsiteY144" fmla="*/ 1258432 h 2198634"/>
              <a:gd name="connsiteX145" fmla="*/ 2055466 w 4677232"/>
              <a:gd name="connsiteY145" fmla="*/ 1252082 h 2198634"/>
              <a:gd name="connsiteX146" fmla="*/ 1979266 w 4677232"/>
              <a:gd name="connsiteY146" fmla="*/ 1112382 h 2198634"/>
              <a:gd name="connsiteX147" fmla="*/ 1934816 w 4677232"/>
              <a:gd name="connsiteY147" fmla="*/ 1074282 h 2198634"/>
              <a:gd name="connsiteX148" fmla="*/ 1890366 w 4677232"/>
              <a:gd name="connsiteY148" fmla="*/ 953632 h 2198634"/>
              <a:gd name="connsiteX149" fmla="*/ 1877666 w 4677232"/>
              <a:gd name="connsiteY149" fmla="*/ 1144132 h 2198634"/>
              <a:gd name="connsiteX150" fmla="*/ 1953866 w 4677232"/>
              <a:gd name="connsiteY150" fmla="*/ 1258432 h 2198634"/>
              <a:gd name="connsiteX151" fmla="*/ 1680816 w 4677232"/>
              <a:gd name="connsiteY151" fmla="*/ 1379082 h 2198634"/>
              <a:gd name="connsiteX152" fmla="*/ 1668116 w 4677232"/>
              <a:gd name="connsiteY152" fmla="*/ 1271132 h 2198634"/>
              <a:gd name="connsiteX153" fmla="*/ 1553816 w 4677232"/>
              <a:gd name="connsiteY153" fmla="*/ 1207632 h 2198634"/>
              <a:gd name="connsiteX154" fmla="*/ 1566516 w 4677232"/>
              <a:gd name="connsiteY154" fmla="*/ 1264782 h 2198634"/>
              <a:gd name="connsiteX155" fmla="*/ 1566516 w 4677232"/>
              <a:gd name="connsiteY155" fmla="*/ 1353682 h 2198634"/>
              <a:gd name="connsiteX156" fmla="*/ 1337916 w 4677232"/>
              <a:gd name="connsiteY156" fmla="*/ 1417182 h 2198634"/>
              <a:gd name="connsiteX157" fmla="*/ 1312516 w 4677232"/>
              <a:gd name="connsiteY157" fmla="*/ 1537832 h 2198634"/>
              <a:gd name="connsiteX158" fmla="*/ 1229966 w 4677232"/>
              <a:gd name="connsiteY158" fmla="*/ 1582282 h 2198634"/>
              <a:gd name="connsiteX159" fmla="*/ 1198216 w 4677232"/>
              <a:gd name="connsiteY159" fmla="*/ 1448932 h 2198634"/>
              <a:gd name="connsiteX160" fmla="*/ 1077566 w 4677232"/>
              <a:gd name="connsiteY160" fmla="*/ 1404482 h 2198634"/>
              <a:gd name="connsiteX161" fmla="*/ 785466 w 4677232"/>
              <a:gd name="connsiteY161" fmla="*/ 985382 h 2198634"/>
              <a:gd name="connsiteX162" fmla="*/ 633066 w 4677232"/>
              <a:gd name="connsiteY162" fmla="*/ 737732 h 2198634"/>
              <a:gd name="connsiteX163" fmla="*/ 620366 w 4677232"/>
              <a:gd name="connsiteY163" fmla="*/ 820282 h 2198634"/>
              <a:gd name="connsiteX164" fmla="*/ 493366 w 4677232"/>
              <a:gd name="connsiteY164" fmla="*/ 839332 h 2198634"/>
              <a:gd name="connsiteX165" fmla="*/ 487016 w 4677232"/>
              <a:gd name="connsiteY165" fmla="*/ 750432 h 2198634"/>
              <a:gd name="connsiteX166" fmla="*/ 169516 w 4677232"/>
              <a:gd name="connsiteY166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31716 w 4677232"/>
              <a:gd name="connsiteY23" fmla="*/ 2001382 h 2198634"/>
              <a:gd name="connsiteX24" fmla="*/ 2550767 w 4677232"/>
              <a:gd name="connsiteY24" fmla="*/ 1715632 h 2198634"/>
              <a:gd name="connsiteX25" fmla="*/ 2569816 w 4677232"/>
              <a:gd name="connsiteY25" fmla="*/ 1563232 h 2198634"/>
              <a:gd name="connsiteX26" fmla="*/ 2925416 w 4677232"/>
              <a:gd name="connsiteY26" fmla="*/ 1779132 h 2198634"/>
              <a:gd name="connsiteX27" fmla="*/ 2988916 w 4677232"/>
              <a:gd name="connsiteY27" fmla="*/ 1931532 h 2198634"/>
              <a:gd name="connsiteX28" fmla="*/ 3039716 w 4677232"/>
              <a:gd name="connsiteY28" fmla="*/ 1728332 h 2198634"/>
              <a:gd name="connsiteX29" fmla="*/ 3109566 w 4677232"/>
              <a:gd name="connsiteY29" fmla="*/ 1709282 h 2198634"/>
              <a:gd name="connsiteX30" fmla="*/ 3039716 w 4677232"/>
              <a:gd name="connsiteY30" fmla="*/ 1474332 h 2198634"/>
              <a:gd name="connsiteX31" fmla="*/ 3236566 w 4677232"/>
              <a:gd name="connsiteY31" fmla="*/ 1448932 h 2198634"/>
              <a:gd name="connsiteX32" fmla="*/ 3281016 w 4677232"/>
              <a:gd name="connsiteY32" fmla="*/ 1677532 h 2198634"/>
              <a:gd name="connsiteX33" fmla="*/ 3331816 w 4677232"/>
              <a:gd name="connsiteY33" fmla="*/ 1607682 h 2198634"/>
              <a:gd name="connsiteX34" fmla="*/ 3369916 w 4677232"/>
              <a:gd name="connsiteY34" fmla="*/ 1487032 h 2198634"/>
              <a:gd name="connsiteX35" fmla="*/ 3528666 w 4677232"/>
              <a:gd name="connsiteY35" fmla="*/ 1537832 h 2198634"/>
              <a:gd name="connsiteX36" fmla="*/ 3465166 w 4677232"/>
              <a:gd name="connsiteY36" fmla="*/ 1715632 h 2198634"/>
              <a:gd name="connsiteX37" fmla="*/ 3547716 w 4677232"/>
              <a:gd name="connsiteY37" fmla="*/ 1709282 h 2198634"/>
              <a:gd name="connsiteX38" fmla="*/ 3325466 w 4677232"/>
              <a:gd name="connsiteY38" fmla="*/ 2090282 h 2198634"/>
              <a:gd name="connsiteX39" fmla="*/ 3611216 w 4677232"/>
              <a:gd name="connsiteY39" fmla="*/ 2033132 h 2198634"/>
              <a:gd name="connsiteX40" fmla="*/ 3738216 w 4677232"/>
              <a:gd name="connsiteY40" fmla="*/ 2198232 h 2198634"/>
              <a:gd name="connsiteX41" fmla="*/ 3827116 w 4677232"/>
              <a:gd name="connsiteY41" fmla="*/ 2052182 h 2198634"/>
              <a:gd name="connsiteX42" fmla="*/ 3700116 w 4677232"/>
              <a:gd name="connsiteY42" fmla="*/ 1379082 h 2198634"/>
              <a:gd name="connsiteX43" fmla="*/ 3890616 w 4677232"/>
              <a:gd name="connsiteY43" fmla="*/ 1264782 h 2198634"/>
              <a:gd name="connsiteX44" fmla="*/ 3890616 w 4677232"/>
              <a:gd name="connsiteY44" fmla="*/ 1099682 h 2198634"/>
              <a:gd name="connsiteX45" fmla="*/ 4068416 w 4677232"/>
              <a:gd name="connsiteY45" fmla="*/ 1264782 h 2198634"/>
              <a:gd name="connsiteX46" fmla="*/ 4144616 w 4677232"/>
              <a:gd name="connsiteY46" fmla="*/ 1029832 h 2198634"/>
              <a:gd name="connsiteX47" fmla="*/ 4246216 w 4677232"/>
              <a:gd name="connsiteY47" fmla="*/ 1144132 h 2198634"/>
              <a:gd name="connsiteX48" fmla="*/ 4239866 w 4677232"/>
              <a:gd name="connsiteY48" fmla="*/ 1296532 h 2198634"/>
              <a:gd name="connsiteX49" fmla="*/ 4379566 w 4677232"/>
              <a:gd name="connsiteY49" fmla="*/ 1239382 h 2198634"/>
              <a:gd name="connsiteX50" fmla="*/ 4284316 w 4677232"/>
              <a:gd name="connsiteY50" fmla="*/ 1569582 h 2198634"/>
              <a:gd name="connsiteX51" fmla="*/ 4500216 w 4677232"/>
              <a:gd name="connsiteY51" fmla="*/ 1404482 h 2198634"/>
              <a:gd name="connsiteX52" fmla="*/ 4658966 w 4677232"/>
              <a:gd name="connsiteY52" fmla="*/ 1112382 h 2198634"/>
              <a:gd name="connsiteX53" fmla="*/ 4665316 w 4677232"/>
              <a:gd name="connsiteY53" fmla="*/ 617082 h 2198634"/>
              <a:gd name="connsiteX54" fmla="*/ 4582766 w 4677232"/>
              <a:gd name="connsiteY54" fmla="*/ 432932 h 2198634"/>
              <a:gd name="connsiteX55" fmla="*/ 4493866 w 4677232"/>
              <a:gd name="connsiteY55" fmla="*/ 610732 h 2198634"/>
              <a:gd name="connsiteX56" fmla="*/ 4341466 w 4677232"/>
              <a:gd name="connsiteY56" fmla="*/ 578982 h 2198634"/>
              <a:gd name="connsiteX57" fmla="*/ 4404966 w 4677232"/>
              <a:gd name="connsiteY57" fmla="*/ 331332 h 2198634"/>
              <a:gd name="connsiteX58" fmla="*/ 4265266 w 4677232"/>
              <a:gd name="connsiteY58" fmla="*/ 439282 h 2198634"/>
              <a:gd name="connsiteX59" fmla="*/ 4150966 w 4677232"/>
              <a:gd name="connsiteY59" fmla="*/ 591682 h 2198634"/>
              <a:gd name="connsiteX60" fmla="*/ 4068416 w 4677232"/>
              <a:gd name="connsiteY60" fmla="*/ 553582 h 2198634"/>
              <a:gd name="connsiteX61" fmla="*/ 4106516 w 4677232"/>
              <a:gd name="connsiteY61" fmla="*/ 464682 h 2198634"/>
              <a:gd name="connsiteX62" fmla="*/ 4131916 w 4677232"/>
              <a:gd name="connsiteY62" fmla="*/ 331332 h 2198634"/>
              <a:gd name="connsiteX63" fmla="*/ 4036666 w 4677232"/>
              <a:gd name="connsiteY63" fmla="*/ 426582 h 2198634"/>
              <a:gd name="connsiteX64" fmla="*/ 3890616 w 4677232"/>
              <a:gd name="connsiteY64" fmla="*/ 267832 h 2198634"/>
              <a:gd name="connsiteX65" fmla="*/ 3941416 w 4677232"/>
              <a:gd name="connsiteY65" fmla="*/ 458332 h 2198634"/>
              <a:gd name="connsiteX66" fmla="*/ 3928716 w 4677232"/>
              <a:gd name="connsiteY66" fmla="*/ 585332 h 2198634"/>
              <a:gd name="connsiteX67" fmla="*/ 3890616 w 4677232"/>
              <a:gd name="connsiteY67" fmla="*/ 648832 h 2198634"/>
              <a:gd name="connsiteX68" fmla="*/ 3801716 w 4677232"/>
              <a:gd name="connsiteY68" fmla="*/ 610732 h 2198634"/>
              <a:gd name="connsiteX69" fmla="*/ 3795366 w 4677232"/>
              <a:gd name="connsiteY69" fmla="*/ 502782 h 2198634"/>
              <a:gd name="connsiteX70" fmla="*/ 3719166 w 4677232"/>
              <a:gd name="connsiteY70" fmla="*/ 451982 h 2198634"/>
              <a:gd name="connsiteX71" fmla="*/ 3662016 w 4677232"/>
              <a:gd name="connsiteY71" fmla="*/ 483732 h 2198634"/>
              <a:gd name="connsiteX72" fmla="*/ 3712816 w 4677232"/>
              <a:gd name="connsiteY72" fmla="*/ 572632 h 2198634"/>
              <a:gd name="connsiteX73" fmla="*/ 3693766 w 4677232"/>
              <a:gd name="connsiteY73" fmla="*/ 585332 h 2198634"/>
              <a:gd name="connsiteX74" fmla="*/ 3630266 w 4677232"/>
              <a:gd name="connsiteY74" fmla="*/ 566282 h 2198634"/>
              <a:gd name="connsiteX75" fmla="*/ 3598516 w 4677232"/>
              <a:gd name="connsiteY75" fmla="*/ 471032 h 2198634"/>
              <a:gd name="connsiteX76" fmla="*/ 3674716 w 4677232"/>
              <a:gd name="connsiteY76" fmla="*/ 337682 h 2198634"/>
              <a:gd name="connsiteX77" fmla="*/ 3528666 w 4677232"/>
              <a:gd name="connsiteY77" fmla="*/ 331332 h 2198634"/>
              <a:gd name="connsiteX78" fmla="*/ 3649316 w 4677232"/>
              <a:gd name="connsiteY78" fmla="*/ 255132 h 2198634"/>
              <a:gd name="connsiteX79" fmla="*/ 3668366 w 4677232"/>
              <a:gd name="connsiteY79" fmla="*/ 159882 h 2198634"/>
              <a:gd name="connsiteX80" fmla="*/ 3560416 w 4677232"/>
              <a:gd name="connsiteY80" fmla="*/ 109082 h 2198634"/>
              <a:gd name="connsiteX81" fmla="*/ 3484216 w 4677232"/>
              <a:gd name="connsiteY81" fmla="*/ 197982 h 2198634"/>
              <a:gd name="connsiteX82" fmla="*/ 3458816 w 4677232"/>
              <a:gd name="connsiteY82" fmla="*/ 153532 h 2198634"/>
              <a:gd name="connsiteX83" fmla="*/ 3382616 w 4677232"/>
              <a:gd name="connsiteY83" fmla="*/ 153532 h 2198634"/>
              <a:gd name="connsiteX84" fmla="*/ 3382616 w 4677232"/>
              <a:gd name="connsiteY84" fmla="*/ 223382 h 2198634"/>
              <a:gd name="connsiteX85" fmla="*/ 3293716 w 4677232"/>
              <a:gd name="connsiteY85" fmla="*/ 96382 h 2198634"/>
              <a:gd name="connsiteX86" fmla="*/ 3185766 w 4677232"/>
              <a:gd name="connsiteY86" fmla="*/ 45582 h 2198634"/>
              <a:gd name="connsiteX87" fmla="*/ 3312766 w 4677232"/>
              <a:gd name="connsiteY87" fmla="*/ 337682 h 2198634"/>
              <a:gd name="connsiteX88" fmla="*/ 3147666 w 4677232"/>
              <a:gd name="connsiteY88" fmla="*/ 236082 h 2198634"/>
              <a:gd name="connsiteX89" fmla="*/ 3077816 w 4677232"/>
              <a:gd name="connsiteY89" fmla="*/ 242432 h 2198634"/>
              <a:gd name="connsiteX90" fmla="*/ 3014316 w 4677232"/>
              <a:gd name="connsiteY90" fmla="*/ 312282 h 2198634"/>
              <a:gd name="connsiteX91" fmla="*/ 2766666 w 4677232"/>
              <a:gd name="connsiteY91" fmla="*/ 331332 h 2198634"/>
              <a:gd name="connsiteX92" fmla="*/ 2817466 w 4677232"/>
              <a:gd name="connsiteY92" fmla="*/ 236082 h 2198634"/>
              <a:gd name="connsiteX93" fmla="*/ 2639666 w 4677232"/>
              <a:gd name="connsiteY93" fmla="*/ 229732 h 2198634"/>
              <a:gd name="connsiteX94" fmla="*/ 2455516 w 4677232"/>
              <a:gd name="connsiteY94" fmla="*/ 255132 h 2198634"/>
              <a:gd name="connsiteX95" fmla="*/ 2493616 w 4677232"/>
              <a:gd name="connsiteY95" fmla="*/ 159882 h 2198634"/>
              <a:gd name="connsiteX96" fmla="*/ 2322166 w 4677232"/>
              <a:gd name="connsiteY96" fmla="*/ 70982 h 2198634"/>
              <a:gd name="connsiteX97" fmla="*/ 2118966 w 4677232"/>
              <a:gd name="connsiteY97" fmla="*/ 1132 h 2198634"/>
              <a:gd name="connsiteX98" fmla="*/ 1522066 w 4677232"/>
              <a:gd name="connsiteY98" fmla="*/ 128132 h 2198634"/>
              <a:gd name="connsiteX99" fmla="*/ 1820516 w 4677232"/>
              <a:gd name="connsiteY99" fmla="*/ 178932 h 2198634"/>
              <a:gd name="connsiteX100" fmla="*/ 2138016 w 4677232"/>
              <a:gd name="connsiteY100" fmla="*/ 128132 h 2198634"/>
              <a:gd name="connsiteX101" fmla="*/ 2290416 w 4677232"/>
              <a:gd name="connsiteY101" fmla="*/ 197982 h 2198634"/>
              <a:gd name="connsiteX102" fmla="*/ 2290416 w 4677232"/>
              <a:gd name="connsiteY102" fmla="*/ 305932 h 2198634"/>
              <a:gd name="connsiteX103" fmla="*/ 2226916 w 4677232"/>
              <a:gd name="connsiteY103" fmla="*/ 305932 h 2198634"/>
              <a:gd name="connsiteX104" fmla="*/ 2144366 w 4677232"/>
              <a:gd name="connsiteY104" fmla="*/ 420232 h 2198634"/>
              <a:gd name="connsiteX105" fmla="*/ 2220566 w 4677232"/>
              <a:gd name="connsiteY105" fmla="*/ 420232 h 2198634"/>
              <a:gd name="connsiteX106" fmla="*/ 2366616 w 4677232"/>
              <a:gd name="connsiteY106" fmla="*/ 318632 h 2198634"/>
              <a:gd name="connsiteX107" fmla="*/ 2392016 w 4677232"/>
              <a:gd name="connsiteY107" fmla="*/ 502782 h 2198634"/>
              <a:gd name="connsiteX108" fmla="*/ 2436466 w 4677232"/>
              <a:gd name="connsiteY108" fmla="*/ 426582 h 2198634"/>
              <a:gd name="connsiteX109" fmla="*/ 2461866 w 4677232"/>
              <a:gd name="connsiteY109" fmla="*/ 363082 h 2198634"/>
              <a:gd name="connsiteX110" fmla="*/ 2626966 w 4677232"/>
              <a:gd name="connsiteY110" fmla="*/ 451982 h 2198634"/>
              <a:gd name="connsiteX111" fmla="*/ 2582516 w 4677232"/>
              <a:gd name="connsiteY111" fmla="*/ 566282 h 2198634"/>
              <a:gd name="connsiteX112" fmla="*/ 2684116 w 4677232"/>
              <a:gd name="connsiteY112" fmla="*/ 528182 h 2198634"/>
              <a:gd name="connsiteX113" fmla="*/ 2823816 w 4677232"/>
              <a:gd name="connsiteY113" fmla="*/ 528182 h 2198634"/>
              <a:gd name="connsiteX114" fmla="*/ 2709516 w 4677232"/>
              <a:gd name="connsiteY114" fmla="*/ 648832 h 2198634"/>
              <a:gd name="connsiteX115" fmla="*/ 2665066 w 4677232"/>
              <a:gd name="connsiteY115" fmla="*/ 718682 h 2198634"/>
              <a:gd name="connsiteX116" fmla="*/ 2785716 w 4677232"/>
              <a:gd name="connsiteY116" fmla="*/ 725032 h 2198634"/>
              <a:gd name="connsiteX117" fmla="*/ 2836516 w 4677232"/>
              <a:gd name="connsiteY117" fmla="*/ 693282 h 2198634"/>
              <a:gd name="connsiteX118" fmla="*/ 2906366 w 4677232"/>
              <a:gd name="connsiteY118" fmla="*/ 642482 h 2198634"/>
              <a:gd name="connsiteX119" fmla="*/ 3001616 w 4677232"/>
              <a:gd name="connsiteY119" fmla="*/ 661532 h 2198634"/>
              <a:gd name="connsiteX120" fmla="*/ 3033366 w 4677232"/>
              <a:gd name="connsiteY120" fmla="*/ 623432 h 2198634"/>
              <a:gd name="connsiteX121" fmla="*/ 3141316 w 4677232"/>
              <a:gd name="connsiteY121" fmla="*/ 655182 h 2198634"/>
              <a:gd name="connsiteX122" fmla="*/ 3122266 w 4677232"/>
              <a:gd name="connsiteY122" fmla="*/ 788532 h 2198634"/>
              <a:gd name="connsiteX123" fmla="*/ 3198466 w 4677232"/>
              <a:gd name="connsiteY123" fmla="*/ 686932 h 2198634"/>
              <a:gd name="connsiteX124" fmla="*/ 3255616 w 4677232"/>
              <a:gd name="connsiteY124" fmla="*/ 610732 h 2198634"/>
              <a:gd name="connsiteX125" fmla="*/ 3522316 w 4677232"/>
              <a:gd name="connsiteY125" fmla="*/ 807582 h 2198634"/>
              <a:gd name="connsiteX126" fmla="*/ 3350866 w 4677232"/>
              <a:gd name="connsiteY126" fmla="*/ 966332 h 2198634"/>
              <a:gd name="connsiteX127" fmla="*/ 3331816 w 4677232"/>
              <a:gd name="connsiteY127" fmla="*/ 1029832 h 2198634"/>
              <a:gd name="connsiteX128" fmla="*/ 3007966 w 4677232"/>
              <a:gd name="connsiteY128" fmla="*/ 1036182 h 2198634"/>
              <a:gd name="connsiteX129" fmla="*/ 3001616 w 4677232"/>
              <a:gd name="connsiteY129" fmla="*/ 947282 h 2198634"/>
              <a:gd name="connsiteX130" fmla="*/ 2925416 w 4677232"/>
              <a:gd name="connsiteY130" fmla="*/ 883782 h 2198634"/>
              <a:gd name="connsiteX131" fmla="*/ 2957166 w 4677232"/>
              <a:gd name="connsiteY131" fmla="*/ 1023482 h 2198634"/>
              <a:gd name="connsiteX132" fmla="*/ 2957166 w 4677232"/>
              <a:gd name="connsiteY132" fmla="*/ 1055232 h 2198634"/>
              <a:gd name="connsiteX133" fmla="*/ 2931766 w 4677232"/>
              <a:gd name="connsiteY133" fmla="*/ 1175882 h 2198634"/>
              <a:gd name="connsiteX134" fmla="*/ 2766666 w 4677232"/>
              <a:gd name="connsiteY134" fmla="*/ 1017132 h 2198634"/>
              <a:gd name="connsiteX135" fmla="*/ 2773016 w 4677232"/>
              <a:gd name="connsiteY135" fmla="*/ 1086982 h 2198634"/>
              <a:gd name="connsiteX136" fmla="*/ 2760316 w 4677232"/>
              <a:gd name="connsiteY136" fmla="*/ 1175882 h 2198634"/>
              <a:gd name="connsiteX137" fmla="*/ 2531716 w 4677232"/>
              <a:gd name="connsiteY137" fmla="*/ 1207632 h 2198634"/>
              <a:gd name="connsiteX138" fmla="*/ 2341216 w 4677232"/>
              <a:gd name="connsiteY138" fmla="*/ 1283832 h 2198634"/>
              <a:gd name="connsiteX139" fmla="*/ 2423766 w 4677232"/>
              <a:gd name="connsiteY139" fmla="*/ 947282 h 2198634"/>
              <a:gd name="connsiteX140" fmla="*/ 2322166 w 4677232"/>
              <a:gd name="connsiteY140" fmla="*/ 1061582 h 2198634"/>
              <a:gd name="connsiteX141" fmla="*/ 2182466 w 4677232"/>
              <a:gd name="connsiteY141" fmla="*/ 998082 h 2198634"/>
              <a:gd name="connsiteX142" fmla="*/ 2290416 w 4677232"/>
              <a:gd name="connsiteY142" fmla="*/ 1106032 h 2198634"/>
              <a:gd name="connsiteX143" fmla="*/ 2245966 w 4677232"/>
              <a:gd name="connsiteY143" fmla="*/ 1201282 h 2198634"/>
              <a:gd name="connsiteX144" fmla="*/ 2163416 w 4677232"/>
              <a:gd name="connsiteY144" fmla="*/ 1201282 h 2198634"/>
              <a:gd name="connsiteX145" fmla="*/ 2150716 w 4677232"/>
              <a:gd name="connsiteY145" fmla="*/ 1258432 h 2198634"/>
              <a:gd name="connsiteX146" fmla="*/ 2055466 w 4677232"/>
              <a:gd name="connsiteY146" fmla="*/ 1252082 h 2198634"/>
              <a:gd name="connsiteX147" fmla="*/ 1979266 w 4677232"/>
              <a:gd name="connsiteY147" fmla="*/ 1112382 h 2198634"/>
              <a:gd name="connsiteX148" fmla="*/ 1934816 w 4677232"/>
              <a:gd name="connsiteY148" fmla="*/ 1074282 h 2198634"/>
              <a:gd name="connsiteX149" fmla="*/ 1890366 w 4677232"/>
              <a:gd name="connsiteY149" fmla="*/ 953632 h 2198634"/>
              <a:gd name="connsiteX150" fmla="*/ 1877666 w 4677232"/>
              <a:gd name="connsiteY150" fmla="*/ 1144132 h 2198634"/>
              <a:gd name="connsiteX151" fmla="*/ 1953866 w 4677232"/>
              <a:gd name="connsiteY151" fmla="*/ 1258432 h 2198634"/>
              <a:gd name="connsiteX152" fmla="*/ 1680816 w 4677232"/>
              <a:gd name="connsiteY152" fmla="*/ 1379082 h 2198634"/>
              <a:gd name="connsiteX153" fmla="*/ 1668116 w 4677232"/>
              <a:gd name="connsiteY153" fmla="*/ 1271132 h 2198634"/>
              <a:gd name="connsiteX154" fmla="*/ 1553816 w 4677232"/>
              <a:gd name="connsiteY154" fmla="*/ 1207632 h 2198634"/>
              <a:gd name="connsiteX155" fmla="*/ 1566516 w 4677232"/>
              <a:gd name="connsiteY155" fmla="*/ 1264782 h 2198634"/>
              <a:gd name="connsiteX156" fmla="*/ 1566516 w 4677232"/>
              <a:gd name="connsiteY156" fmla="*/ 1353682 h 2198634"/>
              <a:gd name="connsiteX157" fmla="*/ 1337916 w 4677232"/>
              <a:gd name="connsiteY157" fmla="*/ 1417182 h 2198634"/>
              <a:gd name="connsiteX158" fmla="*/ 1312516 w 4677232"/>
              <a:gd name="connsiteY158" fmla="*/ 1537832 h 2198634"/>
              <a:gd name="connsiteX159" fmla="*/ 1229966 w 4677232"/>
              <a:gd name="connsiteY159" fmla="*/ 1582282 h 2198634"/>
              <a:gd name="connsiteX160" fmla="*/ 1198216 w 4677232"/>
              <a:gd name="connsiteY160" fmla="*/ 1448932 h 2198634"/>
              <a:gd name="connsiteX161" fmla="*/ 1077566 w 4677232"/>
              <a:gd name="connsiteY161" fmla="*/ 1404482 h 2198634"/>
              <a:gd name="connsiteX162" fmla="*/ 785466 w 4677232"/>
              <a:gd name="connsiteY162" fmla="*/ 985382 h 2198634"/>
              <a:gd name="connsiteX163" fmla="*/ 633066 w 4677232"/>
              <a:gd name="connsiteY163" fmla="*/ 737732 h 2198634"/>
              <a:gd name="connsiteX164" fmla="*/ 620366 w 4677232"/>
              <a:gd name="connsiteY164" fmla="*/ 820282 h 2198634"/>
              <a:gd name="connsiteX165" fmla="*/ 493366 w 4677232"/>
              <a:gd name="connsiteY165" fmla="*/ 839332 h 2198634"/>
              <a:gd name="connsiteX166" fmla="*/ 487016 w 4677232"/>
              <a:gd name="connsiteY166" fmla="*/ 750432 h 2198634"/>
              <a:gd name="connsiteX167" fmla="*/ 169516 w 4677232"/>
              <a:gd name="connsiteY167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31716 w 4677232"/>
              <a:gd name="connsiteY23" fmla="*/ 2001382 h 2198634"/>
              <a:gd name="connsiteX24" fmla="*/ 2538067 w 4677232"/>
              <a:gd name="connsiteY24" fmla="*/ 1912482 h 2198634"/>
              <a:gd name="connsiteX25" fmla="*/ 2550767 w 4677232"/>
              <a:gd name="connsiteY25" fmla="*/ 1715632 h 2198634"/>
              <a:gd name="connsiteX26" fmla="*/ 2569816 w 4677232"/>
              <a:gd name="connsiteY26" fmla="*/ 1563232 h 2198634"/>
              <a:gd name="connsiteX27" fmla="*/ 2925416 w 4677232"/>
              <a:gd name="connsiteY27" fmla="*/ 1779132 h 2198634"/>
              <a:gd name="connsiteX28" fmla="*/ 2988916 w 4677232"/>
              <a:gd name="connsiteY28" fmla="*/ 1931532 h 2198634"/>
              <a:gd name="connsiteX29" fmla="*/ 3039716 w 4677232"/>
              <a:gd name="connsiteY29" fmla="*/ 1728332 h 2198634"/>
              <a:gd name="connsiteX30" fmla="*/ 3109566 w 4677232"/>
              <a:gd name="connsiteY30" fmla="*/ 1709282 h 2198634"/>
              <a:gd name="connsiteX31" fmla="*/ 3039716 w 4677232"/>
              <a:gd name="connsiteY31" fmla="*/ 1474332 h 2198634"/>
              <a:gd name="connsiteX32" fmla="*/ 3236566 w 4677232"/>
              <a:gd name="connsiteY32" fmla="*/ 1448932 h 2198634"/>
              <a:gd name="connsiteX33" fmla="*/ 3281016 w 4677232"/>
              <a:gd name="connsiteY33" fmla="*/ 1677532 h 2198634"/>
              <a:gd name="connsiteX34" fmla="*/ 3331816 w 4677232"/>
              <a:gd name="connsiteY34" fmla="*/ 1607682 h 2198634"/>
              <a:gd name="connsiteX35" fmla="*/ 3369916 w 4677232"/>
              <a:gd name="connsiteY35" fmla="*/ 1487032 h 2198634"/>
              <a:gd name="connsiteX36" fmla="*/ 3528666 w 4677232"/>
              <a:gd name="connsiteY36" fmla="*/ 1537832 h 2198634"/>
              <a:gd name="connsiteX37" fmla="*/ 3465166 w 4677232"/>
              <a:gd name="connsiteY37" fmla="*/ 1715632 h 2198634"/>
              <a:gd name="connsiteX38" fmla="*/ 3547716 w 4677232"/>
              <a:gd name="connsiteY38" fmla="*/ 1709282 h 2198634"/>
              <a:gd name="connsiteX39" fmla="*/ 3325466 w 4677232"/>
              <a:gd name="connsiteY39" fmla="*/ 2090282 h 2198634"/>
              <a:gd name="connsiteX40" fmla="*/ 3611216 w 4677232"/>
              <a:gd name="connsiteY40" fmla="*/ 2033132 h 2198634"/>
              <a:gd name="connsiteX41" fmla="*/ 3738216 w 4677232"/>
              <a:gd name="connsiteY41" fmla="*/ 2198232 h 2198634"/>
              <a:gd name="connsiteX42" fmla="*/ 3827116 w 4677232"/>
              <a:gd name="connsiteY42" fmla="*/ 2052182 h 2198634"/>
              <a:gd name="connsiteX43" fmla="*/ 3700116 w 4677232"/>
              <a:gd name="connsiteY43" fmla="*/ 1379082 h 2198634"/>
              <a:gd name="connsiteX44" fmla="*/ 3890616 w 4677232"/>
              <a:gd name="connsiteY44" fmla="*/ 1264782 h 2198634"/>
              <a:gd name="connsiteX45" fmla="*/ 3890616 w 4677232"/>
              <a:gd name="connsiteY45" fmla="*/ 1099682 h 2198634"/>
              <a:gd name="connsiteX46" fmla="*/ 4068416 w 4677232"/>
              <a:gd name="connsiteY46" fmla="*/ 1264782 h 2198634"/>
              <a:gd name="connsiteX47" fmla="*/ 4144616 w 4677232"/>
              <a:gd name="connsiteY47" fmla="*/ 1029832 h 2198634"/>
              <a:gd name="connsiteX48" fmla="*/ 4246216 w 4677232"/>
              <a:gd name="connsiteY48" fmla="*/ 1144132 h 2198634"/>
              <a:gd name="connsiteX49" fmla="*/ 4239866 w 4677232"/>
              <a:gd name="connsiteY49" fmla="*/ 1296532 h 2198634"/>
              <a:gd name="connsiteX50" fmla="*/ 4379566 w 4677232"/>
              <a:gd name="connsiteY50" fmla="*/ 1239382 h 2198634"/>
              <a:gd name="connsiteX51" fmla="*/ 4284316 w 4677232"/>
              <a:gd name="connsiteY51" fmla="*/ 1569582 h 2198634"/>
              <a:gd name="connsiteX52" fmla="*/ 4500216 w 4677232"/>
              <a:gd name="connsiteY52" fmla="*/ 1404482 h 2198634"/>
              <a:gd name="connsiteX53" fmla="*/ 4658966 w 4677232"/>
              <a:gd name="connsiteY53" fmla="*/ 1112382 h 2198634"/>
              <a:gd name="connsiteX54" fmla="*/ 4665316 w 4677232"/>
              <a:gd name="connsiteY54" fmla="*/ 617082 h 2198634"/>
              <a:gd name="connsiteX55" fmla="*/ 4582766 w 4677232"/>
              <a:gd name="connsiteY55" fmla="*/ 432932 h 2198634"/>
              <a:gd name="connsiteX56" fmla="*/ 4493866 w 4677232"/>
              <a:gd name="connsiteY56" fmla="*/ 610732 h 2198634"/>
              <a:gd name="connsiteX57" fmla="*/ 4341466 w 4677232"/>
              <a:gd name="connsiteY57" fmla="*/ 578982 h 2198634"/>
              <a:gd name="connsiteX58" fmla="*/ 4404966 w 4677232"/>
              <a:gd name="connsiteY58" fmla="*/ 331332 h 2198634"/>
              <a:gd name="connsiteX59" fmla="*/ 4265266 w 4677232"/>
              <a:gd name="connsiteY59" fmla="*/ 439282 h 2198634"/>
              <a:gd name="connsiteX60" fmla="*/ 4150966 w 4677232"/>
              <a:gd name="connsiteY60" fmla="*/ 591682 h 2198634"/>
              <a:gd name="connsiteX61" fmla="*/ 4068416 w 4677232"/>
              <a:gd name="connsiteY61" fmla="*/ 553582 h 2198634"/>
              <a:gd name="connsiteX62" fmla="*/ 4106516 w 4677232"/>
              <a:gd name="connsiteY62" fmla="*/ 464682 h 2198634"/>
              <a:gd name="connsiteX63" fmla="*/ 4131916 w 4677232"/>
              <a:gd name="connsiteY63" fmla="*/ 331332 h 2198634"/>
              <a:gd name="connsiteX64" fmla="*/ 4036666 w 4677232"/>
              <a:gd name="connsiteY64" fmla="*/ 426582 h 2198634"/>
              <a:gd name="connsiteX65" fmla="*/ 3890616 w 4677232"/>
              <a:gd name="connsiteY65" fmla="*/ 267832 h 2198634"/>
              <a:gd name="connsiteX66" fmla="*/ 3941416 w 4677232"/>
              <a:gd name="connsiteY66" fmla="*/ 458332 h 2198634"/>
              <a:gd name="connsiteX67" fmla="*/ 3928716 w 4677232"/>
              <a:gd name="connsiteY67" fmla="*/ 585332 h 2198634"/>
              <a:gd name="connsiteX68" fmla="*/ 3890616 w 4677232"/>
              <a:gd name="connsiteY68" fmla="*/ 648832 h 2198634"/>
              <a:gd name="connsiteX69" fmla="*/ 3801716 w 4677232"/>
              <a:gd name="connsiteY69" fmla="*/ 610732 h 2198634"/>
              <a:gd name="connsiteX70" fmla="*/ 3795366 w 4677232"/>
              <a:gd name="connsiteY70" fmla="*/ 502782 h 2198634"/>
              <a:gd name="connsiteX71" fmla="*/ 3719166 w 4677232"/>
              <a:gd name="connsiteY71" fmla="*/ 451982 h 2198634"/>
              <a:gd name="connsiteX72" fmla="*/ 3662016 w 4677232"/>
              <a:gd name="connsiteY72" fmla="*/ 483732 h 2198634"/>
              <a:gd name="connsiteX73" fmla="*/ 3712816 w 4677232"/>
              <a:gd name="connsiteY73" fmla="*/ 572632 h 2198634"/>
              <a:gd name="connsiteX74" fmla="*/ 3693766 w 4677232"/>
              <a:gd name="connsiteY74" fmla="*/ 585332 h 2198634"/>
              <a:gd name="connsiteX75" fmla="*/ 3630266 w 4677232"/>
              <a:gd name="connsiteY75" fmla="*/ 566282 h 2198634"/>
              <a:gd name="connsiteX76" fmla="*/ 3598516 w 4677232"/>
              <a:gd name="connsiteY76" fmla="*/ 471032 h 2198634"/>
              <a:gd name="connsiteX77" fmla="*/ 3674716 w 4677232"/>
              <a:gd name="connsiteY77" fmla="*/ 337682 h 2198634"/>
              <a:gd name="connsiteX78" fmla="*/ 3528666 w 4677232"/>
              <a:gd name="connsiteY78" fmla="*/ 331332 h 2198634"/>
              <a:gd name="connsiteX79" fmla="*/ 3649316 w 4677232"/>
              <a:gd name="connsiteY79" fmla="*/ 255132 h 2198634"/>
              <a:gd name="connsiteX80" fmla="*/ 3668366 w 4677232"/>
              <a:gd name="connsiteY80" fmla="*/ 159882 h 2198634"/>
              <a:gd name="connsiteX81" fmla="*/ 3560416 w 4677232"/>
              <a:gd name="connsiteY81" fmla="*/ 109082 h 2198634"/>
              <a:gd name="connsiteX82" fmla="*/ 3484216 w 4677232"/>
              <a:gd name="connsiteY82" fmla="*/ 197982 h 2198634"/>
              <a:gd name="connsiteX83" fmla="*/ 3458816 w 4677232"/>
              <a:gd name="connsiteY83" fmla="*/ 153532 h 2198634"/>
              <a:gd name="connsiteX84" fmla="*/ 3382616 w 4677232"/>
              <a:gd name="connsiteY84" fmla="*/ 153532 h 2198634"/>
              <a:gd name="connsiteX85" fmla="*/ 3382616 w 4677232"/>
              <a:gd name="connsiteY85" fmla="*/ 223382 h 2198634"/>
              <a:gd name="connsiteX86" fmla="*/ 3293716 w 4677232"/>
              <a:gd name="connsiteY86" fmla="*/ 96382 h 2198634"/>
              <a:gd name="connsiteX87" fmla="*/ 3185766 w 4677232"/>
              <a:gd name="connsiteY87" fmla="*/ 45582 h 2198634"/>
              <a:gd name="connsiteX88" fmla="*/ 3312766 w 4677232"/>
              <a:gd name="connsiteY88" fmla="*/ 337682 h 2198634"/>
              <a:gd name="connsiteX89" fmla="*/ 3147666 w 4677232"/>
              <a:gd name="connsiteY89" fmla="*/ 236082 h 2198634"/>
              <a:gd name="connsiteX90" fmla="*/ 3077816 w 4677232"/>
              <a:gd name="connsiteY90" fmla="*/ 242432 h 2198634"/>
              <a:gd name="connsiteX91" fmla="*/ 3014316 w 4677232"/>
              <a:gd name="connsiteY91" fmla="*/ 312282 h 2198634"/>
              <a:gd name="connsiteX92" fmla="*/ 2766666 w 4677232"/>
              <a:gd name="connsiteY92" fmla="*/ 331332 h 2198634"/>
              <a:gd name="connsiteX93" fmla="*/ 2817466 w 4677232"/>
              <a:gd name="connsiteY93" fmla="*/ 236082 h 2198634"/>
              <a:gd name="connsiteX94" fmla="*/ 2639666 w 4677232"/>
              <a:gd name="connsiteY94" fmla="*/ 229732 h 2198634"/>
              <a:gd name="connsiteX95" fmla="*/ 2455516 w 4677232"/>
              <a:gd name="connsiteY95" fmla="*/ 255132 h 2198634"/>
              <a:gd name="connsiteX96" fmla="*/ 2493616 w 4677232"/>
              <a:gd name="connsiteY96" fmla="*/ 159882 h 2198634"/>
              <a:gd name="connsiteX97" fmla="*/ 2322166 w 4677232"/>
              <a:gd name="connsiteY97" fmla="*/ 70982 h 2198634"/>
              <a:gd name="connsiteX98" fmla="*/ 2118966 w 4677232"/>
              <a:gd name="connsiteY98" fmla="*/ 1132 h 2198634"/>
              <a:gd name="connsiteX99" fmla="*/ 1522066 w 4677232"/>
              <a:gd name="connsiteY99" fmla="*/ 128132 h 2198634"/>
              <a:gd name="connsiteX100" fmla="*/ 1820516 w 4677232"/>
              <a:gd name="connsiteY100" fmla="*/ 178932 h 2198634"/>
              <a:gd name="connsiteX101" fmla="*/ 2138016 w 4677232"/>
              <a:gd name="connsiteY101" fmla="*/ 128132 h 2198634"/>
              <a:gd name="connsiteX102" fmla="*/ 2290416 w 4677232"/>
              <a:gd name="connsiteY102" fmla="*/ 197982 h 2198634"/>
              <a:gd name="connsiteX103" fmla="*/ 2290416 w 4677232"/>
              <a:gd name="connsiteY103" fmla="*/ 305932 h 2198634"/>
              <a:gd name="connsiteX104" fmla="*/ 2226916 w 4677232"/>
              <a:gd name="connsiteY104" fmla="*/ 305932 h 2198634"/>
              <a:gd name="connsiteX105" fmla="*/ 2144366 w 4677232"/>
              <a:gd name="connsiteY105" fmla="*/ 420232 h 2198634"/>
              <a:gd name="connsiteX106" fmla="*/ 2220566 w 4677232"/>
              <a:gd name="connsiteY106" fmla="*/ 420232 h 2198634"/>
              <a:gd name="connsiteX107" fmla="*/ 2366616 w 4677232"/>
              <a:gd name="connsiteY107" fmla="*/ 318632 h 2198634"/>
              <a:gd name="connsiteX108" fmla="*/ 2392016 w 4677232"/>
              <a:gd name="connsiteY108" fmla="*/ 502782 h 2198634"/>
              <a:gd name="connsiteX109" fmla="*/ 2436466 w 4677232"/>
              <a:gd name="connsiteY109" fmla="*/ 426582 h 2198634"/>
              <a:gd name="connsiteX110" fmla="*/ 2461866 w 4677232"/>
              <a:gd name="connsiteY110" fmla="*/ 363082 h 2198634"/>
              <a:gd name="connsiteX111" fmla="*/ 2626966 w 4677232"/>
              <a:gd name="connsiteY111" fmla="*/ 451982 h 2198634"/>
              <a:gd name="connsiteX112" fmla="*/ 2582516 w 4677232"/>
              <a:gd name="connsiteY112" fmla="*/ 566282 h 2198634"/>
              <a:gd name="connsiteX113" fmla="*/ 2684116 w 4677232"/>
              <a:gd name="connsiteY113" fmla="*/ 528182 h 2198634"/>
              <a:gd name="connsiteX114" fmla="*/ 2823816 w 4677232"/>
              <a:gd name="connsiteY114" fmla="*/ 528182 h 2198634"/>
              <a:gd name="connsiteX115" fmla="*/ 2709516 w 4677232"/>
              <a:gd name="connsiteY115" fmla="*/ 648832 h 2198634"/>
              <a:gd name="connsiteX116" fmla="*/ 2665066 w 4677232"/>
              <a:gd name="connsiteY116" fmla="*/ 718682 h 2198634"/>
              <a:gd name="connsiteX117" fmla="*/ 2785716 w 4677232"/>
              <a:gd name="connsiteY117" fmla="*/ 725032 h 2198634"/>
              <a:gd name="connsiteX118" fmla="*/ 2836516 w 4677232"/>
              <a:gd name="connsiteY118" fmla="*/ 693282 h 2198634"/>
              <a:gd name="connsiteX119" fmla="*/ 2906366 w 4677232"/>
              <a:gd name="connsiteY119" fmla="*/ 642482 h 2198634"/>
              <a:gd name="connsiteX120" fmla="*/ 3001616 w 4677232"/>
              <a:gd name="connsiteY120" fmla="*/ 661532 h 2198634"/>
              <a:gd name="connsiteX121" fmla="*/ 3033366 w 4677232"/>
              <a:gd name="connsiteY121" fmla="*/ 623432 h 2198634"/>
              <a:gd name="connsiteX122" fmla="*/ 3141316 w 4677232"/>
              <a:gd name="connsiteY122" fmla="*/ 655182 h 2198634"/>
              <a:gd name="connsiteX123" fmla="*/ 3122266 w 4677232"/>
              <a:gd name="connsiteY123" fmla="*/ 788532 h 2198634"/>
              <a:gd name="connsiteX124" fmla="*/ 3198466 w 4677232"/>
              <a:gd name="connsiteY124" fmla="*/ 686932 h 2198634"/>
              <a:gd name="connsiteX125" fmla="*/ 3255616 w 4677232"/>
              <a:gd name="connsiteY125" fmla="*/ 610732 h 2198634"/>
              <a:gd name="connsiteX126" fmla="*/ 3522316 w 4677232"/>
              <a:gd name="connsiteY126" fmla="*/ 807582 h 2198634"/>
              <a:gd name="connsiteX127" fmla="*/ 3350866 w 4677232"/>
              <a:gd name="connsiteY127" fmla="*/ 966332 h 2198634"/>
              <a:gd name="connsiteX128" fmla="*/ 3331816 w 4677232"/>
              <a:gd name="connsiteY128" fmla="*/ 1029832 h 2198634"/>
              <a:gd name="connsiteX129" fmla="*/ 3007966 w 4677232"/>
              <a:gd name="connsiteY129" fmla="*/ 1036182 h 2198634"/>
              <a:gd name="connsiteX130" fmla="*/ 3001616 w 4677232"/>
              <a:gd name="connsiteY130" fmla="*/ 947282 h 2198634"/>
              <a:gd name="connsiteX131" fmla="*/ 2925416 w 4677232"/>
              <a:gd name="connsiteY131" fmla="*/ 883782 h 2198634"/>
              <a:gd name="connsiteX132" fmla="*/ 2957166 w 4677232"/>
              <a:gd name="connsiteY132" fmla="*/ 1023482 h 2198634"/>
              <a:gd name="connsiteX133" fmla="*/ 2957166 w 4677232"/>
              <a:gd name="connsiteY133" fmla="*/ 1055232 h 2198634"/>
              <a:gd name="connsiteX134" fmla="*/ 2931766 w 4677232"/>
              <a:gd name="connsiteY134" fmla="*/ 1175882 h 2198634"/>
              <a:gd name="connsiteX135" fmla="*/ 2766666 w 4677232"/>
              <a:gd name="connsiteY135" fmla="*/ 1017132 h 2198634"/>
              <a:gd name="connsiteX136" fmla="*/ 2773016 w 4677232"/>
              <a:gd name="connsiteY136" fmla="*/ 1086982 h 2198634"/>
              <a:gd name="connsiteX137" fmla="*/ 2760316 w 4677232"/>
              <a:gd name="connsiteY137" fmla="*/ 1175882 h 2198634"/>
              <a:gd name="connsiteX138" fmla="*/ 2531716 w 4677232"/>
              <a:gd name="connsiteY138" fmla="*/ 1207632 h 2198634"/>
              <a:gd name="connsiteX139" fmla="*/ 2341216 w 4677232"/>
              <a:gd name="connsiteY139" fmla="*/ 1283832 h 2198634"/>
              <a:gd name="connsiteX140" fmla="*/ 2423766 w 4677232"/>
              <a:gd name="connsiteY140" fmla="*/ 947282 h 2198634"/>
              <a:gd name="connsiteX141" fmla="*/ 2322166 w 4677232"/>
              <a:gd name="connsiteY141" fmla="*/ 1061582 h 2198634"/>
              <a:gd name="connsiteX142" fmla="*/ 2182466 w 4677232"/>
              <a:gd name="connsiteY142" fmla="*/ 998082 h 2198634"/>
              <a:gd name="connsiteX143" fmla="*/ 2290416 w 4677232"/>
              <a:gd name="connsiteY143" fmla="*/ 1106032 h 2198634"/>
              <a:gd name="connsiteX144" fmla="*/ 2245966 w 4677232"/>
              <a:gd name="connsiteY144" fmla="*/ 1201282 h 2198634"/>
              <a:gd name="connsiteX145" fmla="*/ 2163416 w 4677232"/>
              <a:gd name="connsiteY145" fmla="*/ 1201282 h 2198634"/>
              <a:gd name="connsiteX146" fmla="*/ 2150716 w 4677232"/>
              <a:gd name="connsiteY146" fmla="*/ 1258432 h 2198634"/>
              <a:gd name="connsiteX147" fmla="*/ 2055466 w 4677232"/>
              <a:gd name="connsiteY147" fmla="*/ 1252082 h 2198634"/>
              <a:gd name="connsiteX148" fmla="*/ 1979266 w 4677232"/>
              <a:gd name="connsiteY148" fmla="*/ 1112382 h 2198634"/>
              <a:gd name="connsiteX149" fmla="*/ 1934816 w 4677232"/>
              <a:gd name="connsiteY149" fmla="*/ 1074282 h 2198634"/>
              <a:gd name="connsiteX150" fmla="*/ 1890366 w 4677232"/>
              <a:gd name="connsiteY150" fmla="*/ 953632 h 2198634"/>
              <a:gd name="connsiteX151" fmla="*/ 1877666 w 4677232"/>
              <a:gd name="connsiteY151" fmla="*/ 1144132 h 2198634"/>
              <a:gd name="connsiteX152" fmla="*/ 1953866 w 4677232"/>
              <a:gd name="connsiteY152" fmla="*/ 1258432 h 2198634"/>
              <a:gd name="connsiteX153" fmla="*/ 1680816 w 4677232"/>
              <a:gd name="connsiteY153" fmla="*/ 1379082 h 2198634"/>
              <a:gd name="connsiteX154" fmla="*/ 1668116 w 4677232"/>
              <a:gd name="connsiteY154" fmla="*/ 1271132 h 2198634"/>
              <a:gd name="connsiteX155" fmla="*/ 1553816 w 4677232"/>
              <a:gd name="connsiteY155" fmla="*/ 1207632 h 2198634"/>
              <a:gd name="connsiteX156" fmla="*/ 1566516 w 4677232"/>
              <a:gd name="connsiteY156" fmla="*/ 1264782 h 2198634"/>
              <a:gd name="connsiteX157" fmla="*/ 1566516 w 4677232"/>
              <a:gd name="connsiteY157" fmla="*/ 1353682 h 2198634"/>
              <a:gd name="connsiteX158" fmla="*/ 1337916 w 4677232"/>
              <a:gd name="connsiteY158" fmla="*/ 1417182 h 2198634"/>
              <a:gd name="connsiteX159" fmla="*/ 1312516 w 4677232"/>
              <a:gd name="connsiteY159" fmla="*/ 1537832 h 2198634"/>
              <a:gd name="connsiteX160" fmla="*/ 1229966 w 4677232"/>
              <a:gd name="connsiteY160" fmla="*/ 1582282 h 2198634"/>
              <a:gd name="connsiteX161" fmla="*/ 1198216 w 4677232"/>
              <a:gd name="connsiteY161" fmla="*/ 1448932 h 2198634"/>
              <a:gd name="connsiteX162" fmla="*/ 1077566 w 4677232"/>
              <a:gd name="connsiteY162" fmla="*/ 1404482 h 2198634"/>
              <a:gd name="connsiteX163" fmla="*/ 785466 w 4677232"/>
              <a:gd name="connsiteY163" fmla="*/ 985382 h 2198634"/>
              <a:gd name="connsiteX164" fmla="*/ 633066 w 4677232"/>
              <a:gd name="connsiteY164" fmla="*/ 737732 h 2198634"/>
              <a:gd name="connsiteX165" fmla="*/ 620366 w 4677232"/>
              <a:gd name="connsiteY165" fmla="*/ 820282 h 2198634"/>
              <a:gd name="connsiteX166" fmla="*/ 493366 w 4677232"/>
              <a:gd name="connsiteY166" fmla="*/ 839332 h 2198634"/>
              <a:gd name="connsiteX167" fmla="*/ 487016 w 4677232"/>
              <a:gd name="connsiteY167" fmla="*/ 750432 h 2198634"/>
              <a:gd name="connsiteX168" fmla="*/ 169516 w 4677232"/>
              <a:gd name="connsiteY168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69816 w 4677232"/>
              <a:gd name="connsiteY23" fmla="*/ 2014082 h 2198634"/>
              <a:gd name="connsiteX24" fmla="*/ 2538067 w 4677232"/>
              <a:gd name="connsiteY24" fmla="*/ 1912482 h 2198634"/>
              <a:gd name="connsiteX25" fmla="*/ 2550767 w 4677232"/>
              <a:gd name="connsiteY25" fmla="*/ 1715632 h 2198634"/>
              <a:gd name="connsiteX26" fmla="*/ 2569816 w 4677232"/>
              <a:gd name="connsiteY26" fmla="*/ 1563232 h 2198634"/>
              <a:gd name="connsiteX27" fmla="*/ 2925416 w 4677232"/>
              <a:gd name="connsiteY27" fmla="*/ 1779132 h 2198634"/>
              <a:gd name="connsiteX28" fmla="*/ 2988916 w 4677232"/>
              <a:gd name="connsiteY28" fmla="*/ 1931532 h 2198634"/>
              <a:gd name="connsiteX29" fmla="*/ 3039716 w 4677232"/>
              <a:gd name="connsiteY29" fmla="*/ 1728332 h 2198634"/>
              <a:gd name="connsiteX30" fmla="*/ 3109566 w 4677232"/>
              <a:gd name="connsiteY30" fmla="*/ 1709282 h 2198634"/>
              <a:gd name="connsiteX31" fmla="*/ 3039716 w 4677232"/>
              <a:gd name="connsiteY31" fmla="*/ 1474332 h 2198634"/>
              <a:gd name="connsiteX32" fmla="*/ 3236566 w 4677232"/>
              <a:gd name="connsiteY32" fmla="*/ 1448932 h 2198634"/>
              <a:gd name="connsiteX33" fmla="*/ 3281016 w 4677232"/>
              <a:gd name="connsiteY33" fmla="*/ 1677532 h 2198634"/>
              <a:gd name="connsiteX34" fmla="*/ 3331816 w 4677232"/>
              <a:gd name="connsiteY34" fmla="*/ 1607682 h 2198634"/>
              <a:gd name="connsiteX35" fmla="*/ 3369916 w 4677232"/>
              <a:gd name="connsiteY35" fmla="*/ 1487032 h 2198634"/>
              <a:gd name="connsiteX36" fmla="*/ 3528666 w 4677232"/>
              <a:gd name="connsiteY36" fmla="*/ 1537832 h 2198634"/>
              <a:gd name="connsiteX37" fmla="*/ 3465166 w 4677232"/>
              <a:gd name="connsiteY37" fmla="*/ 1715632 h 2198634"/>
              <a:gd name="connsiteX38" fmla="*/ 3547716 w 4677232"/>
              <a:gd name="connsiteY38" fmla="*/ 1709282 h 2198634"/>
              <a:gd name="connsiteX39" fmla="*/ 3325466 w 4677232"/>
              <a:gd name="connsiteY39" fmla="*/ 2090282 h 2198634"/>
              <a:gd name="connsiteX40" fmla="*/ 3611216 w 4677232"/>
              <a:gd name="connsiteY40" fmla="*/ 2033132 h 2198634"/>
              <a:gd name="connsiteX41" fmla="*/ 3738216 w 4677232"/>
              <a:gd name="connsiteY41" fmla="*/ 2198232 h 2198634"/>
              <a:gd name="connsiteX42" fmla="*/ 3827116 w 4677232"/>
              <a:gd name="connsiteY42" fmla="*/ 2052182 h 2198634"/>
              <a:gd name="connsiteX43" fmla="*/ 3700116 w 4677232"/>
              <a:gd name="connsiteY43" fmla="*/ 1379082 h 2198634"/>
              <a:gd name="connsiteX44" fmla="*/ 3890616 w 4677232"/>
              <a:gd name="connsiteY44" fmla="*/ 1264782 h 2198634"/>
              <a:gd name="connsiteX45" fmla="*/ 3890616 w 4677232"/>
              <a:gd name="connsiteY45" fmla="*/ 1099682 h 2198634"/>
              <a:gd name="connsiteX46" fmla="*/ 4068416 w 4677232"/>
              <a:gd name="connsiteY46" fmla="*/ 1264782 h 2198634"/>
              <a:gd name="connsiteX47" fmla="*/ 4144616 w 4677232"/>
              <a:gd name="connsiteY47" fmla="*/ 1029832 h 2198634"/>
              <a:gd name="connsiteX48" fmla="*/ 4246216 w 4677232"/>
              <a:gd name="connsiteY48" fmla="*/ 1144132 h 2198634"/>
              <a:gd name="connsiteX49" fmla="*/ 4239866 w 4677232"/>
              <a:gd name="connsiteY49" fmla="*/ 1296532 h 2198634"/>
              <a:gd name="connsiteX50" fmla="*/ 4379566 w 4677232"/>
              <a:gd name="connsiteY50" fmla="*/ 1239382 h 2198634"/>
              <a:gd name="connsiteX51" fmla="*/ 4284316 w 4677232"/>
              <a:gd name="connsiteY51" fmla="*/ 1569582 h 2198634"/>
              <a:gd name="connsiteX52" fmla="*/ 4500216 w 4677232"/>
              <a:gd name="connsiteY52" fmla="*/ 1404482 h 2198634"/>
              <a:gd name="connsiteX53" fmla="*/ 4658966 w 4677232"/>
              <a:gd name="connsiteY53" fmla="*/ 1112382 h 2198634"/>
              <a:gd name="connsiteX54" fmla="*/ 4665316 w 4677232"/>
              <a:gd name="connsiteY54" fmla="*/ 617082 h 2198634"/>
              <a:gd name="connsiteX55" fmla="*/ 4582766 w 4677232"/>
              <a:gd name="connsiteY55" fmla="*/ 432932 h 2198634"/>
              <a:gd name="connsiteX56" fmla="*/ 4493866 w 4677232"/>
              <a:gd name="connsiteY56" fmla="*/ 610732 h 2198634"/>
              <a:gd name="connsiteX57" fmla="*/ 4341466 w 4677232"/>
              <a:gd name="connsiteY57" fmla="*/ 578982 h 2198634"/>
              <a:gd name="connsiteX58" fmla="*/ 4404966 w 4677232"/>
              <a:gd name="connsiteY58" fmla="*/ 331332 h 2198634"/>
              <a:gd name="connsiteX59" fmla="*/ 4265266 w 4677232"/>
              <a:gd name="connsiteY59" fmla="*/ 439282 h 2198634"/>
              <a:gd name="connsiteX60" fmla="*/ 4150966 w 4677232"/>
              <a:gd name="connsiteY60" fmla="*/ 591682 h 2198634"/>
              <a:gd name="connsiteX61" fmla="*/ 4068416 w 4677232"/>
              <a:gd name="connsiteY61" fmla="*/ 553582 h 2198634"/>
              <a:gd name="connsiteX62" fmla="*/ 4106516 w 4677232"/>
              <a:gd name="connsiteY62" fmla="*/ 464682 h 2198634"/>
              <a:gd name="connsiteX63" fmla="*/ 4131916 w 4677232"/>
              <a:gd name="connsiteY63" fmla="*/ 331332 h 2198634"/>
              <a:gd name="connsiteX64" fmla="*/ 4036666 w 4677232"/>
              <a:gd name="connsiteY64" fmla="*/ 426582 h 2198634"/>
              <a:gd name="connsiteX65" fmla="*/ 3890616 w 4677232"/>
              <a:gd name="connsiteY65" fmla="*/ 267832 h 2198634"/>
              <a:gd name="connsiteX66" fmla="*/ 3941416 w 4677232"/>
              <a:gd name="connsiteY66" fmla="*/ 458332 h 2198634"/>
              <a:gd name="connsiteX67" fmla="*/ 3928716 w 4677232"/>
              <a:gd name="connsiteY67" fmla="*/ 585332 h 2198634"/>
              <a:gd name="connsiteX68" fmla="*/ 3890616 w 4677232"/>
              <a:gd name="connsiteY68" fmla="*/ 648832 h 2198634"/>
              <a:gd name="connsiteX69" fmla="*/ 3801716 w 4677232"/>
              <a:gd name="connsiteY69" fmla="*/ 610732 h 2198634"/>
              <a:gd name="connsiteX70" fmla="*/ 3795366 w 4677232"/>
              <a:gd name="connsiteY70" fmla="*/ 502782 h 2198634"/>
              <a:gd name="connsiteX71" fmla="*/ 3719166 w 4677232"/>
              <a:gd name="connsiteY71" fmla="*/ 451982 h 2198634"/>
              <a:gd name="connsiteX72" fmla="*/ 3662016 w 4677232"/>
              <a:gd name="connsiteY72" fmla="*/ 483732 h 2198634"/>
              <a:gd name="connsiteX73" fmla="*/ 3712816 w 4677232"/>
              <a:gd name="connsiteY73" fmla="*/ 572632 h 2198634"/>
              <a:gd name="connsiteX74" fmla="*/ 3693766 w 4677232"/>
              <a:gd name="connsiteY74" fmla="*/ 585332 h 2198634"/>
              <a:gd name="connsiteX75" fmla="*/ 3630266 w 4677232"/>
              <a:gd name="connsiteY75" fmla="*/ 566282 h 2198634"/>
              <a:gd name="connsiteX76" fmla="*/ 3598516 w 4677232"/>
              <a:gd name="connsiteY76" fmla="*/ 471032 h 2198634"/>
              <a:gd name="connsiteX77" fmla="*/ 3674716 w 4677232"/>
              <a:gd name="connsiteY77" fmla="*/ 337682 h 2198634"/>
              <a:gd name="connsiteX78" fmla="*/ 3528666 w 4677232"/>
              <a:gd name="connsiteY78" fmla="*/ 331332 h 2198634"/>
              <a:gd name="connsiteX79" fmla="*/ 3649316 w 4677232"/>
              <a:gd name="connsiteY79" fmla="*/ 255132 h 2198634"/>
              <a:gd name="connsiteX80" fmla="*/ 3668366 w 4677232"/>
              <a:gd name="connsiteY80" fmla="*/ 159882 h 2198634"/>
              <a:gd name="connsiteX81" fmla="*/ 3560416 w 4677232"/>
              <a:gd name="connsiteY81" fmla="*/ 109082 h 2198634"/>
              <a:gd name="connsiteX82" fmla="*/ 3484216 w 4677232"/>
              <a:gd name="connsiteY82" fmla="*/ 197982 h 2198634"/>
              <a:gd name="connsiteX83" fmla="*/ 3458816 w 4677232"/>
              <a:gd name="connsiteY83" fmla="*/ 153532 h 2198634"/>
              <a:gd name="connsiteX84" fmla="*/ 3382616 w 4677232"/>
              <a:gd name="connsiteY84" fmla="*/ 153532 h 2198634"/>
              <a:gd name="connsiteX85" fmla="*/ 3382616 w 4677232"/>
              <a:gd name="connsiteY85" fmla="*/ 223382 h 2198634"/>
              <a:gd name="connsiteX86" fmla="*/ 3293716 w 4677232"/>
              <a:gd name="connsiteY86" fmla="*/ 96382 h 2198634"/>
              <a:gd name="connsiteX87" fmla="*/ 3185766 w 4677232"/>
              <a:gd name="connsiteY87" fmla="*/ 45582 h 2198634"/>
              <a:gd name="connsiteX88" fmla="*/ 3312766 w 4677232"/>
              <a:gd name="connsiteY88" fmla="*/ 337682 h 2198634"/>
              <a:gd name="connsiteX89" fmla="*/ 3147666 w 4677232"/>
              <a:gd name="connsiteY89" fmla="*/ 236082 h 2198634"/>
              <a:gd name="connsiteX90" fmla="*/ 3077816 w 4677232"/>
              <a:gd name="connsiteY90" fmla="*/ 242432 h 2198634"/>
              <a:gd name="connsiteX91" fmla="*/ 3014316 w 4677232"/>
              <a:gd name="connsiteY91" fmla="*/ 312282 h 2198634"/>
              <a:gd name="connsiteX92" fmla="*/ 2766666 w 4677232"/>
              <a:gd name="connsiteY92" fmla="*/ 331332 h 2198634"/>
              <a:gd name="connsiteX93" fmla="*/ 2817466 w 4677232"/>
              <a:gd name="connsiteY93" fmla="*/ 236082 h 2198634"/>
              <a:gd name="connsiteX94" fmla="*/ 2639666 w 4677232"/>
              <a:gd name="connsiteY94" fmla="*/ 229732 h 2198634"/>
              <a:gd name="connsiteX95" fmla="*/ 2455516 w 4677232"/>
              <a:gd name="connsiteY95" fmla="*/ 255132 h 2198634"/>
              <a:gd name="connsiteX96" fmla="*/ 2493616 w 4677232"/>
              <a:gd name="connsiteY96" fmla="*/ 159882 h 2198634"/>
              <a:gd name="connsiteX97" fmla="*/ 2322166 w 4677232"/>
              <a:gd name="connsiteY97" fmla="*/ 70982 h 2198634"/>
              <a:gd name="connsiteX98" fmla="*/ 2118966 w 4677232"/>
              <a:gd name="connsiteY98" fmla="*/ 1132 h 2198634"/>
              <a:gd name="connsiteX99" fmla="*/ 1522066 w 4677232"/>
              <a:gd name="connsiteY99" fmla="*/ 128132 h 2198634"/>
              <a:gd name="connsiteX100" fmla="*/ 1820516 w 4677232"/>
              <a:gd name="connsiteY100" fmla="*/ 178932 h 2198634"/>
              <a:gd name="connsiteX101" fmla="*/ 2138016 w 4677232"/>
              <a:gd name="connsiteY101" fmla="*/ 128132 h 2198634"/>
              <a:gd name="connsiteX102" fmla="*/ 2290416 w 4677232"/>
              <a:gd name="connsiteY102" fmla="*/ 197982 h 2198634"/>
              <a:gd name="connsiteX103" fmla="*/ 2290416 w 4677232"/>
              <a:gd name="connsiteY103" fmla="*/ 305932 h 2198634"/>
              <a:gd name="connsiteX104" fmla="*/ 2226916 w 4677232"/>
              <a:gd name="connsiteY104" fmla="*/ 305932 h 2198634"/>
              <a:gd name="connsiteX105" fmla="*/ 2144366 w 4677232"/>
              <a:gd name="connsiteY105" fmla="*/ 420232 h 2198634"/>
              <a:gd name="connsiteX106" fmla="*/ 2220566 w 4677232"/>
              <a:gd name="connsiteY106" fmla="*/ 420232 h 2198634"/>
              <a:gd name="connsiteX107" fmla="*/ 2366616 w 4677232"/>
              <a:gd name="connsiteY107" fmla="*/ 318632 h 2198634"/>
              <a:gd name="connsiteX108" fmla="*/ 2392016 w 4677232"/>
              <a:gd name="connsiteY108" fmla="*/ 502782 h 2198634"/>
              <a:gd name="connsiteX109" fmla="*/ 2436466 w 4677232"/>
              <a:gd name="connsiteY109" fmla="*/ 426582 h 2198634"/>
              <a:gd name="connsiteX110" fmla="*/ 2461866 w 4677232"/>
              <a:gd name="connsiteY110" fmla="*/ 363082 h 2198634"/>
              <a:gd name="connsiteX111" fmla="*/ 2626966 w 4677232"/>
              <a:gd name="connsiteY111" fmla="*/ 451982 h 2198634"/>
              <a:gd name="connsiteX112" fmla="*/ 2582516 w 4677232"/>
              <a:gd name="connsiteY112" fmla="*/ 566282 h 2198634"/>
              <a:gd name="connsiteX113" fmla="*/ 2684116 w 4677232"/>
              <a:gd name="connsiteY113" fmla="*/ 528182 h 2198634"/>
              <a:gd name="connsiteX114" fmla="*/ 2823816 w 4677232"/>
              <a:gd name="connsiteY114" fmla="*/ 528182 h 2198634"/>
              <a:gd name="connsiteX115" fmla="*/ 2709516 w 4677232"/>
              <a:gd name="connsiteY115" fmla="*/ 648832 h 2198634"/>
              <a:gd name="connsiteX116" fmla="*/ 2665066 w 4677232"/>
              <a:gd name="connsiteY116" fmla="*/ 718682 h 2198634"/>
              <a:gd name="connsiteX117" fmla="*/ 2785716 w 4677232"/>
              <a:gd name="connsiteY117" fmla="*/ 725032 h 2198634"/>
              <a:gd name="connsiteX118" fmla="*/ 2836516 w 4677232"/>
              <a:gd name="connsiteY118" fmla="*/ 693282 h 2198634"/>
              <a:gd name="connsiteX119" fmla="*/ 2906366 w 4677232"/>
              <a:gd name="connsiteY119" fmla="*/ 642482 h 2198634"/>
              <a:gd name="connsiteX120" fmla="*/ 3001616 w 4677232"/>
              <a:gd name="connsiteY120" fmla="*/ 661532 h 2198634"/>
              <a:gd name="connsiteX121" fmla="*/ 3033366 w 4677232"/>
              <a:gd name="connsiteY121" fmla="*/ 623432 h 2198634"/>
              <a:gd name="connsiteX122" fmla="*/ 3141316 w 4677232"/>
              <a:gd name="connsiteY122" fmla="*/ 655182 h 2198634"/>
              <a:gd name="connsiteX123" fmla="*/ 3122266 w 4677232"/>
              <a:gd name="connsiteY123" fmla="*/ 788532 h 2198634"/>
              <a:gd name="connsiteX124" fmla="*/ 3198466 w 4677232"/>
              <a:gd name="connsiteY124" fmla="*/ 686932 h 2198634"/>
              <a:gd name="connsiteX125" fmla="*/ 3255616 w 4677232"/>
              <a:gd name="connsiteY125" fmla="*/ 610732 h 2198634"/>
              <a:gd name="connsiteX126" fmla="*/ 3522316 w 4677232"/>
              <a:gd name="connsiteY126" fmla="*/ 807582 h 2198634"/>
              <a:gd name="connsiteX127" fmla="*/ 3350866 w 4677232"/>
              <a:gd name="connsiteY127" fmla="*/ 966332 h 2198634"/>
              <a:gd name="connsiteX128" fmla="*/ 3331816 w 4677232"/>
              <a:gd name="connsiteY128" fmla="*/ 1029832 h 2198634"/>
              <a:gd name="connsiteX129" fmla="*/ 3007966 w 4677232"/>
              <a:gd name="connsiteY129" fmla="*/ 1036182 h 2198634"/>
              <a:gd name="connsiteX130" fmla="*/ 3001616 w 4677232"/>
              <a:gd name="connsiteY130" fmla="*/ 947282 h 2198634"/>
              <a:gd name="connsiteX131" fmla="*/ 2925416 w 4677232"/>
              <a:gd name="connsiteY131" fmla="*/ 883782 h 2198634"/>
              <a:gd name="connsiteX132" fmla="*/ 2957166 w 4677232"/>
              <a:gd name="connsiteY132" fmla="*/ 1023482 h 2198634"/>
              <a:gd name="connsiteX133" fmla="*/ 2957166 w 4677232"/>
              <a:gd name="connsiteY133" fmla="*/ 1055232 h 2198634"/>
              <a:gd name="connsiteX134" fmla="*/ 2931766 w 4677232"/>
              <a:gd name="connsiteY134" fmla="*/ 1175882 h 2198634"/>
              <a:gd name="connsiteX135" fmla="*/ 2766666 w 4677232"/>
              <a:gd name="connsiteY135" fmla="*/ 1017132 h 2198634"/>
              <a:gd name="connsiteX136" fmla="*/ 2773016 w 4677232"/>
              <a:gd name="connsiteY136" fmla="*/ 1086982 h 2198634"/>
              <a:gd name="connsiteX137" fmla="*/ 2760316 w 4677232"/>
              <a:gd name="connsiteY137" fmla="*/ 1175882 h 2198634"/>
              <a:gd name="connsiteX138" fmla="*/ 2531716 w 4677232"/>
              <a:gd name="connsiteY138" fmla="*/ 1207632 h 2198634"/>
              <a:gd name="connsiteX139" fmla="*/ 2341216 w 4677232"/>
              <a:gd name="connsiteY139" fmla="*/ 1283832 h 2198634"/>
              <a:gd name="connsiteX140" fmla="*/ 2423766 w 4677232"/>
              <a:gd name="connsiteY140" fmla="*/ 947282 h 2198634"/>
              <a:gd name="connsiteX141" fmla="*/ 2322166 w 4677232"/>
              <a:gd name="connsiteY141" fmla="*/ 1061582 h 2198634"/>
              <a:gd name="connsiteX142" fmla="*/ 2182466 w 4677232"/>
              <a:gd name="connsiteY142" fmla="*/ 998082 h 2198634"/>
              <a:gd name="connsiteX143" fmla="*/ 2290416 w 4677232"/>
              <a:gd name="connsiteY143" fmla="*/ 1106032 h 2198634"/>
              <a:gd name="connsiteX144" fmla="*/ 2245966 w 4677232"/>
              <a:gd name="connsiteY144" fmla="*/ 1201282 h 2198634"/>
              <a:gd name="connsiteX145" fmla="*/ 2163416 w 4677232"/>
              <a:gd name="connsiteY145" fmla="*/ 1201282 h 2198634"/>
              <a:gd name="connsiteX146" fmla="*/ 2150716 w 4677232"/>
              <a:gd name="connsiteY146" fmla="*/ 1258432 h 2198634"/>
              <a:gd name="connsiteX147" fmla="*/ 2055466 w 4677232"/>
              <a:gd name="connsiteY147" fmla="*/ 1252082 h 2198634"/>
              <a:gd name="connsiteX148" fmla="*/ 1979266 w 4677232"/>
              <a:gd name="connsiteY148" fmla="*/ 1112382 h 2198634"/>
              <a:gd name="connsiteX149" fmla="*/ 1934816 w 4677232"/>
              <a:gd name="connsiteY149" fmla="*/ 1074282 h 2198634"/>
              <a:gd name="connsiteX150" fmla="*/ 1890366 w 4677232"/>
              <a:gd name="connsiteY150" fmla="*/ 953632 h 2198634"/>
              <a:gd name="connsiteX151" fmla="*/ 1877666 w 4677232"/>
              <a:gd name="connsiteY151" fmla="*/ 1144132 h 2198634"/>
              <a:gd name="connsiteX152" fmla="*/ 1953866 w 4677232"/>
              <a:gd name="connsiteY152" fmla="*/ 1258432 h 2198634"/>
              <a:gd name="connsiteX153" fmla="*/ 1680816 w 4677232"/>
              <a:gd name="connsiteY153" fmla="*/ 1379082 h 2198634"/>
              <a:gd name="connsiteX154" fmla="*/ 1668116 w 4677232"/>
              <a:gd name="connsiteY154" fmla="*/ 1271132 h 2198634"/>
              <a:gd name="connsiteX155" fmla="*/ 1553816 w 4677232"/>
              <a:gd name="connsiteY155" fmla="*/ 1207632 h 2198634"/>
              <a:gd name="connsiteX156" fmla="*/ 1566516 w 4677232"/>
              <a:gd name="connsiteY156" fmla="*/ 1264782 h 2198634"/>
              <a:gd name="connsiteX157" fmla="*/ 1566516 w 4677232"/>
              <a:gd name="connsiteY157" fmla="*/ 1353682 h 2198634"/>
              <a:gd name="connsiteX158" fmla="*/ 1337916 w 4677232"/>
              <a:gd name="connsiteY158" fmla="*/ 1417182 h 2198634"/>
              <a:gd name="connsiteX159" fmla="*/ 1312516 w 4677232"/>
              <a:gd name="connsiteY159" fmla="*/ 1537832 h 2198634"/>
              <a:gd name="connsiteX160" fmla="*/ 1229966 w 4677232"/>
              <a:gd name="connsiteY160" fmla="*/ 1582282 h 2198634"/>
              <a:gd name="connsiteX161" fmla="*/ 1198216 w 4677232"/>
              <a:gd name="connsiteY161" fmla="*/ 1448932 h 2198634"/>
              <a:gd name="connsiteX162" fmla="*/ 1077566 w 4677232"/>
              <a:gd name="connsiteY162" fmla="*/ 1404482 h 2198634"/>
              <a:gd name="connsiteX163" fmla="*/ 785466 w 4677232"/>
              <a:gd name="connsiteY163" fmla="*/ 985382 h 2198634"/>
              <a:gd name="connsiteX164" fmla="*/ 633066 w 4677232"/>
              <a:gd name="connsiteY164" fmla="*/ 737732 h 2198634"/>
              <a:gd name="connsiteX165" fmla="*/ 620366 w 4677232"/>
              <a:gd name="connsiteY165" fmla="*/ 820282 h 2198634"/>
              <a:gd name="connsiteX166" fmla="*/ 493366 w 4677232"/>
              <a:gd name="connsiteY166" fmla="*/ 839332 h 2198634"/>
              <a:gd name="connsiteX167" fmla="*/ 487016 w 4677232"/>
              <a:gd name="connsiteY167" fmla="*/ 750432 h 2198634"/>
              <a:gd name="connsiteX168" fmla="*/ 169516 w 4677232"/>
              <a:gd name="connsiteY168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69816 w 4677232"/>
              <a:gd name="connsiteY23" fmla="*/ 2014082 h 2198634"/>
              <a:gd name="connsiteX24" fmla="*/ 2538067 w 4677232"/>
              <a:gd name="connsiteY24" fmla="*/ 1912482 h 2198634"/>
              <a:gd name="connsiteX25" fmla="*/ 2620617 w 4677232"/>
              <a:gd name="connsiteY25" fmla="*/ 1741032 h 2198634"/>
              <a:gd name="connsiteX26" fmla="*/ 2569816 w 4677232"/>
              <a:gd name="connsiteY26" fmla="*/ 1563232 h 2198634"/>
              <a:gd name="connsiteX27" fmla="*/ 2925416 w 4677232"/>
              <a:gd name="connsiteY27" fmla="*/ 1779132 h 2198634"/>
              <a:gd name="connsiteX28" fmla="*/ 2988916 w 4677232"/>
              <a:gd name="connsiteY28" fmla="*/ 1931532 h 2198634"/>
              <a:gd name="connsiteX29" fmla="*/ 3039716 w 4677232"/>
              <a:gd name="connsiteY29" fmla="*/ 1728332 h 2198634"/>
              <a:gd name="connsiteX30" fmla="*/ 3109566 w 4677232"/>
              <a:gd name="connsiteY30" fmla="*/ 1709282 h 2198634"/>
              <a:gd name="connsiteX31" fmla="*/ 3039716 w 4677232"/>
              <a:gd name="connsiteY31" fmla="*/ 1474332 h 2198634"/>
              <a:gd name="connsiteX32" fmla="*/ 3236566 w 4677232"/>
              <a:gd name="connsiteY32" fmla="*/ 1448932 h 2198634"/>
              <a:gd name="connsiteX33" fmla="*/ 3281016 w 4677232"/>
              <a:gd name="connsiteY33" fmla="*/ 1677532 h 2198634"/>
              <a:gd name="connsiteX34" fmla="*/ 3331816 w 4677232"/>
              <a:gd name="connsiteY34" fmla="*/ 1607682 h 2198634"/>
              <a:gd name="connsiteX35" fmla="*/ 3369916 w 4677232"/>
              <a:gd name="connsiteY35" fmla="*/ 1487032 h 2198634"/>
              <a:gd name="connsiteX36" fmla="*/ 3528666 w 4677232"/>
              <a:gd name="connsiteY36" fmla="*/ 1537832 h 2198634"/>
              <a:gd name="connsiteX37" fmla="*/ 3465166 w 4677232"/>
              <a:gd name="connsiteY37" fmla="*/ 1715632 h 2198634"/>
              <a:gd name="connsiteX38" fmla="*/ 3547716 w 4677232"/>
              <a:gd name="connsiteY38" fmla="*/ 1709282 h 2198634"/>
              <a:gd name="connsiteX39" fmla="*/ 3325466 w 4677232"/>
              <a:gd name="connsiteY39" fmla="*/ 2090282 h 2198634"/>
              <a:gd name="connsiteX40" fmla="*/ 3611216 w 4677232"/>
              <a:gd name="connsiteY40" fmla="*/ 2033132 h 2198634"/>
              <a:gd name="connsiteX41" fmla="*/ 3738216 w 4677232"/>
              <a:gd name="connsiteY41" fmla="*/ 2198232 h 2198634"/>
              <a:gd name="connsiteX42" fmla="*/ 3827116 w 4677232"/>
              <a:gd name="connsiteY42" fmla="*/ 2052182 h 2198634"/>
              <a:gd name="connsiteX43" fmla="*/ 3700116 w 4677232"/>
              <a:gd name="connsiteY43" fmla="*/ 1379082 h 2198634"/>
              <a:gd name="connsiteX44" fmla="*/ 3890616 w 4677232"/>
              <a:gd name="connsiteY44" fmla="*/ 1264782 h 2198634"/>
              <a:gd name="connsiteX45" fmla="*/ 3890616 w 4677232"/>
              <a:gd name="connsiteY45" fmla="*/ 1099682 h 2198634"/>
              <a:gd name="connsiteX46" fmla="*/ 4068416 w 4677232"/>
              <a:gd name="connsiteY46" fmla="*/ 1264782 h 2198634"/>
              <a:gd name="connsiteX47" fmla="*/ 4144616 w 4677232"/>
              <a:gd name="connsiteY47" fmla="*/ 1029832 h 2198634"/>
              <a:gd name="connsiteX48" fmla="*/ 4246216 w 4677232"/>
              <a:gd name="connsiteY48" fmla="*/ 1144132 h 2198634"/>
              <a:gd name="connsiteX49" fmla="*/ 4239866 w 4677232"/>
              <a:gd name="connsiteY49" fmla="*/ 1296532 h 2198634"/>
              <a:gd name="connsiteX50" fmla="*/ 4379566 w 4677232"/>
              <a:gd name="connsiteY50" fmla="*/ 1239382 h 2198634"/>
              <a:gd name="connsiteX51" fmla="*/ 4284316 w 4677232"/>
              <a:gd name="connsiteY51" fmla="*/ 1569582 h 2198634"/>
              <a:gd name="connsiteX52" fmla="*/ 4500216 w 4677232"/>
              <a:gd name="connsiteY52" fmla="*/ 1404482 h 2198634"/>
              <a:gd name="connsiteX53" fmla="*/ 4658966 w 4677232"/>
              <a:gd name="connsiteY53" fmla="*/ 1112382 h 2198634"/>
              <a:gd name="connsiteX54" fmla="*/ 4665316 w 4677232"/>
              <a:gd name="connsiteY54" fmla="*/ 617082 h 2198634"/>
              <a:gd name="connsiteX55" fmla="*/ 4582766 w 4677232"/>
              <a:gd name="connsiteY55" fmla="*/ 432932 h 2198634"/>
              <a:gd name="connsiteX56" fmla="*/ 4493866 w 4677232"/>
              <a:gd name="connsiteY56" fmla="*/ 610732 h 2198634"/>
              <a:gd name="connsiteX57" fmla="*/ 4341466 w 4677232"/>
              <a:gd name="connsiteY57" fmla="*/ 578982 h 2198634"/>
              <a:gd name="connsiteX58" fmla="*/ 4404966 w 4677232"/>
              <a:gd name="connsiteY58" fmla="*/ 331332 h 2198634"/>
              <a:gd name="connsiteX59" fmla="*/ 4265266 w 4677232"/>
              <a:gd name="connsiteY59" fmla="*/ 439282 h 2198634"/>
              <a:gd name="connsiteX60" fmla="*/ 4150966 w 4677232"/>
              <a:gd name="connsiteY60" fmla="*/ 591682 h 2198634"/>
              <a:gd name="connsiteX61" fmla="*/ 4068416 w 4677232"/>
              <a:gd name="connsiteY61" fmla="*/ 553582 h 2198634"/>
              <a:gd name="connsiteX62" fmla="*/ 4106516 w 4677232"/>
              <a:gd name="connsiteY62" fmla="*/ 464682 h 2198634"/>
              <a:gd name="connsiteX63" fmla="*/ 4131916 w 4677232"/>
              <a:gd name="connsiteY63" fmla="*/ 331332 h 2198634"/>
              <a:gd name="connsiteX64" fmla="*/ 4036666 w 4677232"/>
              <a:gd name="connsiteY64" fmla="*/ 426582 h 2198634"/>
              <a:gd name="connsiteX65" fmla="*/ 3890616 w 4677232"/>
              <a:gd name="connsiteY65" fmla="*/ 267832 h 2198634"/>
              <a:gd name="connsiteX66" fmla="*/ 3941416 w 4677232"/>
              <a:gd name="connsiteY66" fmla="*/ 458332 h 2198634"/>
              <a:gd name="connsiteX67" fmla="*/ 3928716 w 4677232"/>
              <a:gd name="connsiteY67" fmla="*/ 585332 h 2198634"/>
              <a:gd name="connsiteX68" fmla="*/ 3890616 w 4677232"/>
              <a:gd name="connsiteY68" fmla="*/ 648832 h 2198634"/>
              <a:gd name="connsiteX69" fmla="*/ 3801716 w 4677232"/>
              <a:gd name="connsiteY69" fmla="*/ 610732 h 2198634"/>
              <a:gd name="connsiteX70" fmla="*/ 3795366 w 4677232"/>
              <a:gd name="connsiteY70" fmla="*/ 502782 h 2198634"/>
              <a:gd name="connsiteX71" fmla="*/ 3719166 w 4677232"/>
              <a:gd name="connsiteY71" fmla="*/ 451982 h 2198634"/>
              <a:gd name="connsiteX72" fmla="*/ 3662016 w 4677232"/>
              <a:gd name="connsiteY72" fmla="*/ 483732 h 2198634"/>
              <a:gd name="connsiteX73" fmla="*/ 3712816 w 4677232"/>
              <a:gd name="connsiteY73" fmla="*/ 572632 h 2198634"/>
              <a:gd name="connsiteX74" fmla="*/ 3693766 w 4677232"/>
              <a:gd name="connsiteY74" fmla="*/ 585332 h 2198634"/>
              <a:gd name="connsiteX75" fmla="*/ 3630266 w 4677232"/>
              <a:gd name="connsiteY75" fmla="*/ 566282 h 2198634"/>
              <a:gd name="connsiteX76" fmla="*/ 3598516 w 4677232"/>
              <a:gd name="connsiteY76" fmla="*/ 471032 h 2198634"/>
              <a:gd name="connsiteX77" fmla="*/ 3674716 w 4677232"/>
              <a:gd name="connsiteY77" fmla="*/ 337682 h 2198634"/>
              <a:gd name="connsiteX78" fmla="*/ 3528666 w 4677232"/>
              <a:gd name="connsiteY78" fmla="*/ 331332 h 2198634"/>
              <a:gd name="connsiteX79" fmla="*/ 3649316 w 4677232"/>
              <a:gd name="connsiteY79" fmla="*/ 255132 h 2198634"/>
              <a:gd name="connsiteX80" fmla="*/ 3668366 w 4677232"/>
              <a:gd name="connsiteY80" fmla="*/ 159882 h 2198634"/>
              <a:gd name="connsiteX81" fmla="*/ 3560416 w 4677232"/>
              <a:gd name="connsiteY81" fmla="*/ 109082 h 2198634"/>
              <a:gd name="connsiteX82" fmla="*/ 3484216 w 4677232"/>
              <a:gd name="connsiteY82" fmla="*/ 197982 h 2198634"/>
              <a:gd name="connsiteX83" fmla="*/ 3458816 w 4677232"/>
              <a:gd name="connsiteY83" fmla="*/ 153532 h 2198634"/>
              <a:gd name="connsiteX84" fmla="*/ 3382616 w 4677232"/>
              <a:gd name="connsiteY84" fmla="*/ 153532 h 2198634"/>
              <a:gd name="connsiteX85" fmla="*/ 3382616 w 4677232"/>
              <a:gd name="connsiteY85" fmla="*/ 223382 h 2198634"/>
              <a:gd name="connsiteX86" fmla="*/ 3293716 w 4677232"/>
              <a:gd name="connsiteY86" fmla="*/ 96382 h 2198634"/>
              <a:gd name="connsiteX87" fmla="*/ 3185766 w 4677232"/>
              <a:gd name="connsiteY87" fmla="*/ 45582 h 2198634"/>
              <a:gd name="connsiteX88" fmla="*/ 3312766 w 4677232"/>
              <a:gd name="connsiteY88" fmla="*/ 337682 h 2198634"/>
              <a:gd name="connsiteX89" fmla="*/ 3147666 w 4677232"/>
              <a:gd name="connsiteY89" fmla="*/ 236082 h 2198634"/>
              <a:gd name="connsiteX90" fmla="*/ 3077816 w 4677232"/>
              <a:gd name="connsiteY90" fmla="*/ 242432 h 2198634"/>
              <a:gd name="connsiteX91" fmla="*/ 3014316 w 4677232"/>
              <a:gd name="connsiteY91" fmla="*/ 312282 h 2198634"/>
              <a:gd name="connsiteX92" fmla="*/ 2766666 w 4677232"/>
              <a:gd name="connsiteY92" fmla="*/ 331332 h 2198634"/>
              <a:gd name="connsiteX93" fmla="*/ 2817466 w 4677232"/>
              <a:gd name="connsiteY93" fmla="*/ 236082 h 2198634"/>
              <a:gd name="connsiteX94" fmla="*/ 2639666 w 4677232"/>
              <a:gd name="connsiteY94" fmla="*/ 229732 h 2198634"/>
              <a:gd name="connsiteX95" fmla="*/ 2455516 w 4677232"/>
              <a:gd name="connsiteY95" fmla="*/ 255132 h 2198634"/>
              <a:gd name="connsiteX96" fmla="*/ 2493616 w 4677232"/>
              <a:gd name="connsiteY96" fmla="*/ 159882 h 2198634"/>
              <a:gd name="connsiteX97" fmla="*/ 2322166 w 4677232"/>
              <a:gd name="connsiteY97" fmla="*/ 70982 h 2198634"/>
              <a:gd name="connsiteX98" fmla="*/ 2118966 w 4677232"/>
              <a:gd name="connsiteY98" fmla="*/ 1132 h 2198634"/>
              <a:gd name="connsiteX99" fmla="*/ 1522066 w 4677232"/>
              <a:gd name="connsiteY99" fmla="*/ 128132 h 2198634"/>
              <a:gd name="connsiteX100" fmla="*/ 1820516 w 4677232"/>
              <a:gd name="connsiteY100" fmla="*/ 178932 h 2198634"/>
              <a:gd name="connsiteX101" fmla="*/ 2138016 w 4677232"/>
              <a:gd name="connsiteY101" fmla="*/ 128132 h 2198634"/>
              <a:gd name="connsiteX102" fmla="*/ 2290416 w 4677232"/>
              <a:gd name="connsiteY102" fmla="*/ 197982 h 2198634"/>
              <a:gd name="connsiteX103" fmla="*/ 2290416 w 4677232"/>
              <a:gd name="connsiteY103" fmla="*/ 305932 h 2198634"/>
              <a:gd name="connsiteX104" fmla="*/ 2226916 w 4677232"/>
              <a:gd name="connsiteY104" fmla="*/ 305932 h 2198634"/>
              <a:gd name="connsiteX105" fmla="*/ 2144366 w 4677232"/>
              <a:gd name="connsiteY105" fmla="*/ 420232 h 2198634"/>
              <a:gd name="connsiteX106" fmla="*/ 2220566 w 4677232"/>
              <a:gd name="connsiteY106" fmla="*/ 420232 h 2198634"/>
              <a:gd name="connsiteX107" fmla="*/ 2366616 w 4677232"/>
              <a:gd name="connsiteY107" fmla="*/ 318632 h 2198634"/>
              <a:gd name="connsiteX108" fmla="*/ 2392016 w 4677232"/>
              <a:gd name="connsiteY108" fmla="*/ 502782 h 2198634"/>
              <a:gd name="connsiteX109" fmla="*/ 2436466 w 4677232"/>
              <a:gd name="connsiteY109" fmla="*/ 426582 h 2198634"/>
              <a:gd name="connsiteX110" fmla="*/ 2461866 w 4677232"/>
              <a:gd name="connsiteY110" fmla="*/ 363082 h 2198634"/>
              <a:gd name="connsiteX111" fmla="*/ 2626966 w 4677232"/>
              <a:gd name="connsiteY111" fmla="*/ 451982 h 2198634"/>
              <a:gd name="connsiteX112" fmla="*/ 2582516 w 4677232"/>
              <a:gd name="connsiteY112" fmla="*/ 566282 h 2198634"/>
              <a:gd name="connsiteX113" fmla="*/ 2684116 w 4677232"/>
              <a:gd name="connsiteY113" fmla="*/ 528182 h 2198634"/>
              <a:gd name="connsiteX114" fmla="*/ 2823816 w 4677232"/>
              <a:gd name="connsiteY114" fmla="*/ 528182 h 2198634"/>
              <a:gd name="connsiteX115" fmla="*/ 2709516 w 4677232"/>
              <a:gd name="connsiteY115" fmla="*/ 648832 h 2198634"/>
              <a:gd name="connsiteX116" fmla="*/ 2665066 w 4677232"/>
              <a:gd name="connsiteY116" fmla="*/ 718682 h 2198634"/>
              <a:gd name="connsiteX117" fmla="*/ 2785716 w 4677232"/>
              <a:gd name="connsiteY117" fmla="*/ 725032 h 2198634"/>
              <a:gd name="connsiteX118" fmla="*/ 2836516 w 4677232"/>
              <a:gd name="connsiteY118" fmla="*/ 693282 h 2198634"/>
              <a:gd name="connsiteX119" fmla="*/ 2906366 w 4677232"/>
              <a:gd name="connsiteY119" fmla="*/ 642482 h 2198634"/>
              <a:gd name="connsiteX120" fmla="*/ 3001616 w 4677232"/>
              <a:gd name="connsiteY120" fmla="*/ 661532 h 2198634"/>
              <a:gd name="connsiteX121" fmla="*/ 3033366 w 4677232"/>
              <a:gd name="connsiteY121" fmla="*/ 623432 h 2198634"/>
              <a:gd name="connsiteX122" fmla="*/ 3141316 w 4677232"/>
              <a:gd name="connsiteY122" fmla="*/ 655182 h 2198634"/>
              <a:gd name="connsiteX123" fmla="*/ 3122266 w 4677232"/>
              <a:gd name="connsiteY123" fmla="*/ 788532 h 2198634"/>
              <a:gd name="connsiteX124" fmla="*/ 3198466 w 4677232"/>
              <a:gd name="connsiteY124" fmla="*/ 686932 h 2198634"/>
              <a:gd name="connsiteX125" fmla="*/ 3255616 w 4677232"/>
              <a:gd name="connsiteY125" fmla="*/ 610732 h 2198634"/>
              <a:gd name="connsiteX126" fmla="*/ 3522316 w 4677232"/>
              <a:gd name="connsiteY126" fmla="*/ 807582 h 2198634"/>
              <a:gd name="connsiteX127" fmla="*/ 3350866 w 4677232"/>
              <a:gd name="connsiteY127" fmla="*/ 966332 h 2198634"/>
              <a:gd name="connsiteX128" fmla="*/ 3331816 w 4677232"/>
              <a:gd name="connsiteY128" fmla="*/ 1029832 h 2198634"/>
              <a:gd name="connsiteX129" fmla="*/ 3007966 w 4677232"/>
              <a:gd name="connsiteY129" fmla="*/ 1036182 h 2198634"/>
              <a:gd name="connsiteX130" fmla="*/ 3001616 w 4677232"/>
              <a:gd name="connsiteY130" fmla="*/ 947282 h 2198634"/>
              <a:gd name="connsiteX131" fmla="*/ 2925416 w 4677232"/>
              <a:gd name="connsiteY131" fmla="*/ 883782 h 2198634"/>
              <a:gd name="connsiteX132" fmla="*/ 2957166 w 4677232"/>
              <a:gd name="connsiteY132" fmla="*/ 1023482 h 2198634"/>
              <a:gd name="connsiteX133" fmla="*/ 2957166 w 4677232"/>
              <a:gd name="connsiteY133" fmla="*/ 1055232 h 2198634"/>
              <a:gd name="connsiteX134" fmla="*/ 2931766 w 4677232"/>
              <a:gd name="connsiteY134" fmla="*/ 1175882 h 2198634"/>
              <a:gd name="connsiteX135" fmla="*/ 2766666 w 4677232"/>
              <a:gd name="connsiteY135" fmla="*/ 1017132 h 2198634"/>
              <a:gd name="connsiteX136" fmla="*/ 2773016 w 4677232"/>
              <a:gd name="connsiteY136" fmla="*/ 1086982 h 2198634"/>
              <a:gd name="connsiteX137" fmla="*/ 2760316 w 4677232"/>
              <a:gd name="connsiteY137" fmla="*/ 1175882 h 2198634"/>
              <a:gd name="connsiteX138" fmla="*/ 2531716 w 4677232"/>
              <a:gd name="connsiteY138" fmla="*/ 1207632 h 2198634"/>
              <a:gd name="connsiteX139" fmla="*/ 2341216 w 4677232"/>
              <a:gd name="connsiteY139" fmla="*/ 1283832 h 2198634"/>
              <a:gd name="connsiteX140" fmla="*/ 2423766 w 4677232"/>
              <a:gd name="connsiteY140" fmla="*/ 947282 h 2198634"/>
              <a:gd name="connsiteX141" fmla="*/ 2322166 w 4677232"/>
              <a:gd name="connsiteY141" fmla="*/ 1061582 h 2198634"/>
              <a:gd name="connsiteX142" fmla="*/ 2182466 w 4677232"/>
              <a:gd name="connsiteY142" fmla="*/ 998082 h 2198634"/>
              <a:gd name="connsiteX143" fmla="*/ 2290416 w 4677232"/>
              <a:gd name="connsiteY143" fmla="*/ 1106032 h 2198634"/>
              <a:gd name="connsiteX144" fmla="*/ 2245966 w 4677232"/>
              <a:gd name="connsiteY144" fmla="*/ 1201282 h 2198634"/>
              <a:gd name="connsiteX145" fmla="*/ 2163416 w 4677232"/>
              <a:gd name="connsiteY145" fmla="*/ 1201282 h 2198634"/>
              <a:gd name="connsiteX146" fmla="*/ 2150716 w 4677232"/>
              <a:gd name="connsiteY146" fmla="*/ 1258432 h 2198634"/>
              <a:gd name="connsiteX147" fmla="*/ 2055466 w 4677232"/>
              <a:gd name="connsiteY147" fmla="*/ 1252082 h 2198634"/>
              <a:gd name="connsiteX148" fmla="*/ 1979266 w 4677232"/>
              <a:gd name="connsiteY148" fmla="*/ 1112382 h 2198634"/>
              <a:gd name="connsiteX149" fmla="*/ 1934816 w 4677232"/>
              <a:gd name="connsiteY149" fmla="*/ 1074282 h 2198634"/>
              <a:gd name="connsiteX150" fmla="*/ 1890366 w 4677232"/>
              <a:gd name="connsiteY150" fmla="*/ 953632 h 2198634"/>
              <a:gd name="connsiteX151" fmla="*/ 1877666 w 4677232"/>
              <a:gd name="connsiteY151" fmla="*/ 1144132 h 2198634"/>
              <a:gd name="connsiteX152" fmla="*/ 1953866 w 4677232"/>
              <a:gd name="connsiteY152" fmla="*/ 1258432 h 2198634"/>
              <a:gd name="connsiteX153" fmla="*/ 1680816 w 4677232"/>
              <a:gd name="connsiteY153" fmla="*/ 1379082 h 2198634"/>
              <a:gd name="connsiteX154" fmla="*/ 1668116 w 4677232"/>
              <a:gd name="connsiteY154" fmla="*/ 1271132 h 2198634"/>
              <a:gd name="connsiteX155" fmla="*/ 1553816 w 4677232"/>
              <a:gd name="connsiteY155" fmla="*/ 1207632 h 2198634"/>
              <a:gd name="connsiteX156" fmla="*/ 1566516 w 4677232"/>
              <a:gd name="connsiteY156" fmla="*/ 1264782 h 2198634"/>
              <a:gd name="connsiteX157" fmla="*/ 1566516 w 4677232"/>
              <a:gd name="connsiteY157" fmla="*/ 1353682 h 2198634"/>
              <a:gd name="connsiteX158" fmla="*/ 1337916 w 4677232"/>
              <a:gd name="connsiteY158" fmla="*/ 1417182 h 2198634"/>
              <a:gd name="connsiteX159" fmla="*/ 1312516 w 4677232"/>
              <a:gd name="connsiteY159" fmla="*/ 1537832 h 2198634"/>
              <a:gd name="connsiteX160" fmla="*/ 1229966 w 4677232"/>
              <a:gd name="connsiteY160" fmla="*/ 1582282 h 2198634"/>
              <a:gd name="connsiteX161" fmla="*/ 1198216 w 4677232"/>
              <a:gd name="connsiteY161" fmla="*/ 1448932 h 2198634"/>
              <a:gd name="connsiteX162" fmla="*/ 1077566 w 4677232"/>
              <a:gd name="connsiteY162" fmla="*/ 1404482 h 2198634"/>
              <a:gd name="connsiteX163" fmla="*/ 785466 w 4677232"/>
              <a:gd name="connsiteY163" fmla="*/ 985382 h 2198634"/>
              <a:gd name="connsiteX164" fmla="*/ 633066 w 4677232"/>
              <a:gd name="connsiteY164" fmla="*/ 737732 h 2198634"/>
              <a:gd name="connsiteX165" fmla="*/ 620366 w 4677232"/>
              <a:gd name="connsiteY165" fmla="*/ 820282 h 2198634"/>
              <a:gd name="connsiteX166" fmla="*/ 493366 w 4677232"/>
              <a:gd name="connsiteY166" fmla="*/ 839332 h 2198634"/>
              <a:gd name="connsiteX167" fmla="*/ 487016 w 4677232"/>
              <a:gd name="connsiteY167" fmla="*/ 750432 h 2198634"/>
              <a:gd name="connsiteX168" fmla="*/ 169516 w 4677232"/>
              <a:gd name="connsiteY168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69816 w 4677232"/>
              <a:gd name="connsiteY23" fmla="*/ 2014082 h 2198634"/>
              <a:gd name="connsiteX24" fmla="*/ 2538067 w 4677232"/>
              <a:gd name="connsiteY24" fmla="*/ 1912482 h 2198634"/>
              <a:gd name="connsiteX25" fmla="*/ 2620617 w 4677232"/>
              <a:gd name="connsiteY25" fmla="*/ 1741032 h 2198634"/>
              <a:gd name="connsiteX26" fmla="*/ 2633316 w 4677232"/>
              <a:gd name="connsiteY26" fmla="*/ 1633082 h 2198634"/>
              <a:gd name="connsiteX27" fmla="*/ 2925416 w 4677232"/>
              <a:gd name="connsiteY27" fmla="*/ 1779132 h 2198634"/>
              <a:gd name="connsiteX28" fmla="*/ 2988916 w 4677232"/>
              <a:gd name="connsiteY28" fmla="*/ 1931532 h 2198634"/>
              <a:gd name="connsiteX29" fmla="*/ 3039716 w 4677232"/>
              <a:gd name="connsiteY29" fmla="*/ 1728332 h 2198634"/>
              <a:gd name="connsiteX30" fmla="*/ 3109566 w 4677232"/>
              <a:gd name="connsiteY30" fmla="*/ 1709282 h 2198634"/>
              <a:gd name="connsiteX31" fmla="*/ 3039716 w 4677232"/>
              <a:gd name="connsiteY31" fmla="*/ 1474332 h 2198634"/>
              <a:gd name="connsiteX32" fmla="*/ 3236566 w 4677232"/>
              <a:gd name="connsiteY32" fmla="*/ 1448932 h 2198634"/>
              <a:gd name="connsiteX33" fmla="*/ 3281016 w 4677232"/>
              <a:gd name="connsiteY33" fmla="*/ 1677532 h 2198634"/>
              <a:gd name="connsiteX34" fmla="*/ 3331816 w 4677232"/>
              <a:gd name="connsiteY34" fmla="*/ 1607682 h 2198634"/>
              <a:gd name="connsiteX35" fmla="*/ 3369916 w 4677232"/>
              <a:gd name="connsiteY35" fmla="*/ 1487032 h 2198634"/>
              <a:gd name="connsiteX36" fmla="*/ 3528666 w 4677232"/>
              <a:gd name="connsiteY36" fmla="*/ 1537832 h 2198634"/>
              <a:gd name="connsiteX37" fmla="*/ 3465166 w 4677232"/>
              <a:gd name="connsiteY37" fmla="*/ 1715632 h 2198634"/>
              <a:gd name="connsiteX38" fmla="*/ 3547716 w 4677232"/>
              <a:gd name="connsiteY38" fmla="*/ 1709282 h 2198634"/>
              <a:gd name="connsiteX39" fmla="*/ 3325466 w 4677232"/>
              <a:gd name="connsiteY39" fmla="*/ 2090282 h 2198634"/>
              <a:gd name="connsiteX40" fmla="*/ 3611216 w 4677232"/>
              <a:gd name="connsiteY40" fmla="*/ 2033132 h 2198634"/>
              <a:gd name="connsiteX41" fmla="*/ 3738216 w 4677232"/>
              <a:gd name="connsiteY41" fmla="*/ 2198232 h 2198634"/>
              <a:gd name="connsiteX42" fmla="*/ 3827116 w 4677232"/>
              <a:gd name="connsiteY42" fmla="*/ 2052182 h 2198634"/>
              <a:gd name="connsiteX43" fmla="*/ 3700116 w 4677232"/>
              <a:gd name="connsiteY43" fmla="*/ 1379082 h 2198634"/>
              <a:gd name="connsiteX44" fmla="*/ 3890616 w 4677232"/>
              <a:gd name="connsiteY44" fmla="*/ 1264782 h 2198634"/>
              <a:gd name="connsiteX45" fmla="*/ 3890616 w 4677232"/>
              <a:gd name="connsiteY45" fmla="*/ 1099682 h 2198634"/>
              <a:gd name="connsiteX46" fmla="*/ 4068416 w 4677232"/>
              <a:gd name="connsiteY46" fmla="*/ 1264782 h 2198634"/>
              <a:gd name="connsiteX47" fmla="*/ 4144616 w 4677232"/>
              <a:gd name="connsiteY47" fmla="*/ 1029832 h 2198634"/>
              <a:gd name="connsiteX48" fmla="*/ 4246216 w 4677232"/>
              <a:gd name="connsiteY48" fmla="*/ 1144132 h 2198634"/>
              <a:gd name="connsiteX49" fmla="*/ 4239866 w 4677232"/>
              <a:gd name="connsiteY49" fmla="*/ 1296532 h 2198634"/>
              <a:gd name="connsiteX50" fmla="*/ 4379566 w 4677232"/>
              <a:gd name="connsiteY50" fmla="*/ 1239382 h 2198634"/>
              <a:gd name="connsiteX51" fmla="*/ 4284316 w 4677232"/>
              <a:gd name="connsiteY51" fmla="*/ 1569582 h 2198634"/>
              <a:gd name="connsiteX52" fmla="*/ 4500216 w 4677232"/>
              <a:gd name="connsiteY52" fmla="*/ 1404482 h 2198634"/>
              <a:gd name="connsiteX53" fmla="*/ 4658966 w 4677232"/>
              <a:gd name="connsiteY53" fmla="*/ 1112382 h 2198634"/>
              <a:gd name="connsiteX54" fmla="*/ 4665316 w 4677232"/>
              <a:gd name="connsiteY54" fmla="*/ 617082 h 2198634"/>
              <a:gd name="connsiteX55" fmla="*/ 4582766 w 4677232"/>
              <a:gd name="connsiteY55" fmla="*/ 432932 h 2198634"/>
              <a:gd name="connsiteX56" fmla="*/ 4493866 w 4677232"/>
              <a:gd name="connsiteY56" fmla="*/ 610732 h 2198634"/>
              <a:gd name="connsiteX57" fmla="*/ 4341466 w 4677232"/>
              <a:gd name="connsiteY57" fmla="*/ 578982 h 2198634"/>
              <a:gd name="connsiteX58" fmla="*/ 4404966 w 4677232"/>
              <a:gd name="connsiteY58" fmla="*/ 331332 h 2198634"/>
              <a:gd name="connsiteX59" fmla="*/ 4265266 w 4677232"/>
              <a:gd name="connsiteY59" fmla="*/ 439282 h 2198634"/>
              <a:gd name="connsiteX60" fmla="*/ 4150966 w 4677232"/>
              <a:gd name="connsiteY60" fmla="*/ 591682 h 2198634"/>
              <a:gd name="connsiteX61" fmla="*/ 4068416 w 4677232"/>
              <a:gd name="connsiteY61" fmla="*/ 553582 h 2198634"/>
              <a:gd name="connsiteX62" fmla="*/ 4106516 w 4677232"/>
              <a:gd name="connsiteY62" fmla="*/ 464682 h 2198634"/>
              <a:gd name="connsiteX63" fmla="*/ 4131916 w 4677232"/>
              <a:gd name="connsiteY63" fmla="*/ 331332 h 2198634"/>
              <a:gd name="connsiteX64" fmla="*/ 4036666 w 4677232"/>
              <a:gd name="connsiteY64" fmla="*/ 426582 h 2198634"/>
              <a:gd name="connsiteX65" fmla="*/ 3890616 w 4677232"/>
              <a:gd name="connsiteY65" fmla="*/ 267832 h 2198634"/>
              <a:gd name="connsiteX66" fmla="*/ 3941416 w 4677232"/>
              <a:gd name="connsiteY66" fmla="*/ 458332 h 2198634"/>
              <a:gd name="connsiteX67" fmla="*/ 3928716 w 4677232"/>
              <a:gd name="connsiteY67" fmla="*/ 585332 h 2198634"/>
              <a:gd name="connsiteX68" fmla="*/ 3890616 w 4677232"/>
              <a:gd name="connsiteY68" fmla="*/ 648832 h 2198634"/>
              <a:gd name="connsiteX69" fmla="*/ 3801716 w 4677232"/>
              <a:gd name="connsiteY69" fmla="*/ 610732 h 2198634"/>
              <a:gd name="connsiteX70" fmla="*/ 3795366 w 4677232"/>
              <a:gd name="connsiteY70" fmla="*/ 502782 h 2198634"/>
              <a:gd name="connsiteX71" fmla="*/ 3719166 w 4677232"/>
              <a:gd name="connsiteY71" fmla="*/ 451982 h 2198634"/>
              <a:gd name="connsiteX72" fmla="*/ 3662016 w 4677232"/>
              <a:gd name="connsiteY72" fmla="*/ 483732 h 2198634"/>
              <a:gd name="connsiteX73" fmla="*/ 3712816 w 4677232"/>
              <a:gd name="connsiteY73" fmla="*/ 572632 h 2198634"/>
              <a:gd name="connsiteX74" fmla="*/ 3693766 w 4677232"/>
              <a:gd name="connsiteY74" fmla="*/ 585332 h 2198634"/>
              <a:gd name="connsiteX75" fmla="*/ 3630266 w 4677232"/>
              <a:gd name="connsiteY75" fmla="*/ 566282 h 2198634"/>
              <a:gd name="connsiteX76" fmla="*/ 3598516 w 4677232"/>
              <a:gd name="connsiteY76" fmla="*/ 471032 h 2198634"/>
              <a:gd name="connsiteX77" fmla="*/ 3674716 w 4677232"/>
              <a:gd name="connsiteY77" fmla="*/ 337682 h 2198634"/>
              <a:gd name="connsiteX78" fmla="*/ 3528666 w 4677232"/>
              <a:gd name="connsiteY78" fmla="*/ 331332 h 2198634"/>
              <a:gd name="connsiteX79" fmla="*/ 3649316 w 4677232"/>
              <a:gd name="connsiteY79" fmla="*/ 255132 h 2198634"/>
              <a:gd name="connsiteX80" fmla="*/ 3668366 w 4677232"/>
              <a:gd name="connsiteY80" fmla="*/ 159882 h 2198634"/>
              <a:gd name="connsiteX81" fmla="*/ 3560416 w 4677232"/>
              <a:gd name="connsiteY81" fmla="*/ 109082 h 2198634"/>
              <a:gd name="connsiteX82" fmla="*/ 3484216 w 4677232"/>
              <a:gd name="connsiteY82" fmla="*/ 197982 h 2198634"/>
              <a:gd name="connsiteX83" fmla="*/ 3458816 w 4677232"/>
              <a:gd name="connsiteY83" fmla="*/ 153532 h 2198634"/>
              <a:gd name="connsiteX84" fmla="*/ 3382616 w 4677232"/>
              <a:gd name="connsiteY84" fmla="*/ 153532 h 2198634"/>
              <a:gd name="connsiteX85" fmla="*/ 3382616 w 4677232"/>
              <a:gd name="connsiteY85" fmla="*/ 223382 h 2198634"/>
              <a:gd name="connsiteX86" fmla="*/ 3293716 w 4677232"/>
              <a:gd name="connsiteY86" fmla="*/ 96382 h 2198634"/>
              <a:gd name="connsiteX87" fmla="*/ 3185766 w 4677232"/>
              <a:gd name="connsiteY87" fmla="*/ 45582 h 2198634"/>
              <a:gd name="connsiteX88" fmla="*/ 3312766 w 4677232"/>
              <a:gd name="connsiteY88" fmla="*/ 337682 h 2198634"/>
              <a:gd name="connsiteX89" fmla="*/ 3147666 w 4677232"/>
              <a:gd name="connsiteY89" fmla="*/ 236082 h 2198634"/>
              <a:gd name="connsiteX90" fmla="*/ 3077816 w 4677232"/>
              <a:gd name="connsiteY90" fmla="*/ 242432 h 2198634"/>
              <a:gd name="connsiteX91" fmla="*/ 3014316 w 4677232"/>
              <a:gd name="connsiteY91" fmla="*/ 312282 h 2198634"/>
              <a:gd name="connsiteX92" fmla="*/ 2766666 w 4677232"/>
              <a:gd name="connsiteY92" fmla="*/ 331332 h 2198634"/>
              <a:gd name="connsiteX93" fmla="*/ 2817466 w 4677232"/>
              <a:gd name="connsiteY93" fmla="*/ 236082 h 2198634"/>
              <a:gd name="connsiteX94" fmla="*/ 2639666 w 4677232"/>
              <a:gd name="connsiteY94" fmla="*/ 229732 h 2198634"/>
              <a:gd name="connsiteX95" fmla="*/ 2455516 w 4677232"/>
              <a:gd name="connsiteY95" fmla="*/ 255132 h 2198634"/>
              <a:gd name="connsiteX96" fmla="*/ 2493616 w 4677232"/>
              <a:gd name="connsiteY96" fmla="*/ 159882 h 2198634"/>
              <a:gd name="connsiteX97" fmla="*/ 2322166 w 4677232"/>
              <a:gd name="connsiteY97" fmla="*/ 70982 h 2198634"/>
              <a:gd name="connsiteX98" fmla="*/ 2118966 w 4677232"/>
              <a:gd name="connsiteY98" fmla="*/ 1132 h 2198634"/>
              <a:gd name="connsiteX99" fmla="*/ 1522066 w 4677232"/>
              <a:gd name="connsiteY99" fmla="*/ 128132 h 2198634"/>
              <a:gd name="connsiteX100" fmla="*/ 1820516 w 4677232"/>
              <a:gd name="connsiteY100" fmla="*/ 178932 h 2198634"/>
              <a:gd name="connsiteX101" fmla="*/ 2138016 w 4677232"/>
              <a:gd name="connsiteY101" fmla="*/ 128132 h 2198634"/>
              <a:gd name="connsiteX102" fmla="*/ 2290416 w 4677232"/>
              <a:gd name="connsiteY102" fmla="*/ 197982 h 2198634"/>
              <a:gd name="connsiteX103" fmla="*/ 2290416 w 4677232"/>
              <a:gd name="connsiteY103" fmla="*/ 305932 h 2198634"/>
              <a:gd name="connsiteX104" fmla="*/ 2226916 w 4677232"/>
              <a:gd name="connsiteY104" fmla="*/ 305932 h 2198634"/>
              <a:gd name="connsiteX105" fmla="*/ 2144366 w 4677232"/>
              <a:gd name="connsiteY105" fmla="*/ 420232 h 2198634"/>
              <a:gd name="connsiteX106" fmla="*/ 2220566 w 4677232"/>
              <a:gd name="connsiteY106" fmla="*/ 420232 h 2198634"/>
              <a:gd name="connsiteX107" fmla="*/ 2366616 w 4677232"/>
              <a:gd name="connsiteY107" fmla="*/ 318632 h 2198634"/>
              <a:gd name="connsiteX108" fmla="*/ 2392016 w 4677232"/>
              <a:gd name="connsiteY108" fmla="*/ 502782 h 2198634"/>
              <a:gd name="connsiteX109" fmla="*/ 2436466 w 4677232"/>
              <a:gd name="connsiteY109" fmla="*/ 426582 h 2198634"/>
              <a:gd name="connsiteX110" fmla="*/ 2461866 w 4677232"/>
              <a:gd name="connsiteY110" fmla="*/ 363082 h 2198634"/>
              <a:gd name="connsiteX111" fmla="*/ 2626966 w 4677232"/>
              <a:gd name="connsiteY111" fmla="*/ 451982 h 2198634"/>
              <a:gd name="connsiteX112" fmla="*/ 2582516 w 4677232"/>
              <a:gd name="connsiteY112" fmla="*/ 566282 h 2198634"/>
              <a:gd name="connsiteX113" fmla="*/ 2684116 w 4677232"/>
              <a:gd name="connsiteY113" fmla="*/ 528182 h 2198634"/>
              <a:gd name="connsiteX114" fmla="*/ 2823816 w 4677232"/>
              <a:gd name="connsiteY114" fmla="*/ 528182 h 2198634"/>
              <a:gd name="connsiteX115" fmla="*/ 2709516 w 4677232"/>
              <a:gd name="connsiteY115" fmla="*/ 648832 h 2198634"/>
              <a:gd name="connsiteX116" fmla="*/ 2665066 w 4677232"/>
              <a:gd name="connsiteY116" fmla="*/ 718682 h 2198634"/>
              <a:gd name="connsiteX117" fmla="*/ 2785716 w 4677232"/>
              <a:gd name="connsiteY117" fmla="*/ 725032 h 2198634"/>
              <a:gd name="connsiteX118" fmla="*/ 2836516 w 4677232"/>
              <a:gd name="connsiteY118" fmla="*/ 693282 h 2198634"/>
              <a:gd name="connsiteX119" fmla="*/ 2906366 w 4677232"/>
              <a:gd name="connsiteY119" fmla="*/ 642482 h 2198634"/>
              <a:gd name="connsiteX120" fmla="*/ 3001616 w 4677232"/>
              <a:gd name="connsiteY120" fmla="*/ 661532 h 2198634"/>
              <a:gd name="connsiteX121" fmla="*/ 3033366 w 4677232"/>
              <a:gd name="connsiteY121" fmla="*/ 623432 h 2198634"/>
              <a:gd name="connsiteX122" fmla="*/ 3141316 w 4677232"/>
              <a:gd name="connsiteY122" fmla="*/ 655182 h 2198634"/>
              <a:gd name="connsiteX123" fmla="*/ 3122266 w 4677232"/>
              <a:gd name="connsiteY123" fmla="*/ 788532 h 2198634"/>
              <a:gd name="connsiteX124" fmla="*/ 3198466 w 4677232"/>
              <a:gd name="connsiteY124" fmla="*/ 686932 h 2198634"/>
              <a:gd name="connsiteX125" fmla="*/ 3255616 w 4677232"/>
              <a:gd name="connsiteY125" fmla="*/ 610732 h 2198634"/>
              <a:gd name="connsiteX126" fmla="*/ 3522316 w 4677232"/>
              <a:gd name="connsiteY126" fmla="*/ 807582 h 2198634"/>
              <a:gd name="connsiteX127" fmla="*/ 3350866 w 4677232"/>
              <a:gd name="connsiteY127" fmla="*/ 966332 h 2198634"/>
              <a:gd name="connsiteX128" fmla="*/ 3331816 w 4677232"/>
              <a:gd name="connsiteY128" fmla="*/ 1029832 h 2198634"/>
              <a:gd name="connsiteX129" fmla="*/ 3007966 w 4677232"/>
              <a:gd name="connsiteY129" fmla="*/ 1036182 h 2198634"/>
              <a:gd name="connsiteX130" fmla="*/ 3001616 w 4677232"/>
              <a:gd name="connsiteY130" fmla="*/ 947282 h 2198634"/>
              <a:gd name="connsiteX131" fmla="*/ 2925416 w 4677232"/>
              <a:gd name="connsiteY131" fmla="*/ 883782 h 2198634"/>
              <a:gd name="connsiteX132" fmla="*/ 2957166 w 4677232"/>
              <a:gd name="connsiteY132" fmla="*/ 1023482 h 2198634"/>
              <a:gd name="connsiteX133" fmla="*/ 2957166 w 4677232"/>
              <a:gd name="connsiteY133" fmla="*/ 1055232 h 2198634"/>
              <a:gd name="connsiteX134" fmla="*/ 2931766 w 4677232"/>
              <a:gd name="connsiteY134" fmla="*/ 1175882 h 2198634"/>
              <a:gd name="connsiteX135" fmla="*/ 2766666 w 4677232"/>
              <a:gd name="connsiteY135" fmla="*/ 1017132 h 2198634"/>
              <a:gd name="connsiteX136" fmla="*/ 2773016 w 4677232"/>
              <a:gd name="connsiteY136" fmla="*/ 1086982 h 2198634"/>
              <a:gd name="connsiteX137" fmla="*/ 2760316 w 4677232"/>
              <a:gd name="connsiteY137" fmla="*/ 1175882 h 2198634"/>
              <a:gd name="connsiteX138" fmla="*/ 2531716 w 4677232"/>
              <a:gd name="connsiteY138" fmla="*/ 1207632 h 2198634"/>
              <a:gd name="connsiteX139" fmla="*/ 2341216 w 4677232"/>
              <a:gd name="connsiteY139" fmla="*/ 1283832 h 2198634"/>
              <a:gd name="connsiteX140" fmla="*/ 2423766 w 4677232"/>
              <a:gd name="connsiteY140" fmla="*/ 947282 h 2198634"/>
              <a:gd name="connsiteX141" fmla="*/ 2322166 w 4677232"/>
              <a:gd name="connsiteY141" fmla="*/ 1061582 h 2198634"/>
              <a:gd name="connsiteX142" fmla="*/ 2182466 w 4677232"/>
              <a:gd name="connsiteY142" fmla="*/ 998082 h 2198634"/>
              <a:gd name="connsiteX143" fmla="*/ 2290416 w 4677232"/>
              <a:gd name="connsiteY143" fmla="*/ 1106032 h 2198634"/>
              <a:gd name="connsiteX144" fmla="*/ 2245966 w 4677232"/>
              <a:gd name="connsiteY144" fmla="*/ 1201282 h 2198634"/>
              <a:gd name="connsiteX145" fmla="*/ 2163416 w 4677232"/>
              <a:gd name="connsiteY145" fmla="*/ 1201282 h 2198634"/>
              <a:gd name="connsiteX146" fmla="*/ 2150716 w 4677232"/>
              <a:gd name="connsiteY146" fmla="*/ 1258432 h 2198634"/>
              <a:gd name="connsiteX147" fmla="*/ 2055466 w 4677232"/>
              <a:gd name="connsiteY147" fmla="*/ 1252082 h 2198634"/>
              <a:gd name="connsiteX148" fmla="*/ 1979266 w 4677232"/>
              <a:gd name="connsiteY148" fmla="*/ 1112382 h 2198634"/>
              <a:gd name="connsiteX149" fmla="*/ 1934816 w 4677232"/>
              <a:gd name="connsiteY149" fmla="*/ 1074282 h 2198634"/>
              <a:gd name="connsiteX150" fmla="*/ 1890366 w 4677232"/>
              <a:gd name="connsiteY150" fmla="*/ 953632 h 2198634"/>
              <a:gd name="connsiteX151" fmla="*/ 1877666 w 4677232"/>
              <a:gd name="connsiteY151" fmla="*/ 1144132 h 2198634"/>
              <a:gd name="connsiteX152" fmla="*/ 1953866 w 4677232"/>
              <a:gd name="connsiteY152" fmla="*/ 1258432 h 2198634"/>
              <a:gd name="connsiteX153" fmla="*/ 1680816 w 4677232"/>
              <a:gd name="connsiteY153" fmla="*/ 1379082 h 2198634"/>
              <a:gd name="connsiteX154" fmla="*/ 1668116 w 4677232"/>
              <a:gd name="connsiteY154" fmla="*/ 1271132 h 2198634"/>
              <a:gd name="connsiteX155" fmla="*/ 1553816 w 4677232"/>
              <a:gd name="connsiteY155" fmla="*/ 1207632 h 2198634"/>
              <a:gd name="connsiteX156" fmla="*/ 1566516 w 4677232"/>
              <a:gd name="connsiteY156" fmla="*/ 1264782 h 2198634"/>
              <a:gd name="connsiteX157" fmla="*/ 1566516 w 4677232"/>
              <a:gd name="connsiteY157" fmla="*/ 1353682 h 2198634"/>
              <a:gd name="connsiteX158" fmla="*/ 1337916 w 4677232"/>
              <a:gd name="connsiteY158" fmla="*/ 1417182 h 2198634"/>
              <a:gd name="connsiteX159" fmla="*/ 1312516 w 4677232"/>
              <a:gd name="connsiteY159" fmla="*/ 1537832 h 2198634"/>
              <a:gd name="connsiteX160" fmla="*/ 1229966 w 4677232"/>
              <a:gd name="connsiteY160" fmla="*/ 1582282 h 2198634"/>
              <a:gd name="connsiteX161" fmla="*/ 1198216 w 4677232"/>
              <a:gd name="connsiteY161" fmla="*/ 1448932 h 2198634"/>
              <a:gd name="connsiteX162" fmla="*/ 1077566 w 4677232"/>
              <a:gd name="connsiteY162" fmla="*/ 1404482 h 2198634"/>
              <a:gd name="connsiteX163" fmla="*/ 785466 w 4677232"/>
              <a:gd name="connsiteY163" fmla="*/ 985382 h 2198634"/>
              <a:gd name="connsiteX164" fmla="*/ 633066 w 4677232"/>
              <a:gd name="connsiteY164" fmla="*/ 737732 h 2198634"/>
              <a:gd name="connsiteX165" fmla="*/ 620366 w 4677232"/>
              <a:gd name="connsiteY165" fmla="*/ 820282 h 2198634"/>
              <a:gd name="connsiteX166" fmla="*/ 493366 w 4677232"/>
              <a:gd name="connsiteY166" fmla="*/ 839332 h 2198634"/>
              <a:gd name="connsiteX167" fmla="*/ 487016 w 4677232"/>
              <a:gd name="connsiteY167" fmla="*/ 750432 h 2198634"/>
              <a:gd name="connsiteX168" fmla="*/ 169516 w 4677232"/>
              <a:gd name="connsiteY168" fmla="*/ 623432 h 2198634"/>
              <a:gd name="connsiteX0" fmla="*/ 169516 w 4677232"/>
              <a:gd name="connsiteY0" fmla="*/ 623432 h 2198634"/>
              <a:gd name="connsiteX1" fmla="*/ 956916 w 4677232"/>
              <a:gd name="connsiteY1" fmla="*/ 1537832 h 2198634"/>
              <a:gd name="connsiteX2" fmla="*/ 899767 w 4677232"/>
              <a:gd name="connsiteY2" fmla="*/ 1575932 h 2198634"/>
              <a:gd name="connsiteX3" fmla="*/ 785467 w 4677232"/>
              <a:gd name="connsiteY3" fmla="*/ 1620382 h 2198634"/>
              <a:gd name="connsiteX4" fmla="*/ 715617 w 4677232"/>
              <a:gd name="connsiteY4" fmla="*/ 1702932 h 2198634"/>
              <a:gd name="connsiteX5" fmla="*/ 741017 w 4677232"/>
              <a:gd name="connsiteY5" fmla="*/ 1690232 h 2198634"/>
              <a:gd name="connsiteX6" fmla="*/ 512416 w 4677232"/>
              <a:gd name="connsiteY6" fmla="*/ 1702932 h 2198634"/>
              <a:gd name="connsiteX7" fmla="*/ 309216 w 4677232"/>
              <a:gd name="connsiteY7" fmla="*/ 1887082 h 2198634"/>
              <a:gd name="connsiteX8" fmla="*/ 4416 w 4677232"/>
              <a:gd name="connsiteY8" fmla="*/ 2071232 h 2198634"/>
              <a:gd name="connsiteX9" fmla="*/ 563217 w 4677232"/>
              <a:gd name="connsiteY9" fmla="*/ 2001382 h 2198634"/>
              <a:gd name="connsiteX10" fmla="*/ 810866 w 4677232"/>
              <a:gd name="connsiteY10" fmla="*/ 1855332 h 2198634"/>
              <a:gd name="connsiteX11" fmla="*/ 1115666 w 4677232"/>
              <a:gd name="connsiteY11" fmla="*/ 1785482 h 2198634"/>
              <a:gd name="connsiteX12" fmla="*/ 842617 w 4677232"/>
              <a:gd name="connsiteY12" fmla="*/ 1899782 h 2198634"/>
              <a:gd name="connsiteX13" fmla="*/ 1223616 w 4677232"/>
              <a:gd name="connsiteY13" fmla="*/ 2166482 h 2198634"/>
              <a:gd name="connsiteX14" fmla="*/ 1433166 w 4677232"/>
              <a:gd name="connsiteY14" fmla="*/ 1715632 h 2198634"/>
              <a:gd name="connsiteX15" fmla="*/ 1585566 w 4677232"/>
              <a:gd name="connsiteY15" fmla="*/ 2109332 h 2198634"/>
              <a:gd name="connsiteX16" fmla="*/ 1617317 w 4677232"/>
              <a:gd name="connsiteY16" fmla="*/ 2033132 h 2198634"/>
              <a:gd name="connsiteX17" fmla="*/ 1617317 w 4677232"/>
              <a:gd name="connsiteY17" fmla="*/ 1823582 h 2198634"/>
              <a:gd name="connsiteX18" fmla="*/ 1661766 w 4677232"/>
              <a:gd name="connsiteY18" fmla="*/ 1721982 h 2198634"/>
              <a:gd name="connsiteX19" fmla="*/ 1833216 w 4677232"/>
              <a:gd name="connsiteY19" fmla="*/ 1753732 h 2198634"/>
              <a:gd name="connsiteX20" fmla="*/ 2163416 w 4677232"/>
              <a:gd name="connsiteY20" fmla="*/ 1728332 h 2198634"/>
              <a:gd name="connsiteX21" fmla="*/ 2417416 w 4677232"/>
              <a:gd name="connsiteY21" fmla="*/ 1518782 h 2198634"/>
              <a:gd name="connsiteX22" fmla="*/ 2315816 w 4677232"/>
              <a:gd name="connsiteY22" fmla="*/ 2077582 h 2198634"/>
              <a:gd name="connsiteX23" fmla="*/ 2569816 w 4677232"/>
              <a:gd name="connsiteY23" fmla="*/ 2014082 h 2198634"/>
              <a:gd name="connsiteX24" fmla="*/ 2538067 w 4677232"/>
              <a:gd name="connsiteY24" fmla="*/ 1912482 h 2198634"/>
              <a:gd name="connsiteX25" fmla="*/ 2620617 w 4677232"/>
              <a:gd name="connsiteY25" fmla="*/ 1741032 h 2198634"/>
              <a:gd name="connsiteX26" fmla="*/ 2633316 w 4677232"/>
              <a:gd name="connsiteY26" fmla="*/ 1633082 h 2198634"/>
              <a:gd name="connsiteX27" fmla="*/ 2925416 w 4677232"/>
              <a:gd name="connsiteY27" fmla="*/ 1779132 h 2198634"/>
              <a:gd name="connsiteX28" fmla="*/ 2944466 w 4677232"/>
              <a:gd name="connsiteY28" fmla="*/ 1925182 h 2198634"/>
              <a:gd name="connsiteX29" fmla="*/ 3039716 w 4677232"/>
              <a:gd name="connsiteY29" fmla="*/ 1728332 h 2198634"/>
              <a:gd name="connsiteX30" fmla="*/ 3109566 w 4677232"/>
              <a:gd name="connsiteY30" fmla="*/ 1709282 h 2198634"/>
              <a:gd name="connsiteX31" fmla="*/ 3039716 w 4677232"/>
              <a:gd name="connsiteY31" fmla="*/ 1474332 h 2198634"/>
              <a:gd name="connsiteX32" fmla="*/ 3236566 w 4677232"/>
              <a:gd name="connsiteY32" fmla="*/ 1448932 h 2198634"/>
              <a:gd name="connsiteX33" fmla="*/ 3281016 w 4677232"/>
              <a:gd name="connsiteY33" fmla="*/ 1677532 h 2198634"/>
              <a:gd name="connsiteX34" fmla="*/ 3331816 w 4677232"/>
              <a:gd name="connsiteY34" fmla="*/ 1607682 h 2198634"/>
              <a:gd name="connsiteX35" fmla="*/ 3369916 w 4677232"/>
              <a:gd name="connsiteY35" fmla="*/ 1487032 h 2198634"/>
              <a:gd name="connsiteX36" fmla="*/ 3528666 w 4677232"/>
              <a:gd name="connsiteY36" fmla="*/ 1537832 h 2198634"/>
              <a:gd name="connsiteX37" fmla="*/ 3465166 w 4677232"/>
              <a:gd name="connsiteY37" fmla="*/ 1715632 h 2198634"/>
              <a:gd name="connsiteX38" fmla="*/ 3547716 w 4677232"/>
              <a:gd name="connsiteY38" fmla="*/ 1709282 h 2198634"/>
              <a:gd name="connsiteX39" fmla="*/ 3325466 w 4677232"/>
              <a:gd name="connsiteY39" fmla="*/ 2090282 h 2198634"/>
              <a:gd name="connsiteX40" fmla="*/ 3611216 w 4677232"/>
              <a:gd name="connsiteY40" fmla="*/ 2033132 h 2198634"/>
              <a:gd name="connsiteX41" fmla="*/ 3738216 w 4677232"/>
              <a:gd name="connsiteY41" fmla="*/ 2198232 h 2198634"/>
              <a:gd name="connsiteX42" fmla="*/ 3827116 w 4677232"/>
              <a:gd name="connsiteY42" fmla="*/ 2052182 h 2198634"/>
              <a:gd name="connsiteX43" fmla="*/ 3700116 w 4677232"/>
              <a:gd name="connsiteY43" fmla="*/ 1379082 h 2198634"/>
              <a:gd name="connsiteX44" fmla="*/ 3890616 w 4677232"/>
              <a:gd name="connsiteY44" fmla="*/ 1264782 h 2198634"/>
              <a:gd name="connsiteX45" fmla="*/ 3890616 w 4677232"/>
              <a:gd name="connsiteY45" fmla="*/ 1099682 h 2198634"/>
              <a:gd name="connsiteX46" fmla="*/ 4068416 w 4677232"/>
              <a:gd name="connsiteY46" fmla="*/ 1264782 h 2198634"/>
              <a:gd name="connsiteX47" fmla="*/ 4144616 w 4677232"/>
              <a:gd name="connsiteY47" fmla="*/ 1029832 h 2198634"/>
              <a:gd name="connsiteX48" fmla="*/ 4246216 w 4677232"/>
              <a:gd name="connsiteY48" fmla="*/ 1144132 h 2198634"/>
              <a:gd name="connsiteX49" fmla="*/ 4239866 w 4677232"/>
              <a:gd name="connsiteY49" fmla="*/ 1296532 h 2198634"/>
              <a:gd name="connsiteX50" fmla="*/ 4379566 w 4677232"/>
              <a:gd name="connsiteY50" fmla="*/ 1239382 h 2198634"/>
              <a:gd name="connsiteX51" fmla="*/ 4284316 w 4677232"/>
              <a:gd name="connsiteY51" fmla="*/ 1569582 h 2198634"/>
              <a:gd name="connsiteX52" fmla="*/ 4500216 w 4677232"/>
              <a:gd name="connsiteY52" fmla="*/ 1404482 h 2198634"/>
              <a:gd name="connsiteX53" fmla="*/ 4658966 w 4677232"/>
              <a:gd name="connsiteY53" fmla="*/ 1112382 h 2198634"/>
              <a:gd name="connsiteX54" fmla="*/ 4665316 w 4677232"/>
              <a:gd name="connsiteY54" fmla="*/ 617082 h 2198634"/>
              <a:gd name="connsiteX55" fmla="*/ 4582766 w 4677232"/>
              <a:gd name="connsiteY55" fmla="*/ 432932 h 2198634"/>
              <a:gd name="connsiteX56" fmla="*/ 4493866 w 4677232"/>
              <a:gd name="connsiteY56" fmla="*/ 610732 h 2198634"/>
              <a:gd name="connsiteX57" fmla="*/ 4341466 w 4677232"/>
              <a:gd name="connsiteY57" fmla="*/ 578982 h 2198634"/>
              <a:gd name="connsiteX58" fmla="*/ 4404966 w 4677232"/>
              <a:gd name="connsiteY58" fmla="*/ 331332 h 2198634"/>
              <a:gd name="connsiteX59" fmla="*/ 4265266 w 4677232"/>
              <a:gd name="connsiteY59" fmla="*/ 439282 h 2198634"/>
              <a:gd name="connsiteX60" fmla="*/ 4150966 w 4677232"/>
              <a:gd name="connsiteY60" fmla="*/ 591682 h 2198634"/>
              <a:gd name="connsiteX61" fmla="*/ 4068416 w 4677232"/>
              <a:gd name="connsiteY61" fmla="*/ 553582 h 2198634"/>
              <a:gd name="connsiteX62" fmla="*/ 4106516 w 4677232"/>
              <a:gd name="connsiteY62" fmla="*/ 464682 h 2198634"/>
              <a:gd name="connsiteX63" fmla="*/ 4131916 w 4677232"/>
              <a:gd name="connsiteY63" fmla="*/ 331332 h 2198634"/>
              <a:gd name="connsiteX64" fmla="*/ 4036666 w 4677232"/>
              <a:gd name="connsiteY64" fmla="*/ 426582 h 2198634"/>
              <a:gd name="connsiteX65" fmla="*/ 3890616 w 4677232"/>
              <a:gd name="connsiteY65" fmla="*/ 267832 h 2198634"/>
              <a:gd name="connsiteX66" fmla="*/ 3941416 w 4677232"/>
              <a:gd name="connsiteY66" fmla="*/ 458332 h 2198634"/>
              <a:gd name="connsiteX67" fmla="*/ 3928716 w 4677232"/>
              <a:gd name="connsiteY67" fmla="*/ 585332 h 2198634"/>
              <a:gd name="connsiteX68" fmla="*/ 3890616 w 4677232"/>
              <a:gd name="connsiteY68" fmla="*/ 648832 h 2198634"/>
              <a:gd name="connsiteX69" fmla="*/ 3801716 w 4677232"/>
              <a:gd name="connsiteY69" fmla="*/ 610732 h 2198634"/>
              <a:gd name="connsiteX70" fmla="*/ 3795366 w 4677232"/>
              <a:gd name="connsiteY70" fmla="*/ 502782 h 2198634"/>
              <a:gd name="connsiteX71" fmla="*/ 3719166 w 4677232"/>
              <a:gd name="connsiteY71" fmla="*/ 451982 h 2198634"/>
              <a:gd name="connsiteX72" fmla="*/ 3662016 w 4677232"/>
              <a:gd name="connsiteY72" fmla="*/ 483732 h 2198634"/>
              <a:gd name="connsiteX73" fmla="*/ 3712816 w 4677232"/>
              <a:gd name="connsiteY73" fmla="*/ 572632 h 2198634"/>
              <a:gd name="connsiteX74" fmla="*/ 3693766 w 4677232"/>
              <a:gd name="connsiteY74" fmla="*/ 585332 h 2198634"/>
              <a:gd name="connsiteX75" fmla="*/ 3630266 w 4677232"/>
              <a:gd name="connsiteY75" fmla="*/ 566282 h 2198634"/>
              <a:gd name="connsiteX76" fmla="*/ 3598516 w 4677232"/>
              <a:gd name="connsiteY76" fmla="*/ 471032 h 2198634"/>
              <a:gd name="connsiteX77" fmla="*/ 3674716 w 4677232"/>
              <a:gd name="connsiteY77" fmla="*/ 337682 h 2198634"/>
              <a:gd name="connsiteX78" fmla="*/ 3528666 w 4677232"/>
              <a:gd name="connsiteY78" fmla="*/ 331332 h 2198634"/>
              <a:gd name="connsiteX79" fmla="*/ 3649316 w 4677232"/>
              <a:gd name="connsiteY79" fmla="*/ 255132 h 2198634"/>
              <a:gd name="connsiteX80" fmla="*/ 3668366 w 4677232"/>
              <a:gd name="connsiteY80" fmla="*/ 159882 h 2198634"/>
              <a:gd name="connsiteX81" fmla="*/ 3560416 w 4677232"/>
              <a:gd name="connsiteY81" fmla="*/ 109082 h 2198634"/>
              <a:gd name="connsiteX82" fmla="*/ 3484216 w 4677232"/>
              <a:gd name="connsiteY82" fmla="*/ 197982 h 2198634"/>
              <a:gd name="connsiteX83" fmla="*/ 3458816 w 4677232"/>
              <a:gd name="connsiteY83" fmla="*/ 153532 h 2198634"/>
              <a:gd name="connsiteX84" fmla="*/ 3382616 w 4677232"/>
              <a:gd name="connsiteY84" fmla="*/ 153532 h 2198634"/>
              <a:gd name="connsiteX85" fmla="*/ 3382616 w 4677232"/>
              <a:gd name="connsiteY85" fmla="*/ 223382 h 2198634"/>
              <a:gd name="connsiteX86" fmla="*/ 3293716 w 4677232"/>
              <a:gd name="connsiteY86" fmla="*/ 96382 h 2198634"/>
              <a:gd name="connsiteX87" fmla="*/ 3185766 w 4677232"/>
              <a:gd name="connsiteY87" fmla="*/ 45582 h 2198634"/>
              <a:gd name="connsiteX88" fmla="*/ 3312766 w 4677232"/>
              <a:gd name="connsiteY88" fmla="*/ 337682 h 2198634"/>
              <a:gd name="connsiteX89" fmla="*/ 3147666 w 4677232"/>
              <a:gd name="connsiteY89" fmla="*/ 236082 h 2198634"/>
              <a:gd name="connsiteX90" fmla="*/ 3077816 w 4677232"/>
              <a:gd name="connsiteY90" fmla="*/ 242432 h 2198634"/>
              <a:gd name="connsiteX91" fmla="*/ 3014316 w 4677232"/>
              <a:gd name="connsiteY91" fmla="*/ 312282 h 2198634"/>
              <a:gd name="connsiteX92" fmla="*/ 2766666 w 4677232"/>
              <a:gd name="connsiteY92" fmla="*/ 331332 h 2198634"/>
              <a:gd name="connsiteX93" fmla="*/ 2817466 w 4677232"/>
              <a:gd name="connsiteY93" fmla="*/ 236082 h 2198634"/>
              <a:gd name="connsiteX94" fmla="*/ 2639666 w 4677232"/>
              <a:gd name="connsiteY94" fmla="*/ 229732 h 2198634"/>
              <a:gd name="connsiteX95" fmla="*/ 2455516 w 4677232"/>
              <a:gd name="connsiteY95" fmla="*/ 255132 h 2198634"/>
              <a:gd name="connsiteX96" fmla="*/ 2493616 w 4677232"/>
              <a:gd name="connsiteY96" fmla="*/ 159882 h 2198634"/>
              <a:gd name="connsiteX97" fmla="*/ 2322166 w 4677232"/>
              <a:gd name="connsiteY97" fmla="*/ 70982 h 2198634"/>
              <a:gd name="connsiteX98" fmla="*/ 2118966 w 4677232"/>
              <a:gd name="connsiteY98" fmla="*/ 1132 h 2198634"/>
              <a:gd name="connsiteX99" fmla="*/ 1522066 w 4677232"/>
              <a:gd name="connsiteY99" fmla="*/ 128132 h 2198634"/>
              <a:gd name="connsiteX100" fmla="*/ 1820516 w 4677232"/>
              <a:gd name="connsiteY100" fmla="*/ 178932 h 2198634"/>
              <a:gd name="connsiteX101" fmla="*/ 2138016 w 4677232"/>
              <a:gd name="connsiteY101" fmla="*/ 128132 h 2198634"/>
              <a:gd name="connsiteX102" fmla="*/ 2290416 w 4677232"/>
              <a:gd name="connsiteY102" fmla="*/ 197982 h 2198634"/>
              <a:gd name="connsiteX103" fmla="*/ 2290416 w 4677232"/>
              <a:gd name="connsiteY103" fmla="*/ 305932 h 2198634"/>
              <a:gd name="connsiteX104" fmla="*/ 2226916 w 4677232"/>
              <a:gd name="connsiteY104" fmla="*/ 305932 h 2198634"/>
              <a:gd name="connsiteX105" fmla="*/ 2144366 w 4677232"/>
              <a:gd name="connsiteY105" fmla="*/ 420232 h 2198634"/>
              <a:gd name="connsiteX106" fmla="*/ 2220566 w 4677232"/>
              <a:gd name="connsiteY106" fmla="*/ 420232 h 2198634"/>
              <a:gd name="connsiteX107" fmla="*/ 2366616 w 4677232"/>
              <a:gd name="connsiteY107" fmla="*/ 318632 h 2198634"/>
              <a:gd name="connsiteX108" fmla="*/ 2392016 w 4677232"/>
              <a:gd name="connsiteY108" fmla="*/ 502782 h 2198634"/>
              <a:gd name="connsiteX109" fmla="*/ 2436466 w 4677232"/>
              <a:gd name="connsiteY109" fmla="*/ 426582 h 2198634"/>
              <a:gd name="connsiteX110" fmla="*/ 2461866 w 4677232"/>
              <a:gd name="connsiteY110" fmla="*/ 363082 h 2198634"/>
              <a:gd name="connsiteX111" fmla="*/ 2626966 w 4677232"/>
              <a:gd name="connsiteY111" fmla="*/ 451982 h 2198634"/>
              <a:gd name="connsiteX112" fmla="*/ 2582516 w 4677232"/>
              <a:gd name="connsiteY112" fmla="*/ 566282 h 2198634"/>
              <a:gd name="connsiteX113" fmla="*/ 2684116 w 4677232"/>
              <a:gd name="connsiteY113" fmla="*/ 528182 h 2198634"/>
              <a:gd name="connsiteX114" fmla="*/ 2823816 w 4677232"/>
              <a:gd name="connsiteY114" fmla="*/ 528182 h 2198634"/>
              <a:gd name="connsiteX115" fmla="*/ 2709516 w 4677232"/>
              <a:gd name="connsiteY115" fmla="*/ 648832 h 2198634"/>
              <a:gd name="connsiteX116" fmla="*/ 2665066 w 4677232"/>
              <a:gd name="connsiteY116" fmla="*/ 718682 h 2198634"/>
              <a:gd name="connsiteX117" fmla="*/ 2785716 w 4677232"/>
              <a:gd name="connsiteY117" fmla="*/ 725032 h 2198634"/>
              <a:gd name="connsiteX118" fmla="*/ 2836516 w 4677232"/>
              <a:gd name="connsiteY118" fmla="*/ 693282 h 2198634"/>
              <a:gd name="connsiteX119" fmla="*/ 2906366 w 4677232"/>
              <a:gd name="connsiteY119" fmla="*/ 642482 h 2198634"/>
              <a:gd name="connsiteX120" fmla="*/ 3001616 w 4677232"/>
              <a:gd name="connsiteY120" fmla="*/ 661532 h 2198634"/>
              <a:gd name="connsiteX121" fmla="*/ 3033366 w 4677232"/>
              <a:gd name="connsiteY121" fmla="*/ 623432 h 2198634"/>
              <a:gd name="connsiteX122" fmla="*/ 3141316 w 4677232"/>
              <a:gd name="connsiteY122" fmla="*/ 655182 h 2198634"/>
              <a:gd name="connsiteX123" fmla="*/ 3122266 w 4677232"/>
              <a:gd name="connsiteY123" fmla="*/ 788532 h 2198634"/>
              <a:gd name="connsiteX124" fmla="*/ 3198466 w 4677232"/>
              <a:gd name="connsiteY124" fmla="*/ 686932 h 2198634"/>
              <a:gd name="connsiteX125" fmla="*/ 3255616 w 4677232"/>
              <a:gd name="connsiteY125" fmla="*/ 610732 h 2198634"/>
              <a:gd name="connsiteX126" fmla="*/ 3522316 w 4677232"/>
              <a:gd name="connsiteY126" fmla="*/ 807582 h 2198634"/>
              <a:gd name="connsiteX127" fmla="*/ 3350866 w 4677232"/>
              <a:gd name="connsiteY127" fmla="*/ 966332 h 2198634"/>
              <a:gd name="connsiteX128" fmla="*/ 3331816 w 4677232"/>
              <a:gd name="connsiteY128" fmla="*/ 1029832 h 2198634"/>
              <a:gd name="connsiteX129" fmla="*/ 3007966 w 4677232"/>
              <a:gd name="connsiteY129" fmla="*/ 1036182 h 2198634"/>
              <a:gd name="connsiteX130" fmla="*/ 3001616 w 4677232"/>
              <a:gd name="connsiteY130" fmla="*/ 947282 h 2198634"/>
              <a:gd name="connsiteX131" fmla="*/ 2925416 w 4677232"/>
              <a:gd name="connsiteY131" fmla="*/ 883782 h 2198634"/>
              <a:gd name="connsiteX132" fmla="*/ 2957166 w 4677232"/>
              <a:gd name="connsiteY132" fmla="*/ 1023482 h 2198634"/>
              <a:gd name="connsiteX133" fmla="*/ 2957166 w 4677232"/>
              <a:gd name="connsiteY133" fmla="*/ 1055232 h 2198634"/>
              <a:gd name="connsiteX134" fmla="*/ 2931766 w 4677232"/>
              <a:gd name="connsiteY134" fmla="*/ 1175882 h 2198634"/>
              <a:gd name="connsiteX135" fmla="*/ 2766666 w 4677232"/>
              <a:gd name="connsiteY135" fmla="*/ 1017132 h 2198634"/>
              <a:gd name="connsiteX136" fmla="*/ 2773016 w 4677232"/>
              <a:gd name="connsiteY136" fmla="*/ 1086982 h 2198634"/>
              <a:gd name="connsiteX137" fmla="*/ 2760316 w 4677232"/>
              <a:gd name="connsiteY137" fmla="*/ 1175882 h 2198634"/>
              <a:gd name="connsiteX138" fmla="*/ 2531716 w 4677232"/>
              <a:gd name="connsiteY138" fmla="*/ 1207632 h 2198634"/>
              <a:gd name="connsiteX139" fmla="*/ 2341216 w 4677232"/>
              <a:gd name="connsiteY139" fmla="*/ 1283832 h 2198634"/>
              <a:gd name="connsiteX140" fmla="*/ 2423766 w 4677232"/>
              <a:gd name="connsiteY140" fmla="*/ 947282 h 2198634"/>
              <a:gd name="connsiteX141" fmla="*/ 2322166 w 4677232"/>
              <a:gd name="connsiteY141" fmla="*/ 1061582 h 2198634"/>
              <a:gd name="connsiteX142" fmla="*/ 2182466 w 4677232"/>
              <a:gd name="connsiteY142" fmla="*/ 998082 h 2198634"/>
              <a:gd name="connsiteX143" fmla="*/ 2290416 w 4677232"/>
              <a:gd name="connsiteY143" fmla="*/ 1106032 h 2198634"/>
              <a:gd name="connsiteX144" fmla="*/ 2245966 w 4677232"/>
              <a:gd name="connsiteY144" fmla="*/ 1201282 h 2198634"/>
              <a:gd name="connsiteX145" fmla="*/ 2163416 w 4677232"/>
              <a:gd name="connsiteY145" fmla="*/ 1201282 h 2198634"/>
              <a:gd name="connsiteX146" fmla="*/ 2150716 w 4677232"/>
              <a:gd name="connsiteY146" fmla="*/ 1258432 h 2198634"/>
              <a:gd name="connsiteX147" fmla="*/ 2055466 w 4677232"/>
              <a:gd name="connsiteY147" fmla="*/ 1252082 h 2198634"/>
              <a:gd name="connsiteX148" fmla="*/ 1979266 w 4677232"/>
              <a:gd name="connsiteY148" fmla="*/ 1112382 h 2198634"/>
              <a:gd name="connsiteX149" fmla="*/ 1934816 w 4677232"/>
              <a:gd name="connsiteY149" fmla="*/ 1074282 h 2198634"/>
              <a:gd name="connsiteX150" fmla="*/ 1890366 w 4677232"/>
              <a:gd name="connsiteY150" fmla="*/ 953632 h 2198634"/>
              <a:gd name="connsiteX151" fmla="*/ 1877666 w 4677232"/>
              <a:gd name="connsiteY151" fmla="*/ 1144132 h 2198634"/>
              <a:gd name="connsiteX152" fmla="*/ 1953866 w 4677232"/>
              <a:gd name="connsiteY152" fmla="*/ 1258432 h 2198634"/>
              <a:gd name="connsiteX153" fmla="*/ 1680816 w 4677232"/>
              <a:gd name="connsiteY153" fmla="*/ 1379082 h 2198634"/>
              <a:gd name="connsiteX154" fmla="*/ 1668116 w 4677232"/>
              <a:gd name="connsiteY154" fmla="*/ 1271132 h 2198634"/>
              <a:gd name="connsiteX155" fmla="*/ 1553816 w 4677232"/>
              <a:gd name="connsiteY155" fmla="*/ 1207632 h 2198634"/>
              <a:gd name="connsiteX156" fmla="*/ 1566516 w 4677232"/>
              <a:gd name="connsiteY156" fmla="*/ 1264782 h 2198634"/>
              <a:gd name="connsiteX157" fmla="*/ 1566516 w 4677232"/>
              <a:gd name="connsiteY157" fmla="*/ 1353682 h 2198634"/>
              <a:gd name="connsiteX158" fmla="*/ 1337916 w 4677232"/>
              <a:gd name="connsiteY158" fmla="*/ 1417182 h 2198634"/>
              <a:gd name="connsiteX159" fmla="*/ 1312516 w 4677232"/>
              <a:gd name="connsiteY159" fmla="*/ 1537832 h 2198634"/>
              <a:gd name="connsiteX160" fmla="*/ 1229966 w 4677232"/>
              <a:gd name="connsiteY160" fmla="*/ 1582282 h 2198634"/>
              <a:gd name="connsiteX161" fmla="*/ 1198216 w 4677232"/>
              <a:gd name="connsiteY161" fmla="*/ 1448932 h 2198634"/>
              <a:gd name="connsiteX162" fmla="*/ 1077566 w 4677232"/>
              <a:gd name="connsiteY162" fmla="*/ 1404482 h 2198634"/>
              <a:gd name="connsiteX163" fmla="*/ 785466 w 4677232"/>
              <a:gd name="connsiteY163" fmla="*/ 985382 h 2198634"/>
              <a:gd name="connsiteX164" fmla="*/ 633066 w 4677232"/>
              <a:gd name="connsiteY164" fmla="*/ 737732 h 2198634"/>
              <a:gd name="connsiteX165" fmla="*/ 620366 w 4677232"/>
              <a:gd name="connsiteY165" fmla="*/ 820282 h 2198634"/>
              <a:gd name="connsiteX166" fmla="*/ 493366 w 4677232"/>
              <a:gd name="connsiteY166" fmla="*/ 839332 h 2198634"/>
              <a:gd name="connsiteX167" fmla="*/ 487016 w 4677232"/>
              <a:gd name="connsiteY167" fmla="*/ 750432 h 2198634"/>
              <a:gd name="connsiteX168" fmla="*/ 169516 w 4677232"/>
              <a:gd name="connsiteY168" fmla="*/ 623432 h 2198634"/>
              <a:gd name="connsiteX0" fmla="*/ 169516 w 4677232"/>
              <a:gd name="connsiteY0" fmla="*/ 623432 h 2198362"/>
              <a:gd name="connsiteX1" fmla="*/ 956916 w 4677232"/>
              <a:gd name="connsiteY1" fmla="*/ 1537832 h 2198362"/>
              <a:gd name="connsiteX2" fmla="*/ 899767 w 4677232"/>
              <a:gd name="connsiteY2" fmla="*/ 1575932 h 2198362"/>
              <a:gd name="connsiteX3" fmla="*/ 785467 w 4677232"/>
              <a:gd name="connsiteY3" fmla="*/ 1620382 h 2198362"/>
              <a:gd name="connsiteX4" fmla="*/ 715617 w 4677232"/>
              <a:gd name="connsiteY4" fmla="*/ 1702932 h 2198362"/>
              <a:gd name="connsiteX5" fmla="*/ 741017 w 4677232"/>
              <a:gd name="connsiteY5" fmla="*/ 1690232 h 2198362"/>
              <a:gd name="connsiteX6" fmla="*/ 512416 w 4677232"/>
              <a:gd name="connsiteY6" fmla="*/ 1702932 h 2198362"/>
              <a:gd name="connsiteX7" fmla="*/ 309216 w 4677232"/>
              <a:gd name="connsiteY7" fmla="*/ 1887082 h 2198362"/>
              <a:gd name="connsiteX8" fmla="*/ 4416 w 4677232"/>
              <a:gd name="connsiteY8" fmla="*/ 2071232 h 2198362"/>
              <a:gd name="connsiteX9" fmla="*/ 563217 w 4677232"/>
              <a:gd name="connsiteY9" fmla="*/ 2001382 h 2198362"/>
              <a:gd name="connsiteX10" fmla="*/ 810866 w 4677232"/>
              <a:gd name="connsiteY10" fmla="*/ 1855332 h 2198362"/>
              <a:gd name="connsiteX11" fmla="*/ 1115666 w 4677232"/>
              <a:gd name="connsiteY11" fmla="*/ 1785482 h 2198362"/>
              <a:gd name="connsiteX12" fmla="*/ 842617 w 4677232"/>
              <a:gd name="connsiteY12" fmla="*/ 1899782 h 2198362"/>
              <a:gd name="connsiteX13" fmla="*/ 1223616 w 4677232"/>
              <a:gd name="connsiteY13" fmla="*/ 2166482 h 2198362"/>
              <a:gd name="connsiteX14" fmla="*/ 1433166 w 4677232"/>
              <a:gd name="connsiteY14" fmla="*/ 1715632 h 2198362"/>
              <a:gd name="connsiteX15" fmla="*/ 1585566 w 4677232"/>
              <a:gd name="connsiteY15" fmla="*/ 2109332 h 2198362"/>
              <a:gd name="connsiteX16" fmla="*/ 1617317 w 4677232"/>
              <a:gd name="connsiteY16" fmla="*/ 2033132 h 2198362"/>
              <a:gd name="connsiteX17" fmla="*/ 1617317 w 4677232"/>
              <a:gd name="connsiteY17" fmla="*/ 1823582 h 2198362"/>
              <a:gd name="connsiteX18" fmla="*/ 1661766 w 4677232"/>
              <a:gd name="connsiteY18" fmla="*/ 1721982 h 2198362"/>
              <a:gd name="connsiteX19" fmla="*/ 1833216 w 4677232"/>
              <a:gd name="connsiteY19" fmla="*/ 1753732 h 2198362"/>
              <a:gd name="connsiteX20" fmla="*/ 2163416 w 4677232"/>
              <a:gd name="connsiteY20" fmla="*/ 1728332 h 2198362"/>
              <a:gd name="connsiteX21" fmla="*/ 2417416 w 4677232"/>
              <a:gd name="connsiteY21" fmla="*/ 1518782 h 2198362"/>
              <a:gd name="connsiteX22" fmla="*/ 2315816 w 4677232"/>
              <a:gd name="connsiteY22" fmla="*/ 2077582 h 2198362"/>
              <a:gd name="connsiteX23" fmla="*/ 2569816 w 4677232"/>
              <a:gd name="connsiteY23" fmla="*/ 2014082 h 2198362"/>
              <a:gd name="connsiteX24" fmla="*/ 2538067 w 4677232"/>
              <a:gd name="connsiteY24" fmla="*/ 1912482 h 2198362"/>
              <a:gd name="connsiteX25" fmla="*/ 2620617 w 4677232"/>
              <a:gd name="connsiteY25" fmla="*/ 1741032 h 2198362"/>
              <a:gd name="connsiteX26" fmla="*/ 2633316 w 4677232"/>
              <a:gd name="connsiteY26" fmla="*/ 1633082 h 2198362"/>
              <a:gd name="connsiteX27" fmla="*/ 2925416 w 4677232"/>
              <a:gd name="connsiteY27" fmla="*/ 1779132 h 2198362"/>
              <a:gd name="connsiteX28" fmla="*/ 2944466 w 4677232"/>
              <a:gd name="connsiteY28" fmla="*/ 1925182 h 2198362"/>
              <a:gd name="connsiteX29" fmla="*/ 3039716 w 4677232"/>
              <a:gd name="connsiteY29" fmla="*/ 1728332 h 2198362"/>
              <a:gd name="connsiteX30" fmla="*/ 3109566 w 4677232"/>
              <a:gd name="connsiteY30" fmla="*/ 1709282 h 2198362"/>
              <a:gd name="connsiteX31" fmla="*/ 3039716 w 4677232"/>
              <a:gd name="connsiteY31" fmla="*/ 1474332 h 2198362"/>
              <a:gd name="connsiteX32" fmla="*/ 3236566 w 4677232"/>
              <a:gd name="connsiteY32" fmla="*/ 1448932 h 2198362"/>
              <a:gd name="connsiteX33" fmla="*/ 3281016 w 4677232"/>
              <a:gd name="connsiteY33" fmla="*/ 1677532 h 2198362"/>
              <a:gd name="connsiteX34" fmla="*/ 3331816 w 4677232"/>
              <a:gd name="connsiteY34" fmla="*/ 1607682 h 2198362"/>
              <a:gd name="connsiteX35" fmla="*/ 3369916 w 4677232"/>
              <a:gd name="connsiteY35" fmla="*/ 1487032 h 2198362"/>
              <a:gd name="connsiteX36" fmla="*/ 3528666 w 4677232"/>
              <a:gd name="connsiteY36" fmla="*/ 1537832 h 2198362"/>
              <a:gd name="connsiteX37" fmla="*/ 3465166 w 4677232"/>
              <a:gd name="connsiteY37" fmla="*/ 1715632 h 2198362"/>
              <a:gd name="connsiteX38" fmla="*/ 3547716 w 4677232"/>
              <a:gd name="connsiteY38" fmla="*/ 1709282 h 2198362"/>
              <a:gd name="connsiteX39" fmla="*/ 3325466 w 4677232"/>
              <a:gd name="connsiteY39" fmla="*/ 2090282 h 2198362"/>
              <a:gd name="connsiteX40" fmla="*/ 3611216 w 4677232"/>
              <a:gd name="connsiteY40" fmla="*/ 2033132 h 2198362"/>
              <a:gd name="connsiteX41" fmla="*/ 3738216 w 4677232"/>
              <a:gd name="connsiteY41" fmla="*/ 2198232 h 2198362"/>
              <a:gd name="connsiteX42" fmla="*/ 3827116 w 4677232"/>
              <a:gd name="connsiteY42" fmla="*/ 2052182 h 2198362"/>
              <a:gd name="connsiteX43" fmla="*/ 3731867 w 4677232"/>
              <a:gd name="connsiteY43" fmla="*/ 1633082 h 2198362"/>
              <a:gd name="connsiteX44" fmla="*/ 3700116 w 4677232"/>
              <a:gd name="connsiteY44" fmla="*/ 1379082 h 2198362"/>
              <a:gd name="connsiteX45" fmla="*/ 3890616 w 4677232"/>
              <a:gd name="connsiteY45" fmla="*/ 1264782 h 2198362"/>
              <a:gd name="connsiteX46" fmla="*/ 3890616 w 4677232"/>
              <a:gd name="connsiteY46" fmla="*/ 1099682 h 2198362"/>
              <a:gd name="connsiteX47" fmla="*/ 4068416 w 4677232"/>
              <a:gd name="connsiteY47" fmla="*/ 1264782 h 2198362"/>
              <a:gd name="connsiteX48" fmla="*/ 4144616 w 4677232"/>
              <a:gd name="connsiteY48" fmla="*/ 1029832 h 2198362"/>
              <a:gd name="connsiteX49" fmla="*/ 4246216 w 4677232"/>
              <a:gd name="connsiteY49" fmla="*/ 1144132 h 2198362"/>
              <a:gd name="connsiteX50" fmla="*/ 4239866 w 4677232"/>
              <a:gd name="connsiteY50" fmla="*/ 1296532 h 2198362"/>
              <a:gd name="connsiteX51" fmla="*/ 4379566 w 4677232"/>
              <a:gd name="connsiteY51" fmla="*/ 1239382 h 2198362"/>
              <a:gd name="connsiteX52" fmla="*/ 4284316 w 4677232"/>
              <a:gd name="connsiteY52" fmla="*/ 1569582 h 2198362"/>
              <a:gd name="connsiteX53" fmla="*/ 4500216 w 4677232"/>
              <a:gd name="connsiteY53" fmla="*/ 1404482 h 2198362"/>
              <a:gd name="connsiteX54" fmla="*/ 4658966 w 4677232"/>
              <a:gd name="connsiteY54" fmla="*/ 1112382 h 2198362"/>
              <a:gd name="connsiteX55" fmla="*/ 4665316 w 4677232"/>
              <a:gd name="connsiteY55" fmla="*/ 617082 h 2198362"/>
              <a:gd name="connsiteX56" fmla="*/ 4582766 w 4677232"/>
              <a:gd name="connsiteY56" fmla="*/ 432932 h 2198362"/>
              <a:gd name="connsiteX57" fmla="*/ 4493866 w 4677232"/>
              <a:gd name="connsiteY57" fmla="*/ 610732 h 2198362"/>
              <a:gd name="connsiteX58" fmla="*/ 4341466 w 4677232"/>
              <a:gd name="connsiteY58" fmla="*/ 578982 h 2198362"/>
              <a:gd name="connsiteX59" fmla="*/ 4404966 w 4677232"/>
              <a:gd name="connsiteY59" fmla="*/ 331332 h 2198362"/>
              <a:gd name="connsiteX60" fmla="*/ 4265266 w 4677232"/>
              <a:gd name="connsiteY60" fmla="*/ 439282 h 2198362"/>
              <a:gd name="connsiteX61" fmla="*/ 4150966 w 4677232"/>
              <a:gd name="connsiteY61" fmla="*/ 591682 h 2198362"/>
              <a:gd name="connsiteX62" fmla="*/ 4068416 w 4677232"/>
              <a:gd name="connsiteY62" fmla="*/ 553582 h 2198362"/>
              <a:gd name="connsiteX63" fmla="*/ 4106516 w 4677232"/>
              <a:gd name="connsiteY63" fmla="*/ 464682 h 2198362"/>
              <a:gd name="connsiteX64" fmla="*/ 4131916 w 4677232"/>
              <a:gd name="connsiteY64" fmla="*/ 331332 h 2198362"/>
              <a:gd name="connsiteX65" fmla="*/ 4036666 w 4677232"/>
              <a:gd name="connsiteY65" fmla="*/ 426582 h 2198362"/>
              <a:gd name="connsiteX66" fmla="*/ 3890616 w 4677232"/>
              <a:gd name="connsiteY66" fmla="*/ 267832 h 2198362"/>
              <a:gd name="connsiteX67" fmla="*/ 3941416 w 4677232"/>
              <a:gd name="connsiteY67" fmla="*/ 458332 h 2198362"/>
              <a:gd name="connsiteX68" fmla="*/ 3928716 w 4677232"/>
              <a:gd name="connsiteY68" fmla="*/ 585332 h 2198362"/>
              <a:gd name="connsiteX69" fmla="*/ 3890616 w 4677232"/>
              <a:gd name="connsiteY69" fmla="*/ 648832 h 2198362"/>
              <a:gd name="connsiteX70" fmla="*/ 3801716 w 4677232"/>
              <a:gd name="connsiteY70" fmla="*/ 610732 h 2198362"/>
              <a:gd name="connsiteX71" fmla="*/ 3795366 w 4677232"/>
              <a:gd name="connsiteY71" fmla="*/ 502782 h 2198362"/>
              <a:gd name="connsiteX72" fmla="*/ 3719166 w 4677232"/>
              <a:gd name="connsiteY72" fmla="*/ 451982 h 2198362"/>
              <a:gd name="connsiteX73" fmla="*/ 3662016 w 4677232"/>
              <a:gd name="connsiteY73" fmla="*/ 483732 h 2198362"/>
              <a:gd name="connsiteX74" fmla="*/ 3712816 w 4677232"/>
              <a:gd name="connsiteY74" fmla="*/ 572632 h 2198362"/>
              <a:gd name="connsiteX75" fmla="*/ 3693766 w 4677232"/>
              <a:gd name="connsiteY75" fmla="*/ 585332 h 2198362"/>
              <a:gd name="connsiteX76" fmla="*/ 3630266 w 4677232"/>
              <a:gd name="connsiteY76" fmla="*/ 566282 h 2198362"/>
              <a:gd name="connsiteX77" fmla="*/ 3598516 w 4677232"/>
              <a:gd name="connsiteY77" fmla="*/ 471032 h 2198362"/>
              <a:gd name="connsiteX78" fmla="*/ 3674716 w 4677232"/>
              <a:gd name="connsiteY78" fmla="*/ 337682 h 2198362"/>
              <a:gd name="connsiteX79" fmla="*/ 3528666 w 4677232"/>
              <a:gd name="connsiteY79" fmla="*/ 331332 h 2198362"/>
              <a:gd name="connsiteX80" fmla="*/ 3649316 w 4677232"/>
              <a:gd name="connsiteY80" fmla="*/ 255132 h 2198362"/>
              <a:gd name="connsiteX81" fmla="*/ 3668366 w 4677232"/>
              <a:gd name="connsiteY81" fmla="*/ 159882 h 2198362"/>
              <a:gd name="connsiteX82" fmla="*/ 3560416 w 4677232"/>
              <a:gd name="connsiteY82" fmla="*/ 109082 h 2198362"/>
              <a:gd name="connsiteX83" fmla="*/ 3484216 w 4677232"/>
              <a:gd name="connsiteY83" fmla="*/ 197982 h 2198362"/>
              <a:gd name="connsiteX84" fmla="*/ 3458816 w 4677232"/>
              <a:gd name="connsiteY84" fmla="*/ 153532 h 2198362"/>
              <a:gd name="connsiteX85" fmla="*/ 3382616 w 4677232"/>
              <a:gd name="connsiteY85" fmla="*/ 153532 h 2198362"/>
              <a:gd name="connsiteX86" fmla="*/ 3382616 w 4677232"/>
              <a:gd name="connsiteY86" fmla="*/ 223382 h 2198362"/>
              <a:gd name="connsiteX87" fmla="*/ 3293716 w 4677232"/>
              <a:gd name="connsiteY87" fmla="*/ 96382 h 2198362"/>
              <a:gd name="connsiteX88" fmla="*/ 3185766 w 4677232"/>
              <a:gd name="connsiteY88" fmla="*/ 45582 h 2198362"/>
              <a:gd name="connsiteX89" fmla="*/ 3312766 w 4677232"/>
              <a:gd name="connsiteY89" fmla="*/ 337682 h 2198362"/>
              <a:gd name="connsiteX90" fmla="*/ 3147666 w 4677232"/>
              <a:gd name="connsiteY90" fmla="*/ 236082 h 2198362"/>
              <a:gd name="connsiteX91" fmla="*/ 3077816 w 4677232"/>
              <a:gd name="connsiteY91" fmla="*/ 242432 h 2198362"/>
              <a:gd name="connsiteX92" fmla="*/ 3014316 w 4677232"/>
              <a:gd name="connsiteY92" fmla="*/ 312282 h 2198362"/>
              <a:gd name="connsiteX93" fmla="*/ 2766666 w 4677232"/>
              <a:gd name="connsiteY93" fmla="*/ 331332 h 2198362"/>
              <a:gd name="connsiteX94" fmla="*/ 2817466 w 4677232"/>
              <a:gd name="connsiteY94" fmla="*/ 236082 h 2198362"/>
              <a:gd name="connsiteX95" fmla="*/ 2639666 w 4677232"/>
              <a:gd name="connsiteY95" fmla="*/ 229732 h 2198362"/>
              <a:gd name="connsiteX96" fmla="*/ 2455516 w 4677232"/>
              <a:gd name="connsiteY96" fmla="*/ 255132 h 2198362"/>
              <a:gd name="connsiteX97" fmla="*/ 2493616 w 4677232"/>
              <a:gd name="connsiteY97" fmla="*/ 159882 h 2198362"/>
              <a:gd name="connsiteX98" fmla="*/ 2322166 w 4677232"/>
              <a:gd name="connsiteY98" fmla="*/ 70982 h 2198362"/>
              <a:gd name="connsiteX99" fmla="*/ 2118966 w 4677232"/>
              <a:gd name="connsiteY99" fmla="*/ 1132 h 2198362"/>
              <a:gd name="connsiteX100" fmla="*/ 1522066 w 4677232"/>
              <a:gd name="connsiteY100" fmla="*/ 128132 h 2198362"/>
              <a:gd name="connsiteX101" fmla="*/ 1820516 w 4677232"/>
              <a:gd name="connsiteY101" fmla="*/ 178932 h 2198362"/>
              <a:gd name="connsiteX102" fmla="*/ 2138016 w 4677232"/>
              <a:gd name="connsiteY102" fmla="*/ 128132 h 2198362"/>
              <a:gd name="connsiteX103" fmla="*/ 2290416 w 4677232"/>
              <a:gd name="connsiteY103" fmla="*/ 197982 h 2198362"/>
              <a:gd name="connsiteX104" fmla="*/ 2290416 w 4677232"/>
              <a:gd name="connsiteY104" fmla="*/ 305932 h 2198362"/>
              <a:gd name="connsiteX105" fmla="*/ 2226916 w 4677232"/>
              <a:gd name="connsiteY105" fmla="*/ 305932 h 2198362"/>
              <a:gd name="connsiteX106" fmla="*/ 2144366 w 4677232"/>
              <a:gd name="connsiteY106" fmla="*/ 420232 h 2198362"/>
              <a:gd name="connsiteX107" fmla="*/ 2220566 w 4677232"/>
              <a:gd name="connsiteY107" fmla="*/ 420232 h 2198362"/>
              <a:gd name="connsiteX108" fmla="*/ 2366616 w 4677232"/>
              <a:gd name="connsiteY108" fmla="*/ 318632 h 2198362"/>
              <a:gd name="connsiteX109" fmla="*/ 2392016 w 4677232"/>
              <a:gd name="connsiteY109" fmla="*/ 502782 h 2198362"/>
              <a:gd name="connsiteX110" fmla="*/ 2436466 w 4677232"/>
              <a:gd name="connsiteY110" fmla="*/ 426582 h 2198362"/>
              <a:gd name="connsiteX111" fmla="*/ 2461866 w 4677232"/>
              <a:gd name="connsiteY111" fmla="*/ 363082 h 2198362"/>
              <a:gd name="connsiteX112" fmla="*/ 2626966 w 4677232"/>
              <a:gd name="connsiteY112" fmla="*/ 451982 h 2198362"/>
              <a:gd name="connsiteX113" fmla="*/ 2582516 w 4677232"/>
              <a:gd name="connsiteY113" fmla="*/ 566282 h 2198362"/>
              <a:gd name="connsiteX114" fmla="*/ 2684116 w 4677232"/>
              <a:gd name="connsiteY114" fmla="*/ 528182 h 2198362"/>
              <a:gd name="connsiteX115" fmla="*/ 2823816 w 4677232"/>
              <a:gd name="connsiteY115" fmla="*/ 528182 h 2198362"/>
              <a:gd name="connsiteX116" fmla="*/ 2709516 w 4677232"/>
              <a:gd name="connsiteY116" fmla="*/ 648832 h 2198362"/>
              <a:gd name="connsiteX117" fmla="*/ 2665066 w 4677232"/>
              <a:gd name="connsiteY117" fmla="*/ 718682 h 2198362"/>
              <a:gd name="connsiteX118" fmla="*/ 2785716 w 4677232"/>
              <a:gd name="connsiteY118" fmla="*/ 725032 h 2198362"/>
              <a:gd name="connsiteX119" fmla="*/ 2836516 w 4677232"/>
              <a:gd name="connsiteY119" fmla="*/ 693282 h 2198362"/>
              <a:gd name="connsiteX120" fmla="*/ 2906366 w 4677232"/>
              <a:gd name="connsiteY120" fmla="*/ 642482 h 2198362"/>
              <a:gd name="connsiteX121" fmla="*/ 3001616 w 4677232"/>
              <a:gd name="connsiteY121" fmla="*/ 661532 h 2198362"/>
              <a:gd name="connsiteX122" fmla="*/ 3033366 w 4677232"/>
              <a:gd name="connsiteY122" fmla="*/ 623432 h 2198362"/>
              <a:gd name="connsiteX123" fmla="*/ 3141316 w 4677232"/>
              <a:gd name="connsiteY123" fmla="*/ 655182 h 2198362"/>
              <a:gd name="connsiteX124" fmla="*/ 3122266 w 4677232"/>
              <a:gd name="connsiteY124" fmla="*/ 788532 h 2198362"/>
              <a:gd name="connsiteX125" fmla="*/ 3198466 w 4677232"/>
              <a:gd name="connsiteY125" fmla="*/ 686932 h 2198362"/>
              <a:gd name="connsiteX126" fmla="*/ 3255616 w 4677232"/>
              <a:gd name="connsiteY126" fmla="*/ 610732 h 2198362"/>
              <a:gd name="connsiteX127" fmla="*/ 3522316 w 4677232"/>
              <a:gd name="connsiteY127" fmla="*/ 807582 h 2198362"/>
              <a:gd name="connsiteX128" fmla="*/ 3350866 w 4677232"/>
              <a:gd name="connsiteY128" fmla="*/ 966332 h 2198362"/>
              <a:gd name="connsiteX129" fmla="*/ 3331816 w 4677232"/>
              <a:gd name="connsiteY129" fmla="*/ 1029832 h 2198362"/>
              <a:gd name="connsiteX130" fmla="*/ 3007966 w 4677232"/>
              <a:gd name="connsiteY130" fmla="*/ 1036182 h 2198362"/>
              <a:gd name="connsiteX131" fmla="*/ 3001616 w 4677232"/>
              <a:gd name="connsiteY131" fmla="*/ 947282 h 2198362"/>
              <a:gd name="connsiteX132" fmla="*/ 2925416 w 4677232"/>
              <a:gd name="connsiteY132" fmla="*/ 883782 h 2198362"/>
              <a:gd name="connsiteX133" fmla="*/ 2957166 w 4677232"/>
              <a:gd name="connsiteY133" fmla="*/ 1023482 h 2198362"/>
              <a:gd name="connsiteX134" fmla="*/ 2957166 w 4677232"/>
              <a:gd name="connsiteY134" fmla="*/ 1055232 h 2198362"/>
              <a:gd name="connsiteX135" fmla="*/ 2931766 w 4677232"/>
              <a:gd name="connsiteY135" fmla="*/ 1175882 h 2198362"/>
              <a:gd name="connsiteX136" fmla="*/ 2766666 w 4677232"/>
              <a:gd name="connsiteY136" fmla="*/ 1017132 h 2198362"/>
              <a:gd name="connsiteX137" fmla="*/ 2773016 w 4677232"/>
              <a:gd name="connsiteY137" fmla="*/ 1086982 h 2198362"/>
              <a:gd name="connsiteX138" fmla="*/ 2760316 w 4677232"/>
              <a:gd name="connsiteY138" fmla="*/ 1175882 h 2198362"/>
              <a:gd name="connsiteX139" fmla="*/ 2531716 w 4677232"/>
              <a:gd name="connsiteY139" fmla="*/ 1207632 h 2198362"/>
              <a:gd name="connsiteX140" fmla="*/ 2341216 w 4677232"/>
              <a:gd name="connsiteY140" fmla="*/ 1283832 h 2198362"/>
              <a:gd name="connsiteX141" fmla="*/ 2423766 w 4677232"/>
              <a:gd name="connsiteY141" fmla="*/ 947282 h 2198362"/>
              <a:gd name="connsiteX142" fmla="*/ 2322166 w 4677232"/>
              <a:gd name="connsiteY142" fmla="*/ 1061582 h 2198362"/>
              <a:gd name="connsiteX143" fmla="*/ 2182466 w 4677232"/>
              <a:gd name="connsiteY143" fmla="*/ 998082 h 2198362"/>
              <a:gd name="connsiteX144" fmla="*/ 2290416 w 4677232"/>
              <a:gd name="connsiteY144" fmla="*/ 1106032 h 2198362"/>
              <a:gd name="connsiteX145" fmla="*/ 2245966 w 4677232"/>
              <a:gd name="connsiteY145" fmla="*/ 1201282 h 2198362"/>
              <a:gd name="connsiteX146" fmla="*/ 2163416 w 4677232"/>
              <a:gd name="connsiteY146" fmla="*/ 1201282 h 2198362"/>
              <a:gd name="connsiteX147" fmla="*/ 2150716 w 4677232"/>
              <a:gd name="connsiteY147" fmla="*/ 1258432 h 2198362"/>
              <a:gd name="connsiteX148" fmla="*/ 2055466 w 4677232"/>
              <a:gd name="connsiteY148" fmla="*/ 1252082 h 2198362"/>
              <a:gd name="connsiteX149" fmla="*/ 1979266 w 4677232"/>
              <a:gd name="connsiteY149" fmla="*/ 1112382 h 2198362"/>
              <a:gd name="connsiteX150" fmla="*/ 1934816 w 4677232"/>
              <a:gd name="connsiteY150" fmla="*/ 1074282 h 2198362"/>
              <a:gd name="connsiteX151" fmla="*/ 1890366 w 4677232"/>
              <a:gd name="connsiteY151" fmla="*/ 953632 h 2198362"/>
              <a:gd name="connsiteX152" fmla="*/ 1877666 w 4677232"/>
              <a:gd name="connsiteY152" fmla="*/ 1144132 h 2198362"/>
              <a:gd name="connsiteX153" fmla="*/ 1953866 w 4677232"/>
              <a:gd name="connsiteY153" fmla="*/ 1258432 h 2198362"/>
              <a:gd name="connsiteX154" fmla="*/ 1680816 w 4677232"/>
              <a:gd name="connsiteY154" fmla="*/ 1379082 h 2198362"/>
              <a:gd name="connsiteX155" fmla="*/ 1668116 w 4677232"/>
              <a:gd name="connsiteY155" fmla="*/ 1271132 h 2198362"/>
              <a:gd name="connsiteX156" fmla="*/ 1553816 w 4677232"/>
              <a:gd name="connsiteY156" fmla="*/ 1207632 h 2198362"/>
              <a:gd name="connsiteX157" fmla="*/ 1566516 w 4677232"/>
              <a:gd name="connsiteY157" fmla="*/ 1264782 h 2198362"/>
              <a:gd name="connsiteX158" fmla="*/ 1566516 w 4677232"/>
              <a:gd name="connsiteY158" fmla="*/ 1353682 h 2198362"/>
              <a:gd name="connsiteX159" fmla="*/ 1337916 w 4677232"/>
              <a:gd name="connsiteY159" fmla="*/ 1417182 h 2198362"/>
              <a:gd name="connsiteX160" fmla="*/ 1312516 w 4677232"/>
              <a:gd name="connsiteY160" fmla="*/ 1537832 h 2198362"/>
              <a:gd name="connsiteX161" fmla="*/ 1229966 w 4677232"/>
              <a:gd name="connsiteY161" fmla="*/ 1582282 h 2198362"/>
              <a:gd name="connsiteX162" fmla="*/ 1198216 w 4677232"/>
              <a:gd name="connsiteY162" fmla="*/ 1448932 h 2198362"/>
              <a:gd name="connsiteX163" fmla="*/ 1077566 w 4677232"/>
              <a:gd name="connsiteY163" fmla="*/ 1404482 h 2198362"/>
              <a:gd name="connsiteX164" fmla="*/ 785466 w 4677232"/>
              <a:gd name="connsiteY164" fmla="*/ 985382 h 2198362"/>
              <a:gd name="connsiteX165" fmla="*/ 633066 w 4677232"/>
              <a:gd name="connsiteY165" fmla="*/ 737732 h 2198362"/>
              <a:gd name="connsiteX166" fmla="*/ 620366 w 4677232"/>
              <a:gd name="connsiteY166" fmla="*/ 820282 h 2198362"/>
              <a:gd name="connsiteX167" fmla="*/ 493366 w 4677232"/>
              <a:gd name="connsiteY167" fmla="*/ 839332 h 2198362"/>
              <a:gd name="connsiteX168" fmla="*/ 487016 w 4677232"/>
              <a:gd name="connsiteY168" fmla="*/ 750432 h 2198362"/>
              <a:gd name="connsiteX169" fmla="*/ 169516 w 4677232"/>
              <a:gd name="connsiteY169" fmla="*/ 623432 h 2198362"/>
              <a:gd name="connsiteX0" fmla="*/ 169516 w 4677232"/>
              <a:gd name="connsiteY0" fmla="*/ 623432 h 2198362"/>
              <a:gd name="connsiteX1" fmla="*/ 956916 w 4677232"/>
              <a:gd name="connsiteY1" fmla="*/ 1537832 h 2198362"/>
              <a:gd name="connsiteX2" fmla="*/ 899767 w 4677232"/>
              <a:gd name="connsiteY2" fmla="*/ 1575932 h 2198362"/>
              <a:gd name="connsiteX3" fmla="*/ 785467 w 4677232"/>
              <a:gd name="connsiteY3" fmla="*/ 1620382 h 2198362"/>
              <a:gd name="connsiteX4" fmla="*/ 715617 w 4677232"/>
              <a:gd name="connsiteY4" fmla="*/ 1702932 h 2198362"/>
              <a:gd name="connsiteX5" fmla="*/ 741017 w 4677232"/>
              <a:gd name="connsiteY5" fmla="*/ 1690232 h 2198362"/>
              <a:gd name="connsiteX6" fmla="*/ 512416 w 4677232"/>
              <a:gd name="connsiteY6" fmla="*/ 1702932 h 2198362"/>
              <a:gd name="connsiteX7" fmla="*/ 309216 w 4677232"/>
              <a:gd name="connsiteY7" fmla="*/ 1887082 h 2198362"/>
              <a:gd name="connsiteX8" fmla="*/ 4416 w 4677232"/>
              <a:gd name="connsiteY8" fmla="*/ 2071232 h 2198362"/>
              <a:gd name="connsiteX9" fmla="*/ 563217 w 4677232"/>
              <a:gd name="connsiteY9" fmla="*/ 2001382 h 2198362"/>
              <a:gd name="connsiteX10" fmla="*/ 810866 w 4677232"/>
              <a:gd name="connsiteY10" fmla="*/ 1855332 h 2198362"/>
              <a:gd name="connsiteX11" fmla="*/ 1115666 w 4677232"/>
              <a:gd name="connsiteY11" fmla="*/ 1785482 h 2198362"/>
              <a:gd name="connsiteX12" fmla="*/ 842617 w 4677232"/>
              <a:gd name="connsiteY12" fmla="*/ 1899782 h 2198362"/>
              <a:gd name="connsiteX13" fmla="*/ 1223616 w 4677232"/>
              <a:gd name="connsiteY13" fmla="*/ 2166482 h 2198362"/>
              <a:gd name="connsiteX14" fmla="*/ 1433166 w 4677232"/>
              <a:gd name="connsiteY14" fmla="*/ 1715632 h 2198362"/>
              <a:gd name="connsiteX15" fmla="*/ 1585566 w 4677232"/>
              <a:gd name="connsiteY15" fmla="*/ 2109332 h 2198362"/>
              <a:gd name="connsiteX16" fmla="*/ 1617317 w 4677232"/>
              <a:gd name="connsiteY16" fmla="*/ 2033132 h 2198362"/>
              <a:gd name="connsiteX17" fmla="*/ 1617317 w 4677232"/>
              <a:gd name="connsiteY17" fmla="*/ 1823582 h 2198362"/>
              <a:gd name="connsiteX18" fmla="*/ 1661766 w 4677232"/>
              <a:gd name="connsiteY18" fmla="*/ 1721982 h 2198362"/>
              <a:gd name="connsiteX19" fmla="*/ 1833216 w 4677232"/>
              <a:gd name="connsiteY19" fmla="*/ 1753732 h 2198362"/>
              <a:gd name="connsiteX20" fmla="*/ 2163416 w 4677232"/>
              <a:gd name="connsiteY20" fmla="*/ 1728332 h 2198362"/>
              <a:gd name="connsiteX21" fmla="*/ 2417416 w 4677232"/>
              <a:gd name="connsiteY21" fmla="*/ 1518782 h 2198362"/>
              <a:gd name="connsiteX22" fmla="*/ 2315816 w 4677232"/>
              <a:gd name="connsiteY22" fmla="*/ 2077582 h 2198362"/>
              <a:gd name="connsiteX23" fmla="*/ 2569816 w 4677232"/>
              <a:gd name="connsiteY23" fmla="*/ 2014082 h 2198362"/>
              <a:gd name="connsiteX24" fmla="*/ 2538067 w 4677232"/>
              <a:gd name="connsiteY24" fmla="*/ 1912482 h 2198362"/>
              <a:gd name="connsiteX25" fmla="*/ 2620617 w 4677232"/>
              <a:gd name="connsiteY25" fmla="*/ 1741032 h 2198362"/>
              <a:gd name="connsiteX26" fmla="*/ 2633316 w 4677232"/>
              <a:gd name="connsiteY26" fmla="*/ 1633082 h 2198362"/>
              <a:gd name="connsiteX27" fmla="*/ 2925416 w 4677232"/>
              <a:gd name="connsiteY27" fmla="*/ 1779132 h 2198362"/>
              <a:gd name="connsiteX28" fmla="*/ 2944466 w 4677232"/>
              <a:gd name="connsiteY28" fmla="*/ 1925182 h 2198362"/>
              <a:gd name="connsiteX29" fmla="*/ 3039716 w 4677232"/>
              <a:gd name="connsiteY29" fmla="*/ 1728332 h 2198362"/>
              <a:gd name="connsiteX30" fmla="*/ 3109566 w 4677232"/>
              <a:gd name="connsiteY30" fmla="*/ 1709282 h 2198362"/>
              <a:gd name="connsiteX31" fmla="*/ 3039716 w 4677232"/>
              <a:gd name="connsiteY31" fmla="*/ 1474332 h 2198362"/>
              <a:gd name="connsiteX32" fmla="*/ 3236566 w 4677232"/>
              <a:gd name="connsiteY32" fmla="*/ 1448932 h 2198362"/>
              <a:gd name="connsiteX33" fmla="*/ 3281016 w 4677232"/>
              <a:gd name="connsiteY33" fmla="*/ 1677532 h 2198362"/>
              <a:gd name="connsiteX34" fmla="*/ 3331816 w 4677232"/>
              <a:gd name="connsiteY34" fmla="*/ 1607682 h 2198362"/>
              <a:gd name="connsiteX35" fmla="*/ 3369916 w 4677232"/>
              <a:gd name="connsiteY35" fmla="*/ 1487032 h 2198362"/>
              <a:gd name="connsiteX36" fmla="*/ 3528666 w 4677232"/>
              <a:gd name="connsiteY36" fmla="*/ 1537832 h 2198362"/>
              <a:gd name="connsiteX37" fmla="*/ 3465166 w 4677232"/>
              <a:gd name="connsiteY37" fmla="*/ 1715632 h 2198362"/>
              <a:gd name="connsiteX38" fmla="*/ 3547716 w 4677232"/>
              <a:gd name="connsiteY38" fmla="*/ 1709282 h 2198362"/>
              <a:gd name="connsiteX39" fmla="*/ 3325466 w 4677232"/>
              <a:gd name="connsiteY39" fmla="*/ 2090282 h 2198362"/>
              <a:gd name="connsiteX40" fmla="*/ 3611216 w 4677232"/>
              <a:gd name="connsiteY40" fmla="*/ 2033132 h 2198362"/>
              <a:gd name="connsiteX41" fmla="*/ 3738216 w 4677232"/>
              <a:gd name="connsiteY41" fmla="*/ 2198232 h 2198362"/>
              <a:gd name="connsiteX42" fmla="*/ 3827116 w 4677232"/>
              <a:gd name="connsiteY42" fmla="*/ 2052182 h 2198362"/>
              <a:gd name="connsiteX43" fmla="*/ 3731867 w 4677232"/>
              <a:gd name="connsiteY43" fmla="*/ 1633082 h 2198362"/>
              <a:gd name="connsiteX44" fmla="*/ 3731867 w 4677232"/>
              <a:gd name="connsiteY44" fmla="*/ 1633082 h 2198362"/>
              <a:gd name="connsiteX45" fmla="*/ 3700116 w 4677232"/>
              <a:gd name="connsiteY45" fmla="*/ 1379082 h 2198362"/>
              <a:gd name="connsiteX46" fmla="*/ 3890616 w 4677232"/>
              <a:gd name="connsiteY46" fmla="*/ 1264782 h 2198362"/>
              <a:gd name="connsiteX47" fmla="*/ 3890616 w 4677232"/>
              <a:gd name="connsiteY47" fmla="*/ 1099682 h 2198362"/>
              <a:gd name="connsiteX48" fmla="*/ 4068416 w 4677232"/>
              <a:gd name="connsiteY48" fmla="*/ 1264782 h 2198362"/>
              <a:gd name="connsiteX49" fmla="*/ 4144616 w 4677232"/>
              <a:gd name="connsiteY49" fmla="*/ 1029832 h 2198362"/>
              <a:gd name="connsiteX50" fmla="*/ 4246216 w 4677232"/>
              <a:gd name="connsiteY50" fmla="*/ 1144132 h 2198362"/>
              <a:gd name="connsiteX51" fmla="*/ 4239866 w 4677232"/>
              <a:gd name="connsiteY51" fmla="*/ 1296532 h 2198362"/>
              <a:gd name="connsiteX52" fmla="*/ 4379566 w 4677232"/>
              <a:gd name="connsiteY52" fmla="*/ 1239382 h 2198362"/>
              <a:gd name="connsiteX53" fmla="*/ 4284316 w 4677232"/>
              <a:gd name="connsiteY53" fmla="*/ 1569582 h 2198362"/>
              <a:gd name="connsiteX54" fmla="*/ 4500216 w 4677232"/>
              <a:gd name="connsiteY54" fmla="*/ 1404482 h 2198362"/>
              <a:gd name="connsiteX55" fmla="*/ 4658966 w 4677232"/>
              <a:gd name="connsiteY55" fmla="*/ 1112382 h 2198362"/>
              <a:gd name="connsiteX56" fmla="*/ 4665316 w 4677232"/>
              <a:gd name="connsiteY56" fmla="*/ 617082 h 2198362"/>
              <a:gd name="connsiteX57" fmla="*/ 4582766 w 4677232"/>
              <a:gd name="connsiteY57" fmla="*/ 432932 h 2198362"/>
              <a:gd name="connsiteX58" fmla="*/ 4493866 w 4677232"/>
              <a:gd name="connsiteY58" fmla="*/ 610732 h 2198362"/>
              <a:gd name="connsiteX59" fmla="*/ 4341466 w 4677232"/>
              <a:gd name="connsiteY59" fmla="*/ 578982 h 2198362"/>
              <a:gd name="connsiteX60" fmla="*/ 4404966 w 4677232"/>
              <a:gd name="connsiteY60" fmla="*/ 331332 h 2198362"/>
              <a:gd name="connsiteX61" fmla="*/ 4265266 w 4677232"/>
              <a:gd name="connsiteY61" fmla="*/ 439282 h 2198362"/>
              <a:gd name="connsiteX62" fmla="*/ 4150966 w 4677232"/>
              <a:gd name="connsiteY62" fmla="*/ 591682 h 2198362"/>
              <a:gd name="connsiteX63" fmla="*/ 4068416 w 4677232"/>
              <a:gd name="connsiteY63" fmla="*/ 553582 h 2198362"/>
              <a:gd name="connsiteX64" fmla="*/ 4106516 w 4677232"/>
              <a:gd name="connsiteY64" fmla="*/ 464682 h 2198362"/>
              <a:gd name="connsiteX65" fmla="*/ 4131916 w 4677232"/>
              <a:gd name="connsiteY65" fmla="*/ 331332 h 2198362"/>
              <a:gd name="connsiteX66" fmla="*/ 4036666 w 4677232"/>
              <a:gd name="connsiteY66" fmla="*/ 426582 h 2198362"/>
              <a:gd name="connsiteX67" fmla="*/ 3890616 w 4677232"/>
              <a:gd name="connsiteY67" fmla="*/ 267832 h 2198362"/>
              <a:gd name="connsiteX68" fmla="*/ 3941416 w 4677232"/>
              <a:gd name="connsiteY68" fmla="*/ 458332 h 2198362"/>
              <a:gd name="connsiteX69" fmla="*/ 3928716 w 4677232"/>
              <a:gd name="connsiteY69" fmla="*/ 585332 h 2198362"/>
              <a:gd name="connsiteX70" fmla="*/ 3890616 w 4677232"/>
              <a:gd name="connsiteY70" fmla="*/ 648832 h 2198362"/>
              <a:gd name="connsiteX71" fmla="*/ 3801716 w 4677232"/>
              <a:gd name="connsiteY71" fmla="*/ 610732 h 2198362"/>
              <a:gd name="connsiteX72" fmla="*/ 3795366 w 4677232"/>
              <a:gd name="connsiteY72" fmla="*/ 502782 h 2198362"/>
              <a:gd name="connsiteX73" fmla="*/ 3719166 w 4677232"/>
              <a:gd name="connsiteY73" fmla="*/ 451982 h 2198362"/>
              <a:gd name="connsiteX74" fmla="*/ 3662016 w 4677232"/>
              <a:gd name="connsiteY74" fmla="*/ 483732 h 2198362"/>
              <a:gd name="connsiteX75" fmla="*/ 3712816 w 4677232"/>
              <a:gd name="connsiteY75" fmla="*/ 572632 h 2198362"/>
              <a:gd name="connsiteX76" fmla="*/ 3693766 w 4677232"/>
              <a:gd name="connsiteY76" fmla="*/ 585332 h 2198362"/>
              <a:gd name="connsiteX77" fmla="*/ 3630266 w 4677232"/>
              <a:gd name="connsiteY77" fmla="*/ 566282 h 2198362"/>
              <a:gd name="connsiteX78" fmla="*/ 3598516 w 4677232"/>
              <a:gd name="connsiteY78" fmla="*/ 471032 h 2198362"/>
              <a:gd name="connsiteX79" fmla="*/ 3674716 w 4677232"/>
              <a:gd name="connsiteY79" fmla="*/ 337682 h 2198362"/>
              <a:gd name="connsiteX80" fmla="*/ 3528666 w 4677232"/>
              <a:gd name="connsiteY80" fmla="*/ 331332 h 2198362"/>
              <a:gd name="connsiteX81" fmla="*/ 3649316 w 4677232"/>
              <a:gd name="connsiteY81" fmla="*/ 255132 h 2198362"/>
              <a:gd name="connsiteX82" fmla="*/ 3668366 w 4677232"/>
              <a:gd name="connsiteY82" fmla="*/ 159882 h 2198362"/>
              <a:gd name="connsiteX83" fmla="*/ 3560416 w 4677232"/>
              <a:gd name="connsiteY83" fmla="*/ 109082 h 2198362"/>
              <a:gd name="connsiteX84" fmla="*/ 3484216 w 4677232"/>
              <a:gd name="connsiteY84" fmla="*/ 197982 h 2198362"/>
              <a:gd name="connsiteX85" fmla="*/ 3458816 w 4677232"/>
              <a:gd name="connsiteY85" fmla="*/ 153532 h 2198362"/>
              <a:gd name="connsiteX86" fmla="*/ 3382616 w 4677232"/>
              <a:gd name="connsiteY86" fmla="*/ 153532 h 2198362"/>
              <a:gd name="connsiteX87" fmla="*/ 3382616 w 4677232"/>
              <a:gd name="connsiteY87" fmla="*/ 223382 h 2198362"/>
              <a:gd name="connsiteX88" fmla="*/ 3293716 w 4677232"/>
              <a:gd name="connsiteY88" fmla="*/ 96382 h 2198362"/>
              <a:gd name="connsiteX89" fmla="*/ 3185766 w 4677232"/>
              <a:gd name="connsiteY89" fmla="*/ 45582 h 2198362"/>
              <a:gd name="connsiteX90" fmla="*/ 3312766 w 4677232"/>
              <a:gd name="connsiteY90" fmla="*/ 337682 h 2198362"/>
              <a:gd name="connsiteX91" fmla="*/ 3147666 w 4677232"/>
              <a:gd name="connsiteY91" fmla="*/ 236082 h 2198362"/>
              <a:gd name="connsiteX92" fmla="*/ 3077816 w 4677232"/>
              <a:gd name="connsiteY92" fmla="*/ 242432 h 2198362"/>
              <a:gd name="connsiteX93" fmla="*/ 3014316 w 4677232"/>
              <a:gd name="connsiteY93" fmla="*/ 312282 h 2198362"/>
              <a:gd name="connsiteX94" fmla="*/ 2766666 w 4677232"/>
              <a:gd name="connsiteY94" fmla="*/ 331332 h 2198362"/>
              <a:gd name="connsiteX95" fmla="*/ 2817466 w 4677232"/>
              <a:gd name="connsiteY95" fmla="*/ 236082 h 2198362"/>
              <a:gd name="connsiteX96" fmla="*/ 2639666 w 4677232"/>
              <a:gd name="connsiteY96" fmla="*/ 229732 h 2198362"/>
              <a:gd name="connsiteX97" fmla="*/ 2455516 w 4677232"/>
              <a:gd name="connsiteY97" fmla="*/ 255132 h 2198362"/>
              <a:gd name="connsiteX98" fmla="*/ 2493616 w 4677232"/>
              <a:gd name="connsiteY98" fmla="*/ 159882 h 2198362"/>
              <a:gd name="connsiteX99" fmla="*/ 2322166 w 4677232"/>
              <a:gd name="connsiteY99" fmla="*/ 70982 h 2198362"/>
              <a:gd name="connsiteX100" fmla="*/ 2118966 w 4677232"/>
              <a:gd name="connsiteY100" fmla="*/ 1132 h 2198362"/>
              <a:gd name="connsiteX101" fmla="*/ 1522066 w 4677232"/>
              <a:gd name="connsiteY101" fmla="*/ 128132 h 2198362"/>
              <a:gd name="connsiteX102" fmla="*/ 1820516 w 4677232"/>
              <a:gd name="connsiteY102" fmla="*/ 178932 h 2198362"/>
              <a:gd name="connsiteX103" fmla="*/ 2138016 w 4677232"/>
              <a:gd name="connsiteY103" fmla="*/ 128132 h 2198362"/>
              <a:gd name="connsiteX104" fmla="*/ 2290416 w 4677232"/>
              <a:gd name="connsiteY104" fmla="*/ 197982 h 2198362"/>
              <a:gd name="connsiteX105" fmla="*/ 2290416 w 4677232"/>
              <a:gd name="connsiteY105" fmla="*/ 305932 h 2198362"/>
              <a:gd name="connsiteX106" fmla="*/ 2226916 w 4677232"/>
              <a:gd name="connsiteY106" fmla="*/ 305932 h 2198362"/>
              <a:gd name="connsiteX107" fmla="*/ 2144366 w 4677232"/>
              <a:gd name="connsiteY107" fmla="*/ 420232 h 2198362"/>
              <a:gd name="connsiteX108" fmla="*/ 2220566 w 4677232"/>
              <a:gd name="connsiteY108" fmla="*/ 420232 h 2198362"/>
              <a:gd name="connsiteX109" fmla="*/ 2366616 w 4677232"/>
              <a:gd name="connsiteY109" fmla="*/ 318632 h 2198362"/>
              <a:gd name="connsiteX110" fmla="*/ 2392016 w 4677232"/>
              <a:gd name="connsiteY110" fmla="*/ 502782 h 2198362"/>
              <a:gd name="connsiteX111" fmla="*/ 2436466 w 4677232"/>
              <a:gd name="connsiteY111" fmla="*/ 426582 h 2198362"/>
              <a:gd name="connsiteX112" fmla="*/ 2461866 w 4677232"/>
              <a:gd name="connsiteY112" fmla="*/ 363082 h 2198362"/>
              <a:gd name="connsiteX113" fmla="*/ 2626966 w 4677232"/>
              <a:gd name="connsiteY113" fmla="*/ 451982 h 2198362"/>
              <a:gd name="connsiteX114" fmla="*/ 2582516 w 4677232"/>
              <a:gd name="connsiteY114" fmla="*/ 566282 h 2198362"/>
              <a:gd name="connsiteX115" fmla="*/ 2684116 w 4677232"/>
              <a:gd name="connsiteY115" fmla="*/ 528182 h 2198362"/>
              <a:gd name="connsiteX116" fmla="*/ 2823816 w 4677232"/>
              <a:gd name="connsiteY116" fmla="*/ 528182 h 2198362"/>
              <a:gd name="connsiteX117" fmla="*/ 2709516 w 4677232"/>
              <a:gd name="connsiteY117" fmla="*/ 648832 h 2198362"/>
              <a:gd name="connsiteX118" fmla="*/ 2665066 w 4677232"/>
              <a:gd name="connsiteY118" fmla="*/ 718682 h 2198362"/>
              <a:gd name="connsiteX119" fmla="*/ 2785716 w 4677232"/>
              <a:gd name="connsiteY119" fmla="*/ 725032 h 2198362"/>
              <a:gd name="connsiteX120" fmla="*/ 2836516 w 4677232"/>
              <a:gd name="connsiteY120" fmla="*/ 693282 h 2198362"/>
              <a:gd name="connsiteX121" fmla="*/ 2906366 w 4677232"/>
              <a:gd name="connsiteY121" fmla="*/ 642482 h 2198362"/>
              <a:gd name="connsiteX122" fmla="*/ 3001616 w 4677232"/>
              <a:gd name="connsiteY122" fmla="*/ 661532 h 2198362"/>
              <a:gd name="connsiteX123" fmla="*/ 3033366 w 4677232"/>
              <a:gd name="connsiteY123" fmla="*/ 623432 h 2198362"/>
              <a:gd name="connsiteX124" fmla="*/ 3141316 w 4677232"/>
              <a:gd name="connsiteY124" fmla="*/ 655182 h 2198362"/>
              <a:gd name="connsiteX125" fmla="*/ 3122266 w 4677232"/>
              <a:gd name="connsiteY125" fmla="*/ 788532 h 2198362"/>
              <a:gd name="connsiteX126" fmla="*/ 3198466 w 4677232"/>
              <a:gd name="connsiteY126" fmla="*/ 686932 h 2198362"/>
              <a:gd name="connsiteX127" fmla="*/ 3255616 w 4677232"/>
              <a:gd name="connsiteY127" fmla="*/ 610732 h 2198362"/>
              <a:gd name="connsiteX128" fmla="*/ 3522316 w 4677232"/>
              <a:gd name="connsiteY128" fmla="*/ 807582 h 2198362"/>
              <a:gd name="connsiteX129" fmla="*/ 3350866 w 4677232"/>
              <a:gd name="connsiteY129" fmla="*/ 966332 h 2198362"/>
              <a:gd name="connsiteX130" fmla="*/ 3331816 w 4677232"/>
              <a:gd name="connsiteY130" fmla="*/ 1029832 h 2198362"/>
              <a:gd name="connsiteX131" fmla="*/ 3007966 w 4677232"/>
              <a:gd name="connsiteY131" fmla="*/ 1036182 h 2198362"/>
              <a:gd name="connsiteX132" fmla="*/ 3001616 w 4677232"/>
              <a:gd name="connsiteY132" fmla="*/ 947282 h 2198362"/>
              <a:gd name="connsiteX133" fmla="*/ 2925416 w 4677232"/>
              <a:gd name="connsiteY133" fmla="*/ 883782 h 2198362"/>
              <a:gd name="connsiteX134" fmla="*/ 2957166 w 4677232"/>
              <a:gd name="connsiteY134" fmla="*/ 1023482 h 2198362"/>
              <a:gd name="connsiteX135" fmla="*/ 2957166 w 4677232"/>
              <a:gd name="connsiteY135" fmla="*/ 1055232 h 2198362"/>
              <a:gd name="connsiteX136" fmla="*/ 2931766 w 4677232"/>
              <a:gd name="connsiteY136" fmla="*/ 1175882 h 2198362"/>
              <a:gd name="connsiteX137" fmla="*/ 2766666 w 4677232"/>
              <a:gd name="connsiteY137" fmla="*/ 1017132 h 2198362"/>
              <a:gd name="connsiteX138" fmla="*/ 2773016 w 4677232"/>
              <a:gd name="connsiteY138" fmla="*/ 1086982 h 2198362"/>
              <a:gd name="connsiteX139" fmla="*/ 2760316 w 4677232"/>
              <a:gd name="connsiteY139" fmla="*/ 1175882 h 2198362"/>
              <a:gd name="connsiteX140" fmla="*/ 2531716 w 4677232"/>
              <a:gd name="connsiteY140" fmla="*/ 1207632 h 2198362"/>
              <a:gd name="connsiteX141" fmla="*/ 2341216 w 4677232"/>
              <a:gd name="connsiteY141" fmla="*/ 1283832 h 2198362"/>
              <a:gd name="connsiteX142" fmla="*/ 2423766 w 4677232"/>
              <a:gd name="connsiteY142" fmla="*/ 947282 h 2198362"/>
              <a:gd name="connsiteX143" fmla="*/ 2322166 w 4677232"/>
              <a:gd name="connsiteY143" fmla="*/ 1061582 h 2198362"/>
              <a:gd name="connsiteX144" fmla="*/ 2182466 w 4677232"/>
              <a:gd name="connsiteY144" fmla="*/ 998082 h 2198362"/>
              <a:gd name="connsiteX145" fmla="*/ 2290416 w 4677232"/>
              <a:gd name="connsiteY145" fmla="*/ 1106032 h 2198362"/>
              <a:gd name="connsiteX146" fmla="*/ 2245966 w 4677232"/>
              <a:gd name="connsiteY146" fmla="*/ 1201282 h 2198362"/>
              <a:gd name="connsiteX147" fmla="*/ 2163416 w 4677232"/>
              <a:gd name="connsiteY147" fmla="*/ 1201282 h 2198362"/>
              <a:gd name="connsiteX148" fmla="*/ 2150716 w 4677232"/>
              <a:gd name="connsiteY148" fmla="*/ 1258432 h 2198362"/>
              <a:gd name="connsiteX149" fmla="*/ 2055466 w 4677232"/>
              <a:gd name="connsiteY149" fmla="*/ 1252082 h 2198362"/>
              <a:gd name="connsiteX150" fmla="*/ 1979266 w 4677232"/>
              <a:gd name="connsiteY150" fmla="*/ 1112382 h 2198362"/>
              <a:gd name="connsiteX151" fmla="*/ 1934816 w 4677232"/>
              <a:gd name="connsiteY151" fmla="*/ 1074282 h 2198362"/>
              <a:gd name="connsiteX152" fmla="*/ 1890366 w 4677232"/>
              <a:gd name="connsiteY152" fmla="*/ 953632 h 2198362"/>
              <a:gd name="connsiteX153" fmla="*/ 1877666 w 4677232"/>
              <a:gd name="connsiteY153" fmla="*/ 1144132 h 2198362"/>
              <a:gd name="connsiteX154" fmla="*/ 1953866 w 4677232"/>
              <a:gd name="connsiteY154" fmla="*/ 1258432 h 2198362"/>
              <a:gd name="connsiteX155" fmla="*/ 1680816 w 4677232"/>
              <a:gd name="connsiteY155" fmla="*/ 1379082 h 2198362"/>
              <a:gd name="connsiteX156" fmla="*/ 1668116 w 4677232"/>
              <a:gd name="connsiteY156" fmla="*/ 1271132 h 2198362"/>
              <a:gd name="connsiteX157" fmla="*/ 1553816 w 4677232"/>
              <a:gd name="connsiteY157" fmla="*/ 1207632 h 2198362"/>
              <a:gd name="connsiteX158" fmla="*/ 1566516 w 4677232"/>
              <a:gd name="connsiteY158" fmla="*/ 1264782 h 2198362"/>
              <a:gd name="connsiteX159" fmla="*/ 1566516 w 4677232"/>
              <a:gd name="connsiteY159" fmla="*/ 1353682 h 2198362"/>
              <a:gd name="connsiteX160" fmla="*/ 1337916 w 4677232"/>
              <a:gd name="connsiteY160" fmla="*/ 1417182 h 2198362"/>
              <a:gd name="connsiteX161" fmla="*/ 1312516 w 4677232"/>
              <a:gd name="connsiteY161" fmla="*/ 1537832 h 2198362"/>
              <a:gd name="connsiteX162" fmla="*/ 1229966 w 4677232"/>
              <a:gd name="connsiteY162" fmla="*/ 1582282 h 2198362"/>
              <a:gd name="connsiteX163" fmla="*/ 1198216 w 4677232"/>
              <a:gd name="connsiteY163" fmla="*/ 1448932 h 2198362"/>
              <a:gd name="connsiteX164" fmla="*/ 1077566 w 4677232"/>
              <a:gd name="connsiteY164" fmla="*/ 1404482 h 2198362"/>
              <a:gd name="connsiteX165" fmla="*/ 785466 w 4677232"/>
              <a:gd name="connsiteY165" fmla="*/ 985382 h 2198362"/>
              <a:gd name="connsiteX166" fmla="*/ 633066 w 4677232"/>
              <a:gd name="connsiteY166" fmla="*/ 737732 h 2198362"/>
              <a:gd name="connsiteX167" fmla="*/ 620366 w 4677232"/>
              <a:gd name="connsiteY167" fmla="*/ 820282 h 2198362"/>
              <a:gd name="connsiteX168" fmla="*/ 493366 w 4677232"/>
              <a:gd name="connsiteY168" fmla="*/ 839332 h 2198362"/>
              <a:gd name="connsiteX169" fmla="*/ 487016 w 4677232"/>
              <a:gd name="connsiteY169" fmla="*/ 750432 h 2198362"/>
              <a:gd name="connsiteX170" fmla="*/ 169516 w 4677232"/>
              <a:gd name="connsiteY170" fmla="*/ 623432 h 2198362"/>
              <a:gd name="connsiteX0" fmla="*/ 169516 w 4677232"/>
              <a:gd name="connsiteY0" fmla="*/ 623432 h 2198317"/>
              <a:gd name="connsiteX1" fmla="*/ 956916 w 4677232"/>
              <a:gd name="connsiteY1" fmla="*/ 1537832 h 2198317"/>
              <a:gd name="connsiteX2" fmla="*/ 899767 w 4677232"/>
              <a:gd name="connsiteY2" fmla="*/ 1575932 h 2198317"/>
              <a:gd name="connsiteX3" fmla="*/ 785467 w 4677232"/>
              <a:gd name="connsiteY3" fmla="*/ 1620382 h 2198317"/>
              <a:gd name="connsiteX4" fmla="*/ 715617 w 4677232"/>
              <a:gd name="connsiteY4" fmla="*/ 1702932 h 2198317"/>
              <a:gd name="connsiteX5" fmla="*/ 741017 w 4677232"/>
              <a:gd name="connsiteY5" fmla="*/ 1690232 h 2198317"/>
              <a:gd name="connsiteX6" fmla="*/ 512416 w 4677232"/>
              <a:gd name="connsiteY6" fmla="*/ 1702932 h 2198317"/>
              <a:gd name="connsiteX7" fmla="*/ 309216 w 4677232"/>
              <a:gd name="connsiteY7" fmla="*/ 1887082 h 2198317"/>
              <a:gd name="connsiteX8" fmla="*/ 4416 w 4677232"/>
              <a:gd name="connsiteY8" fmla="*/ 2071232 h 2198317"/>
              <a:gd name="connsiteX9" fmla="*/ 563217 w 4677232"/>
              <a:gd name="connsiteY9" fmla="*/ 2001382 h 2198317"/>
              <a:gd name="connsiteX10" fmla="*/ 810866 w 4677232"/>
              <a:gd name="connsiteY10" fmla="*/ 1855332 h 2198317"/>
              <a:gd name="connsiteX11" fmla="*/ 1115666 w 4677232"/>
              <a:gd name="connsiteY11" fmla="*/ 1785482 h 2198317"/>
              <a:gd name="connsiteX12" fmla="*/ 842617 w 4677232"/>
              <a:gd name="connsiteY12" fmla="*/ 1899782 h 2198317"/>
              <a:gd name="connsiteX13" fmla="*/ 1223616 w 4677232"/>
              <a:gd name="connsiteY13" fmla="*/ 2166482 h 2198317"/>
              <a:gd name="connsiteX14" fmla="*/ 1433166 w 4677232"/>
              <a:gd name="connsiteY14" fmla="*/ 1715632 h 2198317"/>
              <a:gd name="connsiteX15" fmla="*/ 1585566 w 4677232"/>
              <a:gd name="connsiteY15" fmla="*/ 2109332 h 2198317"/>
              <a:gd name="connsiteX16" fmla="*/ 1617317 w 4677232"/>
              <a:gd name="connsiteY16" fmla="*/ 2033132 h 2198317"/>
              <a:gd name="connsiteX17" fmla="*/ 1617317 w 4677232"/>
              <a:gd name="connsiteY17" fmla="*/ 1823582 h 2198317"/>
              <a:gd name="connsiteX18" fmla="*/ 1661766 w 4677232"/>
              <a:gd name="connsiteY18" fmla="*/ 1721982 h 2198317"/>
              <a:gd name="connsiteX19" fmla="*/ 1833216 w 4677232"/>
              <a:gd name="connsiteY19" fmla="*/ 1753732 h 2198317"/>
              <a:gd name="connsiteX20" fmla="*/ 2163416 w 4677232"/>
              <a:gd name="connsiteY20" fmla="*/ 1728332 h 2198317"/>
              <a:gd name="connsiteX21" fmla="*/ 2417416 w 4677232"/>
              <a:gd name="connsiteY21" fmla="*/ 1518782 h 2198317"/>
              <a:gd name="connsiteX22" fmla="*/ 2315816 w 4677232"/>
              <a:gd name="connsiteY22" fmla="*/ 2077582 h 2198317"/>
              <a:gd name="connsiteX23" fmla="*/ 2569816 w 4677232"/>
              <a:gd name="connsiteY23" fmla="*/ 2014082 h 2198317"/>
              <a:gd name="connsiteX24" fmla="*/ 2538067 w 4677232"/>
              <a:gd name="connsiteY24" fmla="*/ 1912482 h 2198317"/>
              <a:gd name="connsiteX25" fmla="*/ 2620617 w 4677232"/>
              <a:gd name="connsiteY25" fmla="*/ 1741032 h 2198317"/>
              <a:gd name="connsiteX26" fmla="*/ 2633316 w 4677232"/>
              <a:gd name="connsiteY26" fmla="*/ 1633082 h 2198317"/>
              <a:gd name="connsiteX27" fmla="*/ 2925416 w 4677232"/>
              <a:gd name="connsiteY27" fmla="*/ 1779132 h 2198317"/>
              <a:gd name="connsiteX28" fmla="*/ 2944466 w 4677232"/>
              <a:gd name="connsiteY28" fmla="*/ 1925182 h 2198317"/>
              <a:gd name="connsiteX29" fmla="*/ 3039716 w 4677232"/>
              <a:gd name="connsiteY29" fmla="*/ 1728332 h 2198317"/>
              <a:gd name="connsiteX30" fmla="*/ 3109566 w 4677232"/>
              <a:gd name="connsiteY30" fmla="*/ 1709282 h 2198317"/>
              <a:gd name="connsiteX31" fmla="*/ 3039716 w 4677232"/>
              <a:gd name="connsiteY31" fmla="*/ 1474332 h 2198317"/>
              <a:gd name="connsiteX32" fmla="*/ 3236566 w 4677232"/>
              <a:gd name="connsiteY32" fmla="*/ 1448932 h 2198317"/>
              <a:gd name="connsiteX33" fmla="*/ 3281016 w 4677232"/>
              <a:gd name="connsiteY33" fmla="*/ 1677532 h 2198317"/>
              <a:gd name="connsiteX34" fmla="*/ 3331816 w 4677232"/>
              <a:gd name="connsiteY34" fmla="*/ 1607682 h 2198317"/>
              <a:gd name="connsiteX35" fmla="*/ 3369916 w 4677232"/>
              <a:gd name="connsiteY35" fmla="*/ 1487032 h 2198317"/>
              <a:gd name="connsiteX36" fmla="*/ 3528666 w 4677232"/>
              <a:gd name="connsiteY36" fmla="*/ 1537832 h 2198317"/>
              <a:gd name="connsiteX37" fmla="*/ 3465166 w 4677232"/>
              <a:gd name="connsiteY37" fmla="*/ 1715632 h 2198317"/>
              <a:gd name="connsiteX38" fmla="*/ 3547716 w 4677232"/>
              <a:gd name="connsiteY38" fmla="*/ 1709282 h 2198317"/>
              <a:gd name="connsiteX39" fmla="*/ 3325466 w 4677232"/>
              <a:gd name="connsiteY39" fmla="*/ 2090282 h 2198317"/>
              <a:gd name="connsiteX40" fmla="*/ 3611216 w 4677232"/>
              <a:gd name="connsiteY40" fmla="*/ 2033132 h 2198317"/>
              <a:gd name="connsiteX41" fmla="*/ 3738216 w 4677232"/>
              <a:gd name="connsiteY41" fmla="*/ 2198232 h 2198317"/>
              <a:gd name="connsiteX42" fmla="*/ 3827116 w 4677232"/>
              <a:gd name="connsiteY42" fmla="*/ 2052182 h 2198317"/>
              <a:gd name="connsiteX43" fmla="*/ 3782667 w 4677232"/>
              <a:gd name="connsiteY43" fmla="*/ 1817232 h 2198317"/>
              <a:gd name="connsiteX44" fmla="*/ 3731867 w 4677232"/>
              <a:gd name="connsiteY44" fmla="*/ 1633082 h 2198317"/>
              <a:gd name="connsiteX45" fmla="*/ 3731867 w 4677232"/>
              <a:gd name="connsiteY45" fmla="*/ 1633082 h 2198317"/>
              <a:gd name="connsiteX46" fmla="*/ 3700116 w 4677232"/>
              <a:gd name="connsiteY46" fmla="*/ 1379082 h 2198317"/>
              <a:gd name="connsiteX47" fmla="*/ 3890616 w 4677232"/>
              <a:gd name="connsiteY47" fmla="*/ 1264782 h 2198317"/>
              <a:gd name="connsiteX48" fmla="*/ 3890616 w 4677232"/>
              <a:gd name="connsiteY48" fmla="*/ 1099682 h 2198317"/>
              <a:gd name="connsiteX49" fmla="*/ 4068416 w 4677232"/>
              <a:gd name="connsiteY49" fmla="*/ 1264782 h 2198317"/>
              <a:gd name="connsiteX50" fmla="*/ 4144616 w 4677232"/>
              <a:gd name="connsiteY50" fmla="*/ 1029832 h 2198317"/>
              <a:gd name="connsiteX51" fmla="*/ 4246216 w 4677232"/>
              <a:gd name="connsiteY51" fmla="*/ 1144132 h 2198317"/>
              <a:gd name="connsiteX52" fmla="*/ 4239866 w 4677232"/>
              <a:gd name="connsiteY52" fmla="*/ 1296532 h 2198317"/>
              <a:gd name="connsiteX53" fmla="*/ 4379566 w 4677232"/>
              <a:gd name="connsiteY53" fmla="*/ 1239382 h 2198317"/>
              <a:gd name="connsiteX54" fmla="*/ 4284316 w 4677232"/>
              <a:gd name="connsiteY54" fmla="*/ 1569582 h 2198317"/>
              <a:gd name="connsiteX55" fmla="*/ 4500216 w 4677232"/>
              <a:gd name="connsiteY55" fmla="*/ 1404482 h 2198317"/>
              <a:gd name="connsiteX56" fmla="*/ 4658966 w 4677232"/>
              <a:gd name="connsiteY56" fmla="*/ 1112382 h 2198317"/>
              <a:gd name="connsiteX57" fmla="*/ 4665316 w 4677232"/>
              <a:gd name="connsiteY57" fmla="*/ 617082 h 2198317"/>
              <a:gd name="connsiteX58" fmla="*/ 4582766 w 4677232"/>
              <a:gd name="connsiteY58" fmla="*/ 432932 h 2198317"/>
              <a:gd name="connsiteX59" fmla="*/ 4493866 w 4677232"/>
              <a:gd name="connsiteY59" fmla="*/ 610732 h 2198317"/>
              <a:gd name="connsiteX60" fmla="*/ 4341466 w 4677232"/>
              <a:gd name="connsiteY60" fmla="*/ 578982 h 2198317"/>
              <a:gd name="connsiteX61" fmla="*/ 4404966 w 4677232"/>
              <a:gd name="connsiteY61" fmla="*/ 331332 h 2198317"/>
              <a:gd name="connsiteX62" fmla="*/ 4265266 w 4677232"/>
              <a:gd name="connsiteY62" fmla="*/ 439282 h 2198317"/>
              <a:gd name="connsiteX63" fmla="*/ 4150966 w 4677232"/>
              <a:gd name="connsiteY63" fmla="*/ 591682 h 2198317"/>
              <a:gd name="connsiteX64" fmla="*/ 4068416 w 4677232"/>
              <a:gd name="connsiteY64" fmla="*/ 553582 h 2198317"/>
              <a:gd name="connsiteX65" fmla="*/ 4106516 w 4677232"/>
              <a:gd name="connsiteY65" fmla="*/ 464682 h 2198317"/>
              <a:gd name="connsiteX66" fmla="*/ 4131916 w 4677232"/>
              <a:gd name="connsiteY66" fmla="*/ 331332 h 2198317"/>
              <a:gd name="connsiteX67" fmla="*/ 4036666 w 4677232"/>
              <a:gd name="connsiteY67" fmla="*/ 426582 h 2198317"/>
              <a:gd name="connsiteX68" fmla="*/ 3890616 w 4677232"/>
              <a:gd name="connsiteY68" fmla="*/ 267832 h 2198317"/>
              <a:gd name="connsiteX69" fmla="*/ 3941416 w 4677232"/>
              <a:gd name="connsiteY69" fmla="*/ 458332 h 2198317"/>
              <a:gd name="connsiteX70" fmla="*/ 3928716 w 4677232"/>
              <a:gd name="connsiteY70" fmla="*/ 585332 h 2198317"/>
              <a:gd name="connsiteX71" fmla="*/ 3890616 w 4677232"/>
              <a:gd name="connsiteY71" fmla="*/ 648832 h 2198317"/>
              <a:gd name="connsiteX72" fmla="*/ 3801716 w 4677232"/>
              <a:gd name="connsiteY72" fmla="*/ 610732 h 2198317"/>
              <a:gd name="connsiteX73" fmla="*/ 3795366 w 4677232"/>
              <a:gd name="connsiteY73" fmla="*/ 502782 h 2198317"/>
              <a:gd name="connsiteX74" fmla="*/ 3719166 w 4677232"/>
              <a:gd name="connsiteY74" fmla="*/ 451982 h 2198317"/>
              <a:gd name="connsiteX75" fmla="*/ 3662016 w 4677232"/>
              <a:gd name="connsiteY75" fmla="*/ 483732 h 2198317"/>
              <a:gd name="connsiteX76" fmla="*/ 3712816 w 4677232"/>
              <a:gd name="connsiteY76" fmla="*/ 572632 h 2198317"/>
              <a:gd name="connsiteX77" fmla="*/ 3693766 w 4677232"/>
              <a:gd name="connsiteY77" fmla="*/ 585332 h 2198317"/>
              <a:gd name="connsiteX78" fmla="*/ 3630266 w 4677232"/>
              <a:gd name="connsiteY78" fmla="*/ 566282 h 2198317"/>
              <a:gd name="connsiteX79" fmla="*/ 3598516 w 4677232"/>
              <a:gd name="connsiteY79" fmla="*/ 471032 h 2198317"/>
              <a:gd name="connsiteX80" fmla="*/ 3674716 w 4677232"/>
              <a:gd name="connsiteY80" fmla="*/ 337682 h 2198317"/>
              <a:gd name="connsiteX81" fmla="*/ 3528666 w 4677232"/>
              <a:gd name="connsiteY81" fmla="*/ 331332 h 2198317"/>
              <a:gd name="connsiteX82" fmla="*/ 3649316 w 4677232"/>
              <a:gd name="connsiteY82" fmla="*/ 255132 h 2198317"/>
              <a:gd name="connsiteX83" fmla="*/ 3668366 w 4677232"/>
              <a:gd name="connsiteY83" fmla="*/ 159882 h 2198317"/>
              <a:gd name="connsiteX84" fmla="*/ 3560416 w 4677232"/>
              <a:gd name="connsiteY84" fmla="*/ 109082 h 2198317"/>
              <a:gd name="connsiteX85" fmla="*/ 3484216 w 4677232"/>
              <a:gd name="connsiteY85" fmla="*/ 197982 h 2198317"/>
              <a:gd name="connsiteX86" fmla="*/ 3458816 w 4677232"/>
              <a:gd name="connsiteY86" fmla="*/ 153532 h 2198317"/>
              <a:gd name="connsiteX87" fmla="*/ 3382616 w 4677232"/>
              <a:gd name="connsiteY87" fmla="*/ 153532 h 2198317"/>
              <a:gd name="connsiteX88" fmla="*/ 3382616 w 4677232"/>
              <a:gd name="connsiteY88" fmla="*/ 223382 h 2198317"/>
              <a:gd name="connsiteX89" fmla="*/ 3293716 w 4677232"/>
              <a:gd name="connsiteY89" fmla="*/ 96382 h 2198317"/>
              <a:gd name="connsiteX90" fmla="*/ 3185766 w 4677232"/>
              <a:gd name="connsiteY90" fmla="*/ 45582 h 2198317"/>
              <a:gd name="connsiteX91" fmla="*/ 3312766 w 4677232"/>
              <a:gd name="connsiteY91" fmla="*/ 337682 h 2198317"/>
              <a:gd name="connsiteX92" fmla="*/ 3147666 w 4677232"/>
              <a:gd name="connsiteY92" fmla="*/ 236082 h 2198317"/>
              <a:gd name="connsiteX93" fmla="*/ 3077816 w 4677232"/>
              <a:gd name="connsiteY93" fmla="*/ 242432 h 2198317"/>
              <a:gd name="connsiteX94" fmla="*/ 3014316 w 4677232"/>
              <a:gd name="connsiteY94" fmla="*/ 312282 h 2198317"/>
              <a:gd name="connsiteX95" fmla="*/ 2766666 w 4677232"/>
              <a:gd name="connsiteY95" fmla="*/ 331332 h 2198317"/>
              <a:gd name="connsiteX96" fmla="*/ 2817466 w 4677232"/>
              <a:gd name="connsiteY96" fmla="*/ 236082 h 2198317"/>
              <a:gd name="connsiteX97" fmla="*/ 2639666 w 4677232"/>
              <a:gd name="connsiteY97" fmla="*/ 229732 h 2198317"/>
              <a:gd name="connsiteX98" fmla="*/ 2455516 w 4677232"/>
              <a:gd name="connsiteY98" fmla="*/ 255132 h 2198317"/>
              <a:gd name="connsiteX99" fmla="*/ 2493616 w 4677232"/>
              <a:gd name="connsiteY99" fmla="*/ 159882 h 2198317"/>
              <a:gd name="connsiteX100" fmla="*/ 2322166 w 4677232"/>
              <a:gd name="connsiteY100" fmla="*/ 70982 h 2198317"/>
              <a:gd name="connsiteX101" fmla="*/ 2118966 w 4677232"/>
              <a:gd name="connsiteY101" fmla="*/ 1132 h 2198317"/>
              <a:gd name="connsiteX102" fmla="*/ 1522066 w 4677232"/>
              <a:gd name="connsiteY102" fmla="*/ 128132 h 2198317"/>
              <a:gd name="connsiteX103" fmla="*/ 1820516 w 4677232"/>
              <a:gd name="connsiteY103" fmla="*/ 178932 h 2198317"/>
              <a:gd name="connsiteX104" fmla="*/ 2138016 w 4677232"/>
              <a:gd name="connsiteY104" fmla="*/ 128132 h 2198317"/>
              <a:gd name="connsiteX105" fmla="*/ 2290416 w 4677232"/>
              <a:gd name="connsiteY105" fmla="*/ 197982 h 2198317"/>
              <a:gd name="connsiteX106" fmla="*/ 2290416 w 4677232"/>
              <a:gd name="connsiteY106" fmla="*/ 305932 h 2198317"/>
              <a:gd name="connsiteX107" fmla="*/ 2226916 w 4677232"/>
              <a:gd name="connsiteY107" fmla="*/ 305932 h 2198317"/>
              <a:gd name="connsiteX108" fmla="*/ 2144366 w 4677232"/>
              <a:gd name="connsiteY108" fmla="*/ 420232 h 2198317"/>
              <a:gd name="connsiteX109" fmla="*/ 2220566 w 4677232"/>
              <a:gd name="connsiteY109" fmla="*/ 420232 h 2198317"/>
              <a:gd name="connsiteX110" fmla="*/ 2366616 w 4677232"/>
              <a:gd name="connsiteY110" fmla="*/ 318632 h 2198317"/>
              <a:gd name="connsiteX111" fmla="*/ 2392016 w 4677232"/>
              <a:gd name="connsiteY111" fmla="*/ 502782 h 2198317"/>
              <a:gd name="connsiteX112" fmla="*/ 2436466 w 4677232"/>
              <a:gd name="connsiteY112" fmla="*/ 426582 h 2198317"/>
              <a:gd name="connsiteX113" fmla="*/ 2461866 w 4677232"/>
              <a:gd name="connsiteY113" fmla="*/ 363082 h 2198317"/>
              <a:gd name="connsiteX114" fmla="*/ 2626966 w 4677232"/>
              <a:gd name="connsiteY114" fmla="*/ 451982 h 2198317"/>
              <a:gd name="connsiteX115" fmla="*/ 2582516 w 4677232"/>
              <a:gd name="connsiteY115" fmla="*/ 566282 h 2198317"/>
              <a:gd name="connsiteX116" fmla="*/ 2684116 w 4677232"/>
              <a:gd name="connsiteY116" fmla="*/ 528182 h 2198317"/>
              <a:gd name="connsiteX117" fmla="*/ 2823816 w 4677232"/>
              <a:gd name="connsiteY117" fmla="*/ 528182 h 2198317"/>
              <a:gd name="connsiteX118" fmla="*/ 2709516 w 4677232"/>
              <a:gd name="connsiteY118" fmla="*/ 648832 h 2198317"/>
              <a:gd name="connsiteX119" fmla="*/ 2665066 w 4677232"/>
              <a:gd name="connsiteY119" fmla="*/ 718682 h 2198317"/>
              <a:gd name="connsiteX120" fmla="*/ 2785716 w 4677232"/>
              <a:gd name="connsiteY120" fmla="*/ 725032 h 2198317"/>
              <a:gd name="connsiteX121" fmla="*/ 2836516 w 4677232"/>
              <a:gd name="connsiteY121" fmla="*/ 693282 h 2198317"/>
              <a:gd name="connsiteX122" fmla="*/ 2906366 w 4677232"/>
              <a:gd name="connsiteY122" fmla="*/ 642482 h 2198317"/>
              <a:gd name="connsiteX123" fmla="*/ 3001616 w 4677232"/>
              <a:gd name="connsiteY123" fmla="*/ 661532 h 2198317"/>
              <a:gd name="connsiteX124" fmla="*/ 3033366 w 4677232"/>
              <a:gd name="connsiteY124" fmla="*/ 623432 h 2198317"/>
              <a:gd name="connsiteX125" fmla="*/ 3141316 w 4677232"/>
              <a:gd name="connsiteY125" fmla="*/ 655182 h 2198317"/>
              <a:gd name="connsiteX126" fmla="*/ 3122266 w 4677232"/>
              <a:gd name="connsiteY126" fmla="*/ 788532 h 2198317"/>
              <a:gd name="connsiteX127" fmla="*/ 3198466 w 4677232"/>
              <a:gd name="connsiteY127" fmla="*/ 686932 h 2198317"/>
              <a:gd name="connsiteX128" fmla="*/ 3255616 w 4677232"/>
              <a:gd name="connsiteY128" fmla="*/ 610732 h 2198317"/>
              <a:gd name="connsiteX129" fmla="*/ 3522316 w 4677232"/>
              <a:gd name="connsiteY129" fmla="*/ 807582 h 2198317"/>
              <a:gd name="connsiteX130" fmla="*/ 3350866 w 4677232"/>
              <a:gd name="connsiteY130" fmla="*/ 966332 h 2198317"/>
              <a:gd name="connsiteX131" fmla="*/ 3331816 w 4677232"/>
              <a:gd name="connsiteY131" fmla="*/ 1029832 h 2198317"/>
              <a:gd name="connsiteX132" fmla="*/ 3007966 w 4677232"/>
              <a:gd name="connsiteY132" fmla="*/ 1036182 h 2198317"/>
              <a:gd name="connsiteX133" fmla="*/ 3001616 w 4677232"/>
              <a:gd name="connsiteY133" fmla="*/ 947282 h 2198317"/>
              <a:gd name="connsiteX134" fmla="*/ 2925416 w 4677232"/>
              <a:gd name="connsiteY134" fmla="*/ 883782 h 2198317"/>
              <a:gd name="connsiteX135" fmla="*/ 2957166 w 4677232"/>
              <a:gd name="connsiteY135" fmla="*/ 1023482 h 2198317"/>
              <a:gd name="connsiteX136" fmla="*/ 2957166 w 4677232"/>
              <a:gd name="connsiteY136" fmla="*/ 1055232 h 2198317"/>
              <a:gd name="connsiteX137" fmla="*/ 2931766 w 4677232"/>
              <a:gd name="connsiteY137" fmla="*/ 1175882 h 2198317"/>
              <a:gd name="connsiteX138" fmla="*/ 2766666 w 4677232"/>
              <a:gd name="connsiteY138" fmla="*/ 1017132 h 2198317"/>
              <a:gd name="connsiteX139" fmla="*/ 2773016 w 4677232"/>
              <a:gd name="connsiteY139" fmla="*/ 1086982 h 2198317"/>
              <a:gd name="connsiteX140" fmla="*/ 2760316 w 4677232"/>
              <a:gd name="connsiteY140" fmla="*/ 1175882 h 2198317"/>
              <a:gd name="connsiteX141" fmla="*/ 2531716 w 4677232"/>
              <a:gd name="connsiteY141" fmla="*/ 1207632 h 2198317"/>
              <a:gd name="connsiteX142" fmla="*/ 2341216 w 4677232"/>
              <a:gd name="connsiteY142" fmla="*/ 1283832 h 2198317"/>
              <a:gd name="connsiteX143" fmla="*/ 2423766 w 4677232"/>
              <a:gd name="connsiteY143" fmla="*/ 947282 h 2198317"/>
              <a:gd name="connsiteX144" fmla="*/ 2322166 w 4677232"/>
              <a:gd name="connsiteY144" fmla="*/ 1061582 h 2198317"/>
              <a:gd name="connsiteX145" fmla="*/ 2182466 w 4677232"/>
              <a:gd name="connsiteY145" fmla="*/ 998082 h 2198317"/>
              <a:gd name="connsiteX146" fmla="*/ 2290416 w 4677232"/>
              <a:gd name="connsiteY146" fmla="*/ 1106032 h 2198317"/>
              <a:gd name="connsiteX147" fmla="*/ 2245966 w 4677232"/>
              <a:gd name="connsiteY147" fmla="*/ 1201282 h 2198317"/>
              <a:gd name="connsiteX148" fmla="*/ 2163416 w 4677232"/>
              <a:gd name="connsiteY148" fmla="*/ 1201282 h 2198317"/>
              <a:gd name="connsiteX149" fmla="*/ 2150716 w 4677232"/>
              <a:gd name="connsiteY149" fmla="*/ 1258432 h 2198317"/>
              <a:gd name="connsiteX150" fmla="*/ 2055466 w 4677232"/>
              <a:gd name="connsiteY150" fmla="*/ 1252082 h 2198317"/>
              <a:gd name="connsiteX151" fmla="*/ 1979266 w 4677232"/>
              <a:gd name="connsiteY151" fmla="*/ 1112382 h 2198317"/>
              <a:gd name="connsiteX152" fmla="*/ 1934816 w 4677232"/>
              <a:gd name="connsiteY152" fmla="*/ 1074282 h 2198317"/>
              <a:gd name="connsiteX153" fmla="*/ 1890366 w 4677232"/>
              <a:gd name="connsiteY153" fmla="*/ 953632 h 2198317"/>
              <a:gd name="connsiteX154" fmla="*/ 1877666 w 4677232"/>
              <a:gd name="connsiteY154" fmla="*/ 1144132 h 2198317"/>
              <a:gd name="connsiteX155" fmla="*/ 1953866 w 4677232"/>
              <a:gd name="connsiteY155" fmla="*/ 1258432 h 2198317"/>
              <a:gd name="connsiteX156" fmla="*/ 1680816 w 4677232"/>
              <a:gd name="connsiteY156" fmla="*/ 1379082 h 2198317"/>
              <a:gd name="connsiteX157" fmla="*/ 1668116 w 4677232"/>
              <a:gd name="connsiteY157" fmla="*/ 1271132 h 2198317"/>
              <a:gd name="connsiteX158" fmla="*/ 1553816 w 4677232"/>
              <a:gd name="connsiteY158" fmla="*/ 1207632 h 2198317"/>
              <a:gd name="connsiteX159" fmla="*/ 1566516 w 4677232"/>
              <a:gd name="connsiteY159" fmla="*/ 1264782 h 2198317"/>
              <a:gd name="connsiteX160" fmla="*/ 1566516 w 4677232"/>
              <a:gd name="connsiteY160" fmla="*/ 1353682 h 2198317"/>
              <a:gd name="connsiteX161" fmla="*/ 1337916 w 4677232"/>
              <a:gd name="connsiteY161" fmla="*/ 1417182 h 2198317"/>
              <a:gd name="connsiteX162" fmla="*/ 1312516 w 4677232"/>
              <a:gd name="connsiteY162" fmla="*/ 1537832 h 2198317"/>
              <a:gd name="connsiteX163" fmla="*/ 1229966 w 4677232"/>
              <a:gd name="connsiteY163" fmla="*/ 1582282 h 2198317"/>
              <a:gd name="connsiteX164" fmla="*/ 1198216 w 4677232"/>
              <a:gd name="connsiteY164" fmla="*/ 1448932 h 2198317"/>
              <a:gd name="connsiteX165" fmla="*/ 1077566 w 4677232"/>
              <a:gd name="connsiteY165" fmla="*/ 1404482 h 2198317"/>
              <a:gd name="connsiteX166" fmla="*/ 785466 w 4677232"/>
              <a:gd name="connsiteY166" fmla="*/ 985382 h 2198317"/>
              <a:gd name="connsiteX167" fmla="*/ 633066 w 4677232"/>
              <a:gd name="connsiteY167" fmla="*/ 737732 h 2198317"/>
              <a:gd name="connsiteX168" fmla="*/ 620366 w 4677232"/>
              <a:gd name="connsiteY168" fmla="*/ 820282 h 2198317"/>
              <a:gd name="connsiteX169" fmla="*/ 493366 w 4677232"/>
              <a:gd name="connsiteY169" fmla="*/ 839332 h 2198317"/>
              <a:gd name="connsiteX170" fmla="*/ 487016 w 4677232"/>
              <a:gd name="connsiteY170" fmla="*/ 750432 h 2198317"/>
              <a:gd name="connsiteX171" fmla="*/ 169516 w 4677232"/>
              <a:gd name="connsiteY171" fmla="*/ 623432 h 2198317"/>
              <a:gd name="connsiteX0" fmla="*/ 169516 w 4677232"/>
              <a:gd name="connsiteY0" fmla="*/ 623432 h 2198297"/>
              <a:gd name="connsiteX1" fmla="*/ 956916 w 4677232"/>
              <a:gd name="connsiteY1" fmla="*/ 1537832 h 2198297"/>
              <a:gd name="connsiteX2" fmla="*/ 899767 w 4677232"/>
              <a:gd name="connsiteY2" fmla="*/ 1575932 h 2198297"/>
              <a:gd name="connsiteX3" fmla="*/ 785467 w 4677232"/>
              <a:gd name="connsiteY3" fmla="*/ 1620382 h 2198297"/>
              <a:gd name="connsiteX4" fmla="*/ 715617 w 4677232"/>
              <a:gd name="connsiteY4" fmla="*/ 1702932 h 2198297"/>
              <a:gd name="connsiteX5" fmla="*/ 741017 w 4677232"/>
              <a:gd name="connsiteY5" fmla="*/ 1690232 h 2198297"/>
              <a:gd name="connsiteX6" fmla="*/ 512416 w 4677232"/>
              <a:gd name="connsiteY6" fmla="*/ 1702932 h 2198297"/>
              <a:gd name="connsiteX7" fmla="*/ 309216 w 4677232"/>
              <a:gd name="connsiteY7" fmla="*/ 1887082 h 2198297"/>
              <a:gd name="connsiteX8" fmla="*/ 4416 w 4677232"/>
              <a:gd name="connsiteY8" fmla="*/ 2071232 h 2198297"/>
              <a:gd name="connsiteX9" fmla="*/ 563217 w 4677232"/>
              <a:gd name="connsiteY9" fmla="*/ 2001382 h 2198297"/>
              <a:gd name="connsiteX10" fmla="*/ 810866 w 4677232"/>
              <a:gd name="connsiteY10" fmla="*/ 1855332 h 2198297"/>
              <a:gd name="connsiteX11" fmla="*/ 1115666 w 4677232"/>
              <a:gd name="connsiteY11" fmla="*/ 1785482 h 2198297"/>
              <a:gd name="connsiteX12" fmla="*/ 842617 w 4677232"/>
              <a:gd name="connsiteY12" fmla="*/ 1899782 h 2198297"/>
              <a:gd name="connsiteX13" fmla="*/ 1223616 w 4677232"/>
              <a:gd name="connsiteY13" fmla="*/ 2166482 h 2198297"/>
              <a:gd name="connsiteX14" fmla="*/ 1433166 w 4677232"/>
              <a:gd name="connsiteY14" fmla="*/ 1715632 h 2198297"/>
              <a:gd name="connsiteX15" fmla="*/ 1585566 w 4677232"/>
              <a:gd name="connsiteY15" fmla="*/ 2109332 h 2198297"/>
              <a:gd name="connsiteX16" fmla="*/ 1617317 w 4677232"/>
              <a:gd name="connsiteY16" fmla="*/ 2033132 h 2198297"/>
              <a:gd name="connsiteX17" fmla="*/ 1617317 w 4677232"/>
              <a:gd name="connsiteY17" fmla="*/ 1823582 h 2198297"/>
              <a:gd name="connsiteX18" fmla="*/ 1661766 w 4677232"/>
              <a:gd name="connsiteY18" fmla="*/ 1721982 h 2198297"/>
              <a:gd name="connsiteX19" fmla="*/ 1833216 w 4677232"/>
              <a:gd name="connsiteY19" fmla="*/ 1753732 h 2198297"/>
              <a:gd name="connsiteX20" fmla="*/ 2163416 w 4677232"/>
              <a:gd name="connsiteY20" fmla="*/ 1728332 h 2198297"/>
              <a:gd name="connsiteX21" fmla="*/ 2417416 w 4677232"/>
              <a:gd name="connsiteY21" fmla="*/ 1518782 h 2198297"/>
              <a:gd name="connsiteX22" fmla="*/ 2315816 w 4677232"/>
              <a:gd name="connsiteY22" fmla="*/ 2077582 h 2198297"/>
              <a:gd name="connsiteX23" fmla="*/ 2569816 w 4677232"/>
              <a:gd name="connsiteY23" fmla="*/ 2014082 h 2198297"/>
              <a:gd name="connsiteX24" fmla="*/ 2538067 w 4677232"/>
              <a:gd name="connsiteY24" fmla="*/ 1912482 h 2198297"/>
              <a:gd name="connsiteX25" fmla="*/ 2620617 w 4677232"/>
              <a:gd name="connsiteY25" fmla="*/ 1741032 h 2198297"/>
              <a:gd name="connsiteX26" fmla="*/ 2633316 w 4677232"/>
              <a:gd name="connsiteY26" fmla="*/ 1633082 h 2198297"/>
              <a:gd name="connsiteX27" fmla="*/ 2925416 w 4677232"/>
              <a:gd name="connsiteY27" fmla="*/ 1779132 h 2198297"/>
              <a:gd name="connsiteX28" fmla="*/ 2944466 w 4677232"/>
              <a:gd name="connsiteY28" fmla="*/ 1925182 h 2198297"/>
              <a:gd name="connsiteX29" fmla="*/ 3039716 w 4677232"/>
              <a:gd name="connsiteY29" fmla="*/ 1728332 h 2198297"/>
              <a:gd name="connsiteX30" fmla="*/ 3109566 w 4677232"/>
              <a:gd name="connsiteY30" fmla="*/ 1709282 h 2198297"/>
              <a:gd name="connsiteX31" fmla="*/ 3039716 w 4677232"/>
              <a:gd name="connsiteY31" fmla="*/ 1474332 h 2198297"/>
              <a:gd name="connsiteX32" fmla="*/ 3236566 w 4677232"/>
              <a:gd name="connsiteY32" fmla="*/ 1448932 h 2198297"/>
              <a:gd name="connsiteX33" fmla="*/ 3281016 w 4677232"/>
              <a:gd name="connsiteY33" fmla="*/ 1677532 h 2198297"/>
              <a:gd name="connsiteX34" fmla="*/ 3331816 w 4677232"/>
              <a:gd name="connsiteY34" fmla="*/ 1607682 h 2198297"/>
              <a:gd name="connsiteX35" fmla="*/ 3369916 w 4677232"/>
              <a:gd name="connsiteY35" fmla="*/ 1487032 h 2198297"/>
              <a:gd name="connsiteX36" fmla="*/ 3528666 w 4677232"/>
              <a:gd name="connsiteY36" fmla="*/ 1537832 h 2198297"/>
              <a:gd name="connsiteX37" fmla="*/ 3465166 w 4677232"/>
              <a:gd name="connsiteY37" fmla="*/ 1715632 h 2198297"/>
              <a:gd name="connsiteX38" fmla="*/ 3547716 w 4677232"/>
              <a:gd name="connsiteY38" fmla="*/ 1709282 h 2198297"/>
              <a:gd name="connsiteX39" fmla="*/ 3325466 w 4677232"/>
              <a:gd name="connsiteY39" fmla="*/ 2090282 h 2198297"/>
              <a:gd name="connsiteX40" fmla="*/ 3611216 w 4677232"/>
              <a:gd name="connsiteY40" fmla="*/ 2033132 h 2198297"/>
              <a:gd name="connsiteX41" fmla="*/ 3738216 w 4677232"/>
              <a:gd name="connsiteY41" fmla="*/ 2198232 h 2198297"/>
              <a:gd name="connsiteX42" fmla="*/ 3827116 w 4677232"/>
              <a:gd name="connsiteY42" fmla="*/ 2052182 h 2198297"/>
              <a:gd name="connsiteX43" fmla="*/ 3808067 w 4677232"/>
              <a:gd name="connsiteY43" fmla="*/ 1982333 h 2198297"/>
              <a:gd name="connsiteX44" fmla="*/ 3782667 w 4677232"/>
              <a:gd name="connsiteY44" fmla="*/ 1817232 h 2198297"/>
              <a:gd name="connsiteX45" fmla="*/ 3731867 w 4677232"/>
              <a:gd name="connsiteY45" fmla="*/ 1633082 h 2198297"/>
              <a:gd name="connsiteX46" fmla="*/ 3731867 w 4677232"/>
              <a:gd name="connsiteY46" fmla="*/ 1633082 h 2198297"/>
              <a:gd name="connsiteX47" fmla="*/ 3700116 w 4677232"/>
              <a:gd name="connsiteY47" fmla="*/ 1379082 h 2198297"/>
              <a:gd name="connsiteX48" fmla="*/ 3890616 w 4677232"/>
              <a:gd name="connsiteY48" fmla="*/ 1264782 h 2198297"/>
              <a:gd name="connsiteX49" fmla="*/ 3890616 w 4677232"/>
              <a:gd name="connsiteY49" fmla="*/ 1099682 h 2198297"/>
              <a:gd name="connsiteX50" fmla="*/ 4068416 w 4677232"/>
              <a:gd name="connsiteY50" fmla="*/ 1264782 h 2198297"/>
              <a:gd name="connsiteX51" fmla="*/ 4144616 w 4677232"/>
              <a:gd name="connsiteY51" fmla="*/ 1029832 h 2198297"/>
              <a:gd name="connsiteX52" fmla="*/ 4246216 w 4677232"/>
              <a:gd name="connsiteY52" fmla="*/ 1144132 h 2198297"/>
              <a:gd name="connsiteX53" fmla="*/ 4239866 w 4677232"/>
              <a:gd name="connsiteY53" fmla="*/ 1296532 h 2198297"/>
              <a:gd name="connsiteX54" fmla="*/ 4379566 w 4677232"/>
              <a:gd name="connsiteY54" fmla="*/ 1239382 h 2198297"/>
              <a:gd name="connsiteX55" fmla="*/ 4284316 w 4677232"/>
              <a:gd name="connsiteY55" fmla="*/ 1569582 h 2198297"/>
              <a:gd name="connsiteX56" fmla="*/ 4500216 w 4677232"/>
              <a:gd name="connsiteY56" fmla="*/ 1404482 h 2198297"/>
              <a:gd name="connsiteX57" fmla="*/ 4658966 w 4677232"/>
              <a:gd name="connsiteY57" fmla="*/ 1112382 h 2198297"/>
              <a:gd name="connsiteX58" fmla="*/ 4665316 w 4677232"/>
              <a:gd name="connsiteY58" fmla="*/ 617082 h 2198297"/>
              <a:gd name="connsiteX59" fmla="*/ 4582766 w 4677232"/>
              <a:gd name="connsiteY59" fmla="*/ 432932 h 2198297"/>
              <a:gd name="connsiteX60" fmla="*/ 4493866 w 4677232"/>
              <a:gd name="connsiteY60" fmla="*/ 610732 h 2198297"/>
              <a:gd name="connsiteX61" fmla="*/ 4341466 w 4677232"/>
              <a:gd name="connsiteY61" fmla="*/ 578982 h 2198297"/>
              <a:gd name="connsiteX62" fmla="*/ 4404966 w 4677232"/>
              <a:gd name="connsiteY62" fmla="*/ 331332 h 2198297"/>
              <a:gd name="connsiteX63" fmla="*/ 4265266 w 4677232"/>
              <a:gd name="connsiteY63" fmla="*/ 439282 h 2198297"/>
              <a:gd name="connsiteX64" fmla="*/ 4150966 w 4677232"/>
              <a:gd name="connsiteY64" fmla="*/ 591682 h 2198297"/>
              <a:gd name="connsiteX65" fmla="*/ 4068416 w 4677232"/>
              <a:gd name="connsiteY65" fmla="*/ 553582 h 2198297"/>
              <a:gd name="connsiteX66" fmla="*/ 4106516 w 4677232"/>
              <a:gd name="connsiteY66" fmla="*/ 464682 h 2198297"/>
              <a:gd name="connsiteX67" fmla="*/ 4131916 w 4677232"/>
              <a:gd name="connsiteY67" fmla="*/ 331332 h 2198297"/>
              <a:gd name="connsiteX68" fmla="*/ 4036666 w 4677232"/>
              <a:gd name="connsiteY68" fmla="*/ 426582 h 2198297"/>
              <a:gd name="connsiteX69" fmla="*/ 3890616 w 4677232"/>
              <a:gd name="connsiteY69" fmla="*/ 267832 h 2198297"/>
              <a:gd name="connsiteX70" fmla="*/ 3941416 w 4677232"/>
              <a:gd name="connsiteY70" fmla="*/ 458332 h 2198297"/>
              <a:gd name="connsiteX71" fmla="*/ 3928716 w 4677232"/>
              <a:gd name="connsiteY71" fmla="*/ 585332 h 2198297"/>
              <a:gd name="connsiteX72" fmla="*/ 3890616 w 4677232"/>
              <a:gd name="connsiteY72" fmla="*/ 648832 h 2198297"/>
              <a:gd name="connsiteX73" fmla="*/ 3801716 w 4677232"/>
              <a:gd name="connsiteY73" fmla="*/ 610732 h 2198297"/>
              <a:gd name="connsiteX74" fmla="*/ 3795366 w 4677232"/>
              <a:gd name="connsiteY74" fmla="*/ 502782 h 2198297"/>
              <a:gd name="connsiteX75" fmla="*/ 3719166 w 4677232"/>
              <a:gd name="connsiteY75" fmla="*/ 451982 h 2198297"/>
              <a:gd name="connsiteX76" fmla="*/ 3662016 w 4677232"/>
              <a:gd name="connsiteY76" fmla="*/ 483732 h 2198297"/>
              <a:gd name="connsiteX77" fmla="*/ 3712816 w 4677232"/>
              <a:gd name="connsiteY77" fmla="*/ 572632 h 2198297"/>
              <a:gd name="connsiteX78" fmla="*/ 3693766 w 4677232"/>
              <a:gd name="connsiteY78" fmla="*/ 585332 h 2198297"/>
              <a:gd name="connsiteX79" fmla="*/ 3630266 w 4677232"/>
              <a:gd name="connsiteY79" fmla="*/ 566282 h 2198297"/>
              <a:gd name="connsiteX80" fmla="*/ 3598516 w 4677232"/>
              <a:gd name="connsiteY80" fmla="*/ 471032 h 2198297"/>
              <a:gd name="connsiteX81" fmla="*/ 3674716 w 4677232"/>
              <a:gd name="connsiteY81" fmla="*/ 337682 h 2198297"/>
              <a:gd name="connsiteX82" fmla="*/ 3528666 w 4677232"/>
              <a:gd name="connsiteY82" fmla="*/ 331332 h 2198297"/>
              <a:gd name="connsiteX83" fmla="*/ 3649316 w 4677232"/>
              <a:gd name="connsiteY83" fmla="*/ 255132 h 2198297"/>
              <a:gd name="connsiteX84" fmla="*/ 3668366 w 4677232"/>
              <a:gd name="connsiteY84" fmla="*/ 159882 h 2198297"/>
              <a:gd name="connsiteX85" fmla="*/ 3560416 w 4677232"/>
              <a:gd name="connsiteY85" fmla="*/ 109082 h 2198297"/>
              <a:gd name="connsiteX86" fmla="*/ 3484216 w 4677232"/>
              <a:gd name="connsiteY86" fmla="*/ 197982 h 2198297"/>
              <a:gd name="connsiteX87" fmla="*/ 3458816 w 4677232"/>
              <a:gd name="connsiteY87" fmla="*/ 153532 h 2198297"/>
              <a:gd name="connsiteX88" fmla="*/ 3382616 w 4677232"/>
              <a:gd name="connsiteY88" fmla="*/ 153532 h 2198297"/>
              <a:gd name="connsiteX89" fmla="*/ 3382616 w 4677232"/>
              <a:gd name="connsiteY89" fmla="*/ 223382 h 2198297"/>
              <a:gd name="connsiteX90" fmla="*/ 3293716 w 4677232"/>
              <a:gd name="connsiteY90" fmla="*/ 96382 h 2198297"/>
              <a:gd name="connsiteX91" fmla="*/ 3185766 w 4677232"/>
              <a:gd name="connsiteY91" fmla="*/ 45582 h 2198297"/>
              <a:gd name="connsiteX92" fmla="*/ 3312766 w 4677232"/>
              <a:gd name="connsiteY92" fmla="*/ 337682 h 2198297"/>
              <a:gd name="connsiteX93" fmla="*/ 3147666 w 4677232"/>
              <a:gd name="connsiteY93" fmla="*/ 236082 h 2198297"/>
              <a:gd name="connsiteX94" fmla="*/ 3077816 w 4677232"/>
              <a:gd name="connsiteY94" fmla="*/ 242432 h 2198297"/>
              <a:gd name="connsiteX95" fmla="*/ 3014316 w 4677232"/>
              <a:gd name="connsiteY95" fmla="*/ 312282 h 2198297"/>
              <a:gd name="connsiteX96" fmla="*/ 2766666 w 4677232"/>
              <a:gd name="connsiteY96" fmla="*/ 331332 h 2198297"/>
              <a:gd name="connsiteX97" fmla="*/ 2817466 w 4677232"/>
              <a:gd name="connsiteY97" fmla="*/ 236082 h 2198297"/>
              <a:gd name="connsiteX98" fmla="*/ 2639666 w 4677232"/>
              <a:gd name="connsiteY98" fmla="*/ 229732 h 2198297"/>
              <a:gd name="connsiteX99" fmla="*/ 2455516 w 4677232"/>
              <a:gd name="connsiteY99" fmla="*/ 255132 h 2198297"/>
              <a:gd name="connsiteX100" fmla="*/ 2493616 w 4677232"/>
              <a:gd name="connsiteY100" fmla="*/ 159882 h 2198297"/>
              <a:gd name="connsiteX101" fmla="*/ 2322166 w 4677232"/>
              <a:gd name="connsiteY101" fmla="*/ 70982 h 2198297"/>
              <a:gd name="connsiteX102" fmla="*/ 2118966 w 4677232"/>
              <a:gd name="connsiteY102" fmla="*/ 1132 h 2198297"/>
              <a:gd name="connsiteX103" fmla="*/ 1522066 w 4677232"/>
              <a:gd name="connsiteY103" fmla="*/ 128132 h 2198297"/>
              <a:gd name="connsiteX104" fmla="*/ 1820516 w 4677232"/>
              <a:gd name="connsiteY104" fmla="*/ 178932 h 2198297"/>
              <a:gd name="connsiteX105" fmla="*/ 2138016 w 4677232"/>
              <a:gd name="connsiteY105" fmla="*/ 128132 h 2198297"/>
              <a:gd name="connsiteX106" fmla="*/ 2290416 w 4677232"/>
              <a:gd name="connsiteY106" fmla="*/ 197982 h 2198297"/>
              <a:gd name="connsiteX107" fmla="*/ 2290416 w 4677232"/>
              <a:gd name="connsiteY107" fmla="*/ 305932 h 2198297"/>
              <a:gd name="connsiteX108" fmla="*/ 2226916 w 4677232"/>
              <a:gd name="connsiteY108" fmla="*/ 305932 h 2198297"/>
              <a:gd name="connsiteX109" fmla="*/ 2144366 w 4677232"/>
              <a:gd name="connsiteY109" fmla="*/ 420232 h 2198297"/>
              <a:gd name="connsiteX110" fmla="*/ 2220566 w 4677232"/>
              <a:gd name="connsiteY110" fmla="*/ 420232 h 2198297"/>
              <a:gd name="connsiteX111" fmla="*/ 2366616 w 4677232"/>
              <a:gd name="connsiteY111" fmla="*/ 318632 h 2198297"/>
              <a:gd name="connsiteX112" fmla="*/ 2392016 w 4677232"/>
              <a:gd name="connsiteY112" fmla="*/ 502782 h 2198297"/>
              <a:gd name="connsiteX113" fmla="*/ 2436466 w 4677232"/>
              <a:gd name="connsiteY113" fmla="*/ 426582 h 2198297"/>
              <a:gd name="connsiteX114" fmla="*/ 2461866 w 4677232"/>
              <a:gd name="connsiteY114" fmla="*/ 363082 h 2198297"/>
              <a:gd name="connsiteX115" fmla="*/ 2626966 w 4677232"/>
              <a:gd name="connsiteY115" fmla="*/ 451982 h 2198297"/>
              <a:gd name="connsiteX116" fmla="*/ 2582516 w 4677232"/>
              <a:gd name="connsiteY116" fmla="*/ 566282 h 2198297"/>
              <a:gd name="connsiteX117" fmla="*/ 2684116 w 4677232"/>
              <a:gd name="connsiteY117" fmla="*/ 528182 h 2198297"/>
              <a:gd name="connsiteX118" fmla="*/ 2823816 w 4677232"/>
              <a:gd name="connsiteY118" fmla="*/ 528182 h 2198297"/>
              <a:gd name="connsiteX119" fmla="*/ 2709516 w 4677232"/>
              <a:gd name="connsiteY119" fmla="*/ 648832 h 2198297"/>
              <a:gd name="connsiteX120" fmla="*/ 2665066 w 4677232"/>
              <a:gd name="connsiteY120" fmla="*/ 718682 h 2198297"/>
              <a:gd name="connsiteX121" fmla="*/ 2785716 w 4677232"/>
              <a:gd name="connsiteY121" fmla="*/ 725032 h 2198297"/>
              <a:gd name="connsiteX122" fmla="*/ 2836516 w 4677232"/>
              <a:gd name="connsiteY122" fmla="*/ 693282 h 2198297"/>
              <a:gd name="connsiteX123" fmla="*/ 2906366 w 4677232"/>
              <a:gd name="connsiteY123" fmla="*/ 642482 h 2198297"/>
              <a:gd name="connsiteX124" fmla="*/ 3001616 w 4677232"/>
              <a:gd name="connsiteY124" fmla="*/ 661532 h 2198297"/>
              <a:gd name="connsiteX125" fmla="*/ 3033366 w 4677232"/>
              <a:gd name="connsiteY125" fmla="*/ 623432 h 2198297"/>
              <a:gd name="connsiteX126" fmla="*/ 3141316 w 4677232"/>
              <a:gd name="connsiteY126" fmla="*/ 655182 h 2198297"/>
              <a:gd name="connsiteX127" fmla="*/ 3122266 w 4677232"/>
              <a:gd name="connsiteY127" fmla="*/ 788532 h 2198297"/>
              <a:gd name="connsiteX128" fmla="*/ 3198466 w 4677232"/>
              <a:gd name="connsiteY128" fmla="*/ 686932 h 2198297"/>
              <a:gd name="connsiteX129" fmla="*/ 3255616 w 4677232"/>
              <a:gd name="connsiteY129" fmla="*/ 610732 h 2198297"/>
              <a:gd name="connsiteX130" fmla="*/ 3522316 w 4677232"/>
              <a:gd name="connsiteY130" fmla="*/ 807582 h 2198297"/>
              <a:gd name="connsiteX131" fmla="*/ 3350866 w 4677232"/>
              <a:gd name="connsiteY131" fmla="*/ 966332 h 2198297"/>
              <a:gd name="connsiteX132" fmla="*/ 3331816 w 4677232"/>
              <a:gd name="connsiteY132" fmla="*/ 1029832 h 2198297"/>
              <a:gd name="connsiteX133" fmla="*/ 3007966 w 4677232"/>
              <a:gd name="connsiteY133" fmla="*/ 1036182 h 2198297"/>
              <a:gd name="connsiteX134" fmla="*/ 3001616 w 4677232"/>
              <a:gd name="connsiteY134" fmla="*/ 947282 h 2198297"/>
              <a:gd name="connsiteX135" fmla="*/ 2925416 w 4677232"/>
              <a:gd name="connsiteY135" fmla="*/ 883782 h 2198297"/>
              <a:gd name="connsiteX136" fmla="*/ 2957166 w 4677232"/>
              <a:gd name="connsiteY136" fmla="*/ 1023482 h 2198297"/>
              <a:gd name="connsiteX137" fmla="*/ 2957166 w 4677232"/>
              <a:gd name="connsiteY137" fmla="*/ 1055232 h 2198297"/>
              <a:gd name="connsiteX138" fmla="*/ 2931766 w 4677232"/>
              <a:gd name="connsiteY138" fmla="*/ 1175882 h 2198297"/>
              <a:gd name="connsiteX139" fmla="*/ 2766666 w 4677232"/>
              <a:gd name="connsiteY139" fmla="*/ 1017132 h 2198297"/>
              <a:gd name="connsiteX140" fmla="*/ 2773016 w 4677232"/>
              <a:gd name="connsiteY140" fmla="*/ 1086982 h 2198297"/>
              <a:gd name="connsiteX141" fmla="*/ 2760316 w 4677232"/>
              <a:gd name="connsiteY141" fmla="*/ 1175882 h 2198297"/>
              <a:gd name="connsiteX142" fmla="*/ 2531716 w 4677232"/>
              <a:gd name="connsiteY142" fmla="*/ 1207632 h 2198297"/>
              <a:gd name="connsiteX143" fmla="*/ 2341216 w 4677232"/>
              <a:gd name="connsiteY143" fmla="*/ 1283832 h 2198297"/>
              <a:gd name="connsiteX144" fmla="*/ 2423766 w 4677232"/>
              <a:gd name="connsiteY144" fmla="*/ 947282 h 2198297"/>
              <a:gd name="connsiteX145" fmla="*/ 2322166 w 4677232"/>
              <a:gd name="connsiteY145" fmla="*/ 1061582 h 2198297"/>
              <a:gd name="connsiteX146" fmla="*/ 2182466 w 4677232"/>
              <a:gd name="connsiteY146" fmla="*/ 998082 h 2198297"/>
              <a:gd name="connsiteX147" fmla="*/ 2290416 w 4677232"/>
              <a:gd name="connsiteY147" fmla="*/ 1106032 h 2198297"/>
              <a:gd name="connsiteX148" fmla="*/ 2245966 w 4677232"/>
              <a:gd name="connsiteY148" fmla="*/ 1201282 h 2198297"/>
              <a:gd name="connsiteX149" fmla="*/ 2163416 w 4677232"/>
              <a:gd name="connsiteY149" fmla="*/ 1201282 h 2198297"/>
              <a:gd name="connsiteX150" fmla="*/ 2150716 w 4677232"/>
              <a:gd name="connsiteY150" fmla="*/ 1258432 h 2198297"/>
              <a:gd name="connsiteX151" fmla="*/ 2055466 w 4677232"/>
              <a:gd name="connsiteY151" fmla="*/ 1252082 h 2198297"/>
              <a:gd name="connsiteX152" fmla="*/ 1979266 w 4677232"/>
              <a:gd name="connsiteY152" fmla="*/ 1112382 h 2198297"/>
              <a:gd name="connsiteX153" fmla="*/ 1934816 w 4677232"/>
              <a:gd name="connsiteY153" fmla="*/ 1074282 h 2198297"/>
              <a:gd name="connsiteX154" fmla="*/ 1890366 w 4677232"/>
              <a:gd name="connsiteY154" fmla="*/ 953632 h 2198297"/>
              <a:gd name="connsiteX155" fmla="*/ 1877666 w 4677232"/>
              <a:gd name="connsiteY155" fmla="*/ 1144132 h 2198297"/>
              <a:gd name="connsiteX156" fmla="*/ 1953866 w 4677232"/>
              <a:gd name="connsiteY156" fmla="*/ 1258432 h 2198297"/>
              <a:gd name="connsiteX157" fmla="*/ 1680816 w 4677232"/>
              <a:gd name="connsiteY157" fmla="*/ 1379082 h 2198297"/>
              <a:gd name="connsiteX158" fmla="*/ 1668116 w 4677232"/>
              <a:gd name="connsiteY158" fmla="*/ 1271132 h 2198297"/>
              <a:gd name="connsiteX159" fmla="*/ 1553816 w 4677232"/>
              <a:gd name="connsiteY159" fmla="*/ 1207632 h 2198297"/>
              <a:gd name="connsiteX160" fmla="*/ 1566516 w 4677232"/>
              <a:gd name="connsiteY160" fmla="*/ 1264782 h 2198297"/>
              <a:gd name="connsiteX161" fmla="*/ 1566516 w 4677232"/>
              <a:gd name="connsiteY161" fmla="*/ 1353682 h 2198297"/>
              <a:gd name="connsiteX162" fmla="*/ 1337916 w 4677232"/>
              <a:gd name="connsiteY162" fmla="*/ 1417182 h 2198297"/>
              <a:gd name="connsiteX163" fmla="*/ 1312516 w 4677232"/>
              <a:gd name="connsiteY163" fmla="*/ 1537832 h 2198297"/>
              <a:gd name="connsiteX164" fmla="*/ 1229966 w 4677232"/>
              <a:gd name="connsiteY164" fmla="*/ 1582282 h 2198297"/>
              <a:gd name="connsiteX165" fmla="*/ 1198216 w 4677232"/>
              <a:gd name="connsiteY165" fmla="*/ 1448932 h 2198297"/>
              <a:gd name="connsiteX166" fmla="*/ 1077566 w 4677232"/>
              <a:gd name="connsiteY166" fmla="*/ 1404482 h 2198297"/>
              <a:gd name="connsiteX167" fmla="*/ 785466 w 4677232"/>
              <a:gd name="connsiteY167" fmla="*/ 985382 h 2198297"/>
              <a:gd name="connsiteX168" fmla="*/ 633066 w 4677232"/>
              <a:gd name="connsiteY168" fmla="*/ 737732 h 2198297"/>
              <a:gd name="connsiteX169" fmla="*/ 620366 w 4677232"/>
              <a:gd name="connsiteY169" fmla="*/ 820282 h 2198297"/>
              <a:gd name="connsiteX170" fmla="*/ 493366 w 4677232"/>
              <a:gd name="connsiteY170" fmla="*/ 839332 h 2198297"/>
              <a:gd name="connsiteX171" fmla="*/ 487016 w 4677232"/>
              <a:gd name="connsiteY171" fmla="*/ 750432 h 2198297"/>
              <a:gd name="connsiteX172" fmla="*/ 169516 w 4677232"/>
              <a:gd name="connsiteY172" fmla="*/ 623432 h 2198297"/>
              <a:gd name="connsiteX0" fmla="*/ 169516 w 4677232"/>
              <a:gd name="connsiteY0" fmla="*/ 623432 h 2198297"/>
              <a:gd name="connsiteX1" fmla="*/ 956916 w 4677232"/>
              <a:gd name="connsiteY1" fmla="*/ 1537832 h 2198297"/>
              <a:gd name="connsiteX2" fmla="*/ 899767 w 4677232"/>
              <a:gd name="connsiteY2" fmla="*/ 1575932 h 2198297"/>
              <a:gd name="connsiteX3" fmla="*/ 785467 w 4677232"/>
              <a:gd name="connsiteY3" fmla="*/ 1620382 h 2198297"/>
              <a:gd name="connsiteX4" fmla="*/ 715617 w 4677232"/>
              <a:gd name="connsiteY4" fmla="*/ 1702932 h 2198297"/>
              <a:gd name="connsiteX5" fmla="*/ 741017 w 4677232"/>
              <a:gd name="connsiteY5" fmla="*/ 1690232 h 2198297"/>
              <a:gd name="connsiteX6" fmla="*/ 512416 w 4677232"/>
              <a:gd name="connsiteY6" fmla="*/ 1702932 h 2198297"/>
              <a:gd name="connsiteX7" fmla="*/ 309216 w 4677232"/>
              <a:gd name="connsiteY7" fmla="*/ 1887082 h 2198297"/>
              <a:gd name="connsiteX8" fmla="*/ 4416 w 4677232"/>
              <a:gd name="connsiteY8" fmla="*/ 2071232 h 2198297"/>
              <a:gd name="connsiteX9" fmla="*/ 563217 w 4677232"/>
              <a:gd name="connsiteY9" fmla="*/ 2001382 h 2198297"/>
              <a:gd name="connsiteX10" fmla="*/ 810866 w 4677232"/>
              <a:gd name="connsiteY10" fmla="*/ 1855332 h 2198297"/>
              <a:gd name="connsiteX11" fmla="*/ 1115666 w 4677232"/>
              <a:gd name="connsiteY11" fmla="*/ 1785482 h 2198297"/>
              <a:gd name="connsiteX12" fmla="*/ 842617 w 4677232"/>
              <a:gd name="connsiteY12" fmla="*/ 1899782 h 2198297"/>
              <a:gd name="connsiteX13" fmla="*/ 1223616 w 4677232"/>
              <a:gd name="connsiteY13" fmla="*/ 2166482 h 2198297"/>
              <a:gd name="connsiteX14" fmla="*/ 1433166 w 4677232"/>
              <a:gd name="connsiteY14" fmla="*/ 1715632 h 2198297"/>
              <a:gd name="connsiteX15" fmla="*/ 1585566 w 4677232"/>
              <a:gd name="connsiteY15" fmla="*/ 2109332 h 2198297"/>
              <a:gd name="connsiteX16" fmla="*/ 1617317 w 4677232"/>
              <a:gd name="connsiteY16" fmla="*/ 2033132 h 2198297"/>
              <a:gd name="connsiteX17" fmla="*/ 1617317 w 4677232"/>
              <a:gd name="connsiteY17" fmla="*/ 1823582 h 2198297"/>
              <a:gd name="connsiteX18" fmla="*/ 1661766 w 4677232"/>
              <a:gd name="connsiteY18" fmla="*/ 1721982 h 2198297"/>
              <a:gd name="connsiteX19" fmla="*/ 1833216 w 4677232"/>
              <a:gd name="connsiteY19" fmla="*/ 1753732 h 2198297"/>
              <a:gd name="connsiteX20" fmla="*/ 2163416 w 4677232"/>
              <a:gd name="connsiteY20" fmla="*/ 1728332 h 2198297"/>
              <a:gd name="connsiteX21" fmla="*/ 2417416 w 4677232"/>
              <a:gd name="connsiteY21" fmla="*/ 1518782 h 2198297"/>
              <a:gd name="connsiteX22" fmla="*/ 2315816 w 4677232"/>
              <a:gd name="connsiteY22" fmla="*/ 2077582 h 2198297"/>
              <a:gd name="connsiteX23" fmla="*/ 2569816 w 4677232"/>
              <a:gd name="connsiteY23" fmla="*/ 2014082 h 2198297"/>
              <a:gd name="connsiteX24" fmla="*/ 2538067 w 4677232"/>
              <a:gd name="connsiteY24" fmla="*/ 1912482 h 2198297"/>
              <a:gd name="connsiteX25" fmla="*/ 2620617 w 4677232"/>
              <a:gd name="connsiteY25" fmla="*/ 1741032 h 2198297"/>
              <a:gd name="connsiteX26" fmla="*/ 2633316 w 4677232"/>
              <a:gd name="connsiteY26" fmla="*/ 1633082 h 2198297"/>
              <a:gd name="connsiteX27" fmla="*/ 2925416 w 4677232"/>
              <a:gd name="connsiteY27" fmla="*/ 1779132 h 2198297"/>
              <a:gd name="connsiteX28" fmla="*/ 2944466 w 4677232"/>
              <a:gd name="connsiteY28" fmla="*/ 1925182 h 2198297"/>
              <a:gd name="connsiteX29" fmla="*/ 3039716 w 4677232"/>
              <a:gd name="connsiteY29" fmla="*/ 1728332 h 2198297"/>
              <a:gd name="connsiteX30" fmla="*/ 3109566 w 4677232"/>
              <a:gd name="connsiteY30" fmla="*/ 1709282 h 2198297"/>
              <a:gd name="connsiteX31" fmla="*/ 3039716 w 4677232"/>
              <a:gd name="connsiteY31" fmla="*/ 1474332 h 2198297"/>
              <a:gd name="connsiteX32" fmla="*/ 3236566 w 4677232"/>
              <a:gd name="connsiteY32" fmla="*/ 1448932 h 2198297"/>
              <a:gd name="connsiteX33" fmla="*/ 3281016 w 4677232"/>
              <a:gd name="connsiteY33" fmla="*/ 1677532 h 2198297"/>
              <a:gd name="connsiteX34" fmla="*/ 3331816 w 4677232"/>
              <a:gd name="connsiteY34" fmla="*/ 1607682 h 2198297"/>
              <a:gd name="connsiteX35" fmla="*/ 3369916 w 4677232"/>
              <a:gd name="connsiteY35" fmla="*/ 1487032 h 2198297"/>
              <a:gd name="connsiteX36" fmla="*/ 3528666 w 4677232"/>
              <a:gd name="connsiteY36" fmla="*/ 1537832 h 2198297"/>
              <a:gd name="connsiteX37" fmla="*/ 3465166 w 4677232"/>
              <a:gd name="connsiteY37" fmla="*/ 1715632 h 2198297"/>
              <a:gd name="connsiteX38" fmla="*/ 3547716 w 4677232"/>
              <a:gd name="connsiteY38" fmla="*/ 1709282 h 2198297"/>
              <a:gd name="connsiteX39" fmla="*/ 3325466 w 4677232"/>
              <a:gd name="connsiteY39" fmla="*/ 2090282 h 2198297"/>
              <a:gd name="connsiteX40" fmla="*/ 3611216 w 4677232"/>
              <a:gd name="connsiteY40" fmla="*/ 2033132 h 2198297"/>
              <a:gd name="connsiteX41" fmla="*/ 3738216 w 4677232"/>
              <a:gd name="connsiteY41" fmla="*/ 2198232 h 2198297"/>
              <a:gd name="connsiteX42" fmla="*/ 3827116 w 4677232"/>
              <a:gd name="connsiteY42" fmla="*/ 2052182 h 2198297"/>
              <a:gd name="connsiteX43" fmla="*/ 3808067 w 4677232"/>
              <a:gd name="connsiteY43" fmla="*/ 1982333 h 2198297"/>
              <a:gd name="connsiteX44" fmla="*/ 3782667 w 4677232"/>
              <a:gd name="connsiteY44" fmla="*/ 1817232 h 2198297"/>
              <a:gd name="connsiteX45" fmla="*/ 3731867 w 4677232"/>
              <a:gd name="connsiteY45" fmla="*/ 1633082 h 2198297"/>
              <a:gd name="connsiteX46" fmla="*/ 3731867 w 4677232"/>
              <a:gd name="connsiteY46" fmla="*/ 1633082 h 2198297"/>
              <a:gd name="connsiteX47" fmla="*/ 3693767 w 4677232"/>
              <a:gd name="connsiteY47" fmla="*/ 1493383 h 2198297"/>
              <a:gd name="connsiteX48" fmla="*/ 3700116 w 4677232"/>
              <a:gd name="connsiteY48" fmla="*/ 1379082 h 2198297"/>
              <a:gd name="connsiteX49" fmla="*/ 3890616 w 4677232"/>
              <a:gd name="connsiteY49" fmla="*/ 1264782 h 2198297"/>
              <a:gd name="connsiteX50" fmla="*/ 3890616 w 4677232"/>
              <a:gd name="connsiteY50" fmla="*/ 1099682 h 2198297"/>
              <a:gd name="connsiteX51" fmla="*/ 4068416 w 4677232"/>
              <a:gd name="connsiteY51" fmla="*/ 1264782 h 2198297"/>
              <a:gd name="connsiteX52" fmla="*/ 4144616 w 4677232"/>
              <a:gd name="connsiteY52" fmla="*/ 1029832 h 2198297"/>
              <a:gd name="connsiteX53" fmla="*/ 4246216 w 4677232"/>
              <a:gd name="connsiteY53" fmla="*/ 1144132 h 2198297"/>
              <a:gd name="connsiteX54" fmla="*/ 4239866 w 4677232"/>
              <a:gd name="connsiteY54" fmla="*/ 1296532 h 2198297"/>
              <a:gd name="connsiteX55" fmla="*/ 4379566 w 4677232"/>
              <a:gd name="connsiteY55" fmla="*/ 1239382 h 2198297"/>
              <a:gd name="connsiteX56" fmla="*/ 4284316 w 4677232"/>
              <a:gd name="connsiteY56" fmla="*/ 1569582 h 2198297"/>
              <a:gd name="connsiteX57" fmla="*/ 4500216 w 4677232"/>
              <a:gd name="connsiteY57" fmla="*/ 1404482 h 2198297"/>
              <a:gd name="connsiteX58" fmla="*/ 4658966 w 4677232"/>
              <a:gd name="connsiteY58" fmla="*/ 1112382 h 2198297"/>
              <a:gd name="connsiteX59" fmla="*/ 4665316 w 4677232"/>
              <a:gd name="connsiteY59" fmla="*/ 617082 h 2198297"/>
              <a:gd name="connsiteX60" fmla="*/ 4582766 w 4677232"/>
              <a:gd name="connsiteY60" fmla="*/ 432932 h 2198297"/>
              <a:gd name="connsiteX61" fmla="*/ 4493866 w 4677232"/>
              <a:gd name="connsiteY61" fmla="*/ 610732 h 2198297"/>
              <a:gd name="connsiteX62" fmla="*/ 4341466 w 4677232"/>
              <a:gd name="connsiteY62" fmla="*/ 578982 h 2198297"/>
              <a:gd name="connsiteX63" fmla="*/ 4404966 w 4677232"/>
              <a:gd name="connsiteY63" fmla="*/ 331332 h 2198297"/>
              <a:gd name="connsiteX64" fmla="*/ 4265266 w 4677232"/>
              <a:gd name="connsiteY64" fmla="*/ 439282 h 2198297"/>
              <a:gd name="connsiteX65" fmla="*/ 4150966 w 4677232"/>
              <a:gd name="connsiteY65" fmla="*/ 591682 h 2198297"/>
              <a:gd name="connsiteX66" fmla="*/ 4068416 w 4677232"/>
              <a:gd name="connsiteY66" fmla="*/ 553582 h 2198297"/>
              <a:gd name="connsiteX67" fmla="*/ 4106516 w 4677232"/>
              <a:gd name="connsiteY67" fmla="*/ 464682 h 2198297"/>
              <a:gd name="connsiteX68" fmla="*/ 4131916 w 4677232"/>
              <a:gd name="connsiteY68" fmla="*/ 331332 h 2198297"/>
              <a:gd name="connsiteX69" fmla="*/ 4036666 w 4677232"/>
              <a:gd name="connsiteY69" fmla="*/ 426582 h 2198297"/>
              <a:gd name="connsiteX70" fmla="*/ 3890616 w 4677232"/>
              <a:gd name="connsiteY70" fmla="*/ 267832 h 2198297"/>
              <a:gd name="connsiteX71" fmla="*/ 3941416 w 4677232"/>
              <a:gd name="connsiteY71" fmla="*/ 458332 h 2198297"/>
              <a:gd name="connsiteX72" fmla="*/ 3928716 w 4677232"/>
              <a:gd name="connsiteY72" fmla="*/ 585332 h 2198297"/>
              <a:gd name="connsiteX73" fmla="*/ 3890616 w 4677232"/>
              <a:gd name="connsiteY73" fmla="*/ 648832 h 2198297"/>
              <a:gd name="connsiteX74" fmla="*/ 3801716 w 4677232"/>
              <a:gd name="connsiteY74" fmla="*/ 610732 h 2198297"/>
              <a:gd name="connsiteX75" fmla="*/ 3795366 w 4677232"/>
              <a:gd name="connsiteY75" fmla="*/ 502782 h 2198297"/>
              <a:gd name="connsiteX76" fmla="*/ 3719166 w 4677232"/>
              <a:gd name="connsiteY76" fmla="*/ 451982 h 2198297"/>
              <a:gd name="connsiteX77" fmla="*/ 3662016 w 4677232"/>
              <a:gd name="connsiteY77" fmla="*/ 483732 h 2198297"/>
              <a:gd name="connsiteX78" fmla="*/ 3712816 w 4677232"/>
              <a:gd name="connsiteY78" fmla="*/ 572632 h 2198297"/>
              <a:gd name="connsiteX79" fmla="*/ 3693766 w 4677232"/>
              <a:gd name="connsiteY79" fmla="*/ 585332 h 2198297"/>
              <a:gd name="connsiteX80" fmla="*/ 3630266 w 4677232"/>
              <a:gd name="connsiteY80" fmla="*/ 566282 h 2198297"/>
              <a:gd name="connsiteX81" fmla="*/ 3598516 w 4677232"/>
              <a:gd name="connsiteY81" fmla="*/ 471032 h 2198297"/>
              <a:gd name="connsiteX82" fmla="*/ 3674716 w 4677232"/>
              <a:gd name="connsiteY82" fmla="*/ 337682 h 2198297"/>
              <a:gd name="connsiteX83" fmla="*/ 3528666 w 4677232"/>
              <a:gd name="connsiteY83" fmla="*/ 331332 h 2198297"/>
              <a:gd name="connsiteX84" fmla="*/ 3649316 w 4677232"/>
              <a:gd name="connsiteY84" fmla="*/ 255132 h 2198297"/>
              <a:gd name="connsiteX85" fmla="*/ 3668366 w 4677232"/>
              <a:gd name="connsiteY85" fmla="*/ 159882 h 2198297"/>
              <a:gd name="connsiteX86" fmla="*/ 3560416 w 4677232"/>
              <a:gd name="connsiteY86" fmla="*/ 109082 h 2198297"/>
              <a:gd name="connsiteX87" fmla="*/ 3484216 w 4677232"/>
              <a:gd name="connsiteY87" fmla="*/ 197982 h 2198297"/>
              <a:gd name="connsiteX88" fmla="*/ 3458816 w 4677232"/>
              <a:gd name="connsiteY88" fmla="*/ 153532 h 2198297"/>
              <a:gd name="connsiteX89" fmla="*/ 3382616 w 4677232"/>
              <a:gd name="connsiteY89" fmla="*/ 153532 h 2198297"/>
              <a:gd name="connsiteX90" fmla="*/ 3382616 w 4677232"/>
              <a:gd name="connsiteY90" fmla="*/ 223382 h 2198297"/>
              <a:gd name="connsiteX91" fmla="*/ 3293716 w 4677232"/>
              <a:gd name="connsiteY91" fmla="*/ 96382 h 2198297"/>
              <a:gd name="connsiteX92" fmla="*/ 3185766 w 4677232"/>
              <a:gd name="connsiteY92" fmla="*/ 45582 h 2198297"/>
              <a:gd name="connsiteX93" fmla="*/ 3312766 w 4677232"/>
              <a:gd name="connsiteY93" fmla="*/ 337682 h 2198297"/>
              <a:gd name="connsiteX94" fmla="*/ 3147666 w 4677232"/>
              <a:gd name="connsiteY94" fmla="*/ 236082 h 2198297"/>
              <a:gd name="connsiteX95" fmla="*/ 3077816 w 4677232"/>
              <a:gd name="connsiteY95" fmla="*/ 242432 h 2198297"/>
              <a:gd name="connsiteX96" fmla="*/ 3014316 w 4677232"/>
              <a:gd name="connsiteY96" fmla="*/ 312282 h 2198297"/>
              <a:gd name="connsiteX97" fmla="*/ 2766666 w 4677232"/>
              <a:gd name="connsiteY97" fmla="*/ 331332 h 2198297"/>
              <a:gd name="connsiteX98" fmla="*/ 2817466 w 4677232"/>
              <a:gd name="connsiteY98" fmla="*/ 236082 h 2198297"/>
              <a:gd name="connsiteX99" fmla="*/ 2639666 w 4677232"/>
              <a:gd name="connsiteY99" fmla="*/ 229732 h 2198297"/>
              <a:gd name="connsiteX100" fmla="*/ 2455516 w 4677232"/>
              <a:gd name="connsiteY100" fmla="*/ 255132 h 2198297"/>
              <a:gd name="connsiteX101" fmla="*/ 2493616 w 4677232"/>
              <a:gd name="connsiteY101" fmla="*/ 159882 h 2198297"/>
              <a:gd name="connsiteX102" fmla="*/ 2322166 w 4677232"/>
              <a:gd name="connsiteY102" fmla="*/ 70982 h 2198297"/>
              <a:gd name="connsiteX103" fmla="*/ 2118966 w 4677232"/>
              <a:gd name="connsiteY103" fmla="*/ 1132 h 2198297"/>
              <a:gd name="connsiteX104" fmla="*/ 1522066 w 4677232"/>
              <a:gd name="connsiteY104" fmla="*/ 128132 h 2198297"/>
              <a:gd name="connsiteX105" fmla="*/ 1820516 w 4677232"/>
              <a:gd name="connsiteY105" fmla="*/ 178932 h 2198297"/>
              <a:gd name="connsiteX106" fmla="*/ 2138016 w 4677232"/>
              <a:gd name="connsiteY106" fmla="*/ 128132 h 2198297"/>
              <a:gd name="connsiteX107" fmla="*/ 2290416 w 4677232"/>
              <a:gd name="connsiteY107" fmla="*/ 197982 h 2198297"/>
              <a:gd name="connsiteX108" fmla="*/ 2290416 w 4677232"/>
              <a:gd name="connsiteY108" fmla="*/ 305932 h 2198297"/>
              <a:gd name="connsiteX109" fmla="*/ 2226916 w 4677232"/>
              <a:gd name="connsiteY109" fmla="*/ 305932 h 2198297"/>
              <a:gd name="connsiteX110" fmla="*/ 2144366 w 4677232"/>
              <a:gd name="connsiteY110" fmla="*/ 420232 h 2198297"/>
              <a:gd name="connsiteX111" fmla="*/ 2220566 w 4677232"/>
              <a:gd name="connsiteY111" fmla="*/ 420232 h 2198297"/>
              <a:gd name="connsiteX112" fmla="*/ 2366616 w 4677232"/>
              <a:gd name="connsiteY112" fmla="*/ 318632 h 2198297"/>
              <a:gd name="connsiteX113" fmla="*/ 2392016 w 4677232"/>
              <a:gd name="connsiteY113" fmla="*/ 502782 h 2198297"/>
              <a:gd name="connsiteX114" fmla="*/ 2436466 w 4677232"/>
              <a:gd name="connsiteY114" fmla="*/ 426582 h 2198297"/>
              <a:gd name="connsiteX115" fmla="*/ 2461866 w 4677232"/>
              <a:gd name="connsiteY115" fmla="*/ 363082 h 2198297"/>
              <a:gd name="connsiteX116" fmla="*/ 2626966 w 4677232"/>
              <a:gd name="connsiteY116" fmla="*/ 451982 h 2198297"/>
              <a:gd name="connsiteX117" fmla="*/ 2582516 w 4677232"/>
              <a:gd name="connsiteY117" fmla="*/ 566282 h 2198297"/>
              <a:gd name="connsiteX118" fmla="*/ 2684116 w 4677232"/>
              <a:gd name="connsiteY118" fmla="*/ 528182 h 2198297"/>
              <a:gd name="connsiteX119" fmla="*/ 2823816 w 4677232"/>
              <a:gd name="connsiteY119" fmla="*/ 528182 h 2198297"/>
              <a:gd name="connsiteX120" fmla="*/ 2709516 w 4677232"/>
              <a:gd name="connsiteY120" fmla="*/ 648832 h 2198297"/>
              <a:gd name="connsiteX121" fmla="*/ 2665066 w 4677232"/>
              <a:gd name="connsiteY121" fmla="*/ 718682 h 2198297"/>
              <a:gd name="connsiteX122" fmla="*/ 2785716 w 4677232"/>
              <a:gd name="connsiteY122" fmla="*/ 725032 h 2198297"/>
              <a:gd name="connsiteX123" fmla="*/ 2836516 w 4677232"/>
              <a:gd name="connsiteY123" fmla="*/ 693282 h 2198297"/>
              <a:gd name="connsiteX124" fmla="*/ 2906366 w 4677232"/>
              <a:gd name="connsiteY124" fmla="*/ 642482 h 2198297"/>
              <a:gd name="connsiteX125" fmla="*/ 3001616 w 4677232"/>
              <a:gd name="connsiteY125" fmla="*/ 661532 h 2198297"/>
              <a:gd name="connsiteX126" fmla="*/ 3033366 w 4677232"/>
              <a:gd name="connsiteY126" fmla="*/ 623432 h 2198297"/>
              <a:gd name="connsiteX127" fmla="*/ 3141316 w 4677232"/>
              <a:gd name="connsiteY127" fmla="*/ 655182 h 2198297"/>
              <a:gd name="connsiteX128" fmla="*/ 3122266 w 4677232"/>
              <a:gd name="connsiteY128" fmla="*/ 788532 h 2198297"/>
              <a:gd name="connsiteX129" fmla="*/ 3198466 w 4677232"/>
              <a:gd name="connsiteY129" fmla="*/ 686932 h 2198297"/>
              <a:gd name="connsiteX130" fmla="*/ 3255616 w 4677232"/>
              <a:gd name="connsiteY130" fmla="*/ 610732 h 2198297"/>
              <a:gd name="connsiteX131" fmla="*/ 3522316 w 4677232"/>
              <a:gd name="connsiteY131" fmla="*/ 807582 h 2198297"/>
              <a:gd name="connsiteX132" fmla="*/ 3350866 w 4677232"/>
              <a:gd name="connsiteY132" fmla="*/ 966332 h 2198297"/>
              <a:gd name="connsiteX133" fmla="*/ 3331816 w 4677232"/>
              <a:gd name="connsiteY133" fmla="*/ 1029832 h 2198297"/>
              <a:gd name="connsiteX134" fmla="*/ 3007966 w 4677232"/>
              <a:gd name="connsiteY134" fmla="*/ 1036182 h 2198297"/>
              <a:gd name="connsiteX135" fmla="*/ 3001616 w 4677232"/>
              <a:gd name="connsiteY135" fmla="*/ 947282 h 2198297"/>
              <a:gd name="connsiteX136" fmla="*/ 2925416 w 4677232"/>
              <a:gd name="connsiteY136" fmla="*/ 883782 h 2198297"/>
              <a:gd name="connsiteX137" fmla="*/ 2957166 w 4677232"/>
              <a:gd name="connsiteY137" fmla="*/ 1023482 h 2198297"/>
              <a:gd name="connsiteX138" fmla="*/ 2957166 w 4677232"/>
              <a:gd name="connsiteY138" fmla="*/ 1055232 h 2198297"/>
              <a:gd name="connsiteX139" fmla="*/ 2931766 w 4677232"/>
              <a:gd name="connsiteY139" fmla="*/ 1175882 h 2198297"/>
              <a:gd name="connsiteX140" fmla="*/ 2766666 w 4677232"/>
              <a:gd name="connsiteY140" fmla="*/ 1017132 h 2198297"/>
              <a:gd name="connsiteX141" fmla="*/ 2773016 w 4677232"/>
              <a:gd name="connsiteY141" fmla="*/ 1086982 h 2198297"/>
              <a:gd name="connsiteX142" fmla="*/ 2760316 w 4677232"/>
              <a:gd name="connsiteY142" fmla="*/ 1175882 h 2198297"/>
              <a:gd name="connsiteX143" fmla="*/ 2531716 w 4677232"/>
              <a:gd name="connsiteY143" fmla="*/ 1207632 h 2198297"/>
              <a:gd name="connsiteX144" fmla="*/ 2341216 w 4677232"/>
              <a:gd name="connsiteY144" fmla="*/ 1283832 h 2198297"/>
              <a:gd name="connsiteX145" fmla="*/ 2423766 w 4677232"/>
              <a:gd name="connsiteY145" fmla="*/ 947282 h 2198297"/>
              <a:gd name="connsiteX146" fmla="*/ 2322166 w 4677232"/>
              <a:gd name="connsiteY146" fmla="*/ 1061582 h 2198297"/>
              <a:gd name="connsiteX147" fmla="*/ 2182466 w 4677232"/>
              <a:gd name="connsiteY147" fmla="*/ 998082 h 2198297"/>
              <a:gd name="connsiteX148" fmla="*/ 2290416 w 4677232"/>
              <a:gd name="connsiteY148" fmla="*/ 1106032 h 2198297"/>
              <a:gd name="connsiteX149" fmla="*/ 2245966 w 4677232"/>
              <a:gd name="connsiteY149" fmla="*/ 1201282 h 2198297"/>
              <a:gd name="connsiteX150" fmla="*/ 2163416 w 4677232"/>
              <a:gd name="connsiteY150" fmla="*/ 1201282 h 2198297"/>
              <a:gd name="connsiteX151" fmla="*/ 2150716 w 4677232"/>
              <a:gd name="connsiteY151" fmla="*/ 1258432 h 2198297"/>
              <a:gd name="connsiteX152" fmla="*/ 2055466 w 4677232"/>
              <a:gd name="connsiteY152" fmla="*/ 1252082 h 2198297"/>
              <a:gd name="connsiteX153" fmla="*/ 1979266 w 4677232"/>
              <a:gd name="connsiteY153" fmla="*/ 1112382 h 2198297"/>
              <a:gd name="connsiteX154" fmla="*/ 1934816 w 4677232"/>
              <a:gd name="connsiteY154" fmla="*/ 1074282 h 2198297"/>
              <a:gd name="connsiteX155" fmla="*/ 1890366 w 4677232"/>
              <a:gd name="connsiteY155" fmla="*/ 953632 h 2198297"/>
              <a:gd name="connsiteX156" fmla="*/ 1877666 w 4677232"/>
              <a:gd name="connsiteY156" fmla="*/ 1144132 h 2198297"/>
              <a:gd name="connsiteX157" fmla="*/ 1953866 w 4677232"/>
              <a:gd name="connsiteY157" fmla="*/ 1258432 h 2198297"/>
              <a:gd name="connsiteX158" fmla="*/ 1680816 w 4677232"/>
              <a:gd name="connsiteY158" fmla="*/ 1379082 h 2198297"/>
              <a:gd name="connsiteX159" fmla="*/ 1668116 w 4677232"/>
              <a:gd name="connsiteY159" fmla="*/ 1271132 h 2198297"/>
              <a:gd name="connsiteX160" fmla="*/ 1553816 w 4677232"/>
              <a:gd name="connsiteY160" fmla="*/ 1207632 h 2198297"/>
              <a:gd name="connsiteX161" fmla="*/ 1566516 w 4677232"/>
              <a:gd name="connsiteY161" fmla="*/ 1264782 h 2198297"/>
              <a:gd name="connsiteX162" fmla="*/ 1566516 w 4677232"/>
              <a:gd name="connsiteY162" fmla="*/ 1353682 h 2198297"/>
              <a:gd name="connsiteX163" fmla="*/ 1337916 w 4677232"/>
              <a:gd name="connsiteY163" fmla="*/ 1417182 h 2198297"/>
              <a:gd name="connsiteX164" fmla="*/ 1312516 w 4677232"/>
              <a:gd name="connsiteY164" fmla="*/ 1537832 h 2198297"/>
              <a:gd name="connsiteX165" fmla="*/ 1229966 w 4677232"/>
              <a:gd name="connsiteY165" fmla="*/ 1582282 h 2198297"/>
              <a:gd name="connsiteX166" fmla="*/ 1198216 w 4677232"/>
              <a:gd name="connsiteY166" fmla="*/ 1448932 h 2198297"/>
              <a:gd name="connsiteX167" fmla="*/ 1077566 w 4677232"/>
              <a:gd name="connsiteY167" fmla="*/ 1404482 h 2198297"/>
              <a:gd name="connsiteX168" fmla="*/ 785466 w 4677232"/>
              <a:gd name="connsiteY168" fmla="*/ 985382 h 2198297"/>
              <a:gd name="connsiteX169" fmla="*/ 633066 w 4677232"/>
              <a:gd name="connsiteY169" fmla="*/ 737732 h 2198297"/>
              <a:gd name="connsiteX170" fmla="*/ 620366 w 4677232"/>
              <a:gd name="connsiteY170" fmla="*/ 820282 h 2198297"/>
              <a:gd name="connsiteX171" fmla="*/ 493366 w 4677232"/>
              <a:gd name="connsiteY171" fmla="*/ 839332 h 2198297"/>
              <a:gd name="connsiteX172" fmla="*/ 487016 w 4677232"/>
              <a:gd name="connsiteY172" fmla="*/ 750432 h 2198297"/>
              <a:gd name="connsiteX173" fmla="*/ 169516 w 4677232"/>
              <a:gd name="connsiteY173" fmla="*/ 623432 h 2198297"/>
              <a:gd name="connsiteX0" fmla="*/ 169516 w 4677232"/>
              <a:gd name="connsiteY0" fmla="*/ 623432 h 2198884"/>
              <a:gd name="connsiteX1" fmla="*/ 956916 w 4677232"/>
              <a:gd name="connsiteY1" fmla="*/ 1537832 h 2198884"/>
              <a:gd name="connsiteX2" fmla="*/ 899767 w 4677232"/>
              <a:gd name="connsiteY2" fmla="*/ 1575932 h 2198884"/>
              <a:gd name="connsiteX3" fmla="*/ 785467 w 4677232"/>
              <a:gd name="connsiteY3" fmla="*/ 1620382 h 2198884"/>
              <a:gd name="connsiteX4" fmla="*/ 715617 w 4677232"/>
              <a:gd name="connsiteY4" fmla="*/ 1702932 h 2198884"/>
              <a:gd name="connsiteX5" fmla="*/ 741017 w 4677232"/>
              <a:gd name="connsiteY5" fmla="*/ 1690232 h 2198884"/>
              <a:gd name="connsiteX6" fmla="*/ 512416 w 4677232"/>
              <a:gd name="connsiteY6" fmla="*/ 1702932 h 2198884"/>
              <a:gd name="connsiteX7" fmla="*/ 309216 w 4677232"/>
              <a:gd name="connsiteY7" fmla="*/ 1887082 h 2198884"/>
              <a:gd name="connsiteX8" fmla="*/ 4416 w 4677232"/>
              <a:gd name="connsiteY8" fmla="*/ 2071232 h 2198884"/>
              <a:gd name="connsiteX9" fmla="*/ 563217 w 4677232"/>
              <a:gd name="connsiteY9" fmla="*/ 2001382 h 2198884"/>
              <a:gd name="connsiteX10" fmla="*/ 810866 w 4677232"/>
              <a:gd name="connsiteY10" fmla="*/ 1855332 h 2198884"/>
              <a:gd name="connsiteX11" fmla="*/ 1115666 w 4677232"/>
              <a:gd name="connsiteY11" fmla="*/ 1785482 h 2198884"/>
              <a:gd name="connsiteX12" fmla="*/ 842617 w 4677232"/>
              <a:gd name="connsiteY12" fmla="*/ 1899782 h 2198884"/>
              <a:gd name="connsiteX13" fmla="*/ 1223616 w 4677232"/>
              <a:gd name="connsiteY13" fmla="*/ 2166482 h 2198884"/>
              <a:gd name="connsiteX14" fmla="*/ 1433166 w 4677232"/>
              <a:gd name="connsiteY14" fmla="*/ 1715632 h 2198884"/>
              <a:gd name="connsiteX15" fmla="*/ 1585566 w 4677232"/>
              <a:gd name="connsiteY15" fmla="*/ 2109332 h 2198884"/>
              <a:gd name="connsiteX16" fmla="*/ 1617317 w 4677232"/>
              <a:gd name="connsiteY16" fmla="*/ 2033132 h 2198884"/>
              <a:gd name="connsiteX17" fmla="*/ 1617317 w 4677232"/>
              <a:gd name="connsiteY17" fmla="*/ 1823582 h 2198884"/>
              <a:gd name="connsiteX18" fmla="*/ 1661766 w 4677232"/>
              <a:gd name="connsiteY18" fmla="*/ 1721982 h 2198884"/>
              <a:gd name="connsiteX19" fmla="*/ 1833216 w 4677232"/>
              <a:gd name="connsiteY19" fmla="*/ 1753732 h 2198884"/>
              <a:gd name="connsiteX20" fmla="*/ 2163416 w 4677232"/>
              <a:gd name="connsiteY20" fmla="*/ 1728332 h 2198884"/>
              <a:gd name="connsiteX21" fmla="*/ 2417416 w 4677232"/>
              <a:gd name="connsiteY21" fmla="*/ 1518782 h 2198884"/>
              <a:gd name="connsiteX22" fmla="*/ 2315816 w 4677232"/>
              <a:gd name="connsiteY22" fmla="*/ 2077582 h 2198884"/>
              <a:gd name="connsiteX23" fmla="*/ 2569816 w 4677232"/>
              <a:gd name="connsiteY23" fmla="*/ 2014082 h 2198884"/>
              <a:gd name="connsiteX24" fmla="*/ 2538067 w 4677232"/>
              <a:gd name="connsiteY24" fmla="*/ 1912482 h 2198884"/>
              <a:gd name="connsiteX25" fmla="*/ 2620617 w 4677232"/>
              <a:gd name="connsiteY25" fmla="*/ 1741032 h 2198884"/>
              <a:gd name="connsiteX26" fmla="*/ 2633316 w 4677232"/>
              <a:gd name="connsiteY26" fmla="*/ 1633082 h 2198884"/>
              <a:gd name="connsiteX27" fmla="*/ 2925416 w 4677232"/>
              <a:gd name="connsiteY27" fmla="*/ 1779132 h 2198884"/>
              <a:gd name="connsiteX28" fmla="*/ 2944466 w 4677232"/>
              <a:gd name="connsiteY28" fmla="*/ 1925182 h 2198884"/>
              <a:gd name="connsiteX29" fmla="*/ 3039716 w 4677232"/>
              <a:gd name="connsiteY29" fmla="*/ 1728332 h 2198884"/>
              <a:gd name="connsiteX30" fmla="*/ 3109566 w 4677232"/>
              <a:gd name="connsiteY30" fmla="*/ 1709282 h 2198884"/>
              <a:gd name="connsiteX31" fmla="*/ 3039716 w 4677232"/>
              <a:gd name="connsiteY31" fmla="*/ 1474332 h 2198884"/>
              <a:gd name="connsiteX32" fmla="*/ 3236566 w 4677232"/>
              <a:gd name="connsiteY32" fmla="*/ 1448932 h 2198884"/>
              <a:gd name="connsiteX33" fmla="*/ 3281016 w 4677232"/>
              <a:gd name="connsiteY33" fmla="*/ 1677532 h 2198884"/>
              <a:gd name="connsiteX34" fmla="*/ 3331816 w 4677232"/>
              <a:gd name="connsiteY34" fmla="*/ 1607682 h 2198884"/>
              <a:gd name="connsiteX35" fmla="*/ 3369916 w 4677232"/>
              <a:gd name="connsiteY35" fmla="*/ 1487032 h 2198884"/>
              <a:gd name="connsiteX36" fmla="*/ 3528666 w 4677232"/>
              <a:gd name="connsiteY36" fmla="*/ 1537832 h 2198884"/>
              <a:gd name="connsiteX37" fmla="*/ 3465166 w 4677232"/>
              <a:gd name="connsiteY37" fmla="*/ 1715632 h 2198884"/>
              <a:gd name="connsiteX38" fmla="*/ 3547716 w 4677232"/>
              <a:gd name="connsiteY38" fmla="*/ 1709282 h 2198884"/>
              <a:gd name="connsiteX39" fmla="*/ 3325466 w 4677232"/>
              <a:gd name="connsiteY39" fmla="*/ 2090282 h 2198884"/>
              <a:gd name="connsiteX40" fmla="*/ 3611216 w 4677232"/>
              <a:gd name="connsiteY40" fmla="*/ 2033132 h 2198884"/>
              <a:gd name="connsiteX41" fmla="*/ 3687417 w 4677232"/>
              <a:gd name="connsiteY41" fmla="*/ 2102983 h 2198884"/>
              <a:gd name="connsiteX42" fmla="*/ 3738216 w 4677232"/>
              <a:gd name="connsiteY42" fmla="*/ 2198232 h 2198884"/>
              <a:gd name="connsiteX43" fmla="*/ 3827116 w 4677232"/>
              <a:gd name="connsiteY43" fmla="*/ 2052182 h 2198884"/>
              <a:gd name="connsiteX44" fmla="*/ 3808067 w 4677232"/>
              <a:gd name="connsiteY44" fmla="*/ 1982333 h 2198884"/>
              <a:gd name="connsiteX45" fmla="*/ 3782667 w 4677232"/>
              <a:gd name="connsiteY45" fmla="*/ 1817232 h 2198884"/>
              <a:gd name="connsiteX46" fmla="*/ 3731867 w 4677232"/>
              <a:gd name="connsiteY46" fmla="*/ 1633082 h 2198884"/>
              <a:gd name="connsiteX47" fmla="*/ 3731867 w 4677232"/>
              <a:gd name="connsiteY47" fmla="*/ 1633082 h 2198884"/>
              <a:gd name="connsiteX48" fmla="*/ 3693767 w 4677232"/>
              <a:gd name="connsiteY48" fmla="*/ 1493383 h 2198884"/>
              <a:gd name="connsiteX49" fmla="*/ 3700116 w 4677232"/>
              <a:gd name="connsiteY49" fmla="*/ 1379082 h 2198884"/>
              <a:gd name="connsiteX50" fmla="*/ 3890616 w 4677232"/>
              <a:gd name="connsiteY50" fmla="*/ 1264782 h 2198884"/>
              <a:gd name="connsiteX51" fmla="*/ 3890616 w 4677232"/>
              <a:gd name="connsiteY51" fmla="*/ 1099682 h 2198884"/>
              <a:gd name="connsiteX52" fmla="*/ 4068416 w 4677232"/>
              <a:gd name="connsiteY52" fmla="*/ 1264782 h 2198884"/>
              <a:gd name="connsiteX53" fmla="*/ 4144616 w 4677232"/>
              <a:gd name="connsiteY53" fmla="*/ 1029832 h 2198884"/>
              <a:gd name="connsiteX54" fmla="*/ 4246216 w 4677232"/>
              <a:gd name="connsiteY54" fmla="*/ 1144132 h 2198884"/>
              <a:gd name="connsiteX55" fmla="*/ 4239866 w 4677232"/>
              <a:gd name="connsiteY55" fmla="*/ 1296532 h 2198884"/>
              <a:gd name="connsiteX56" fmla="*/ 4379566 w 4677232"/>
              <a:gd name="connsiteY56" fmla="*/ 1239382 h 2198884"/>
              <a:gd name="connsiteX57" fmla="*/ 4284316 w 4677232"/>
              <a:gd name="connsiteY57" fmla="*/ 1569582 h 2198884"/>
              <a:gd name="connsiteX58" fmla="*/ 4500216 w 4677232"/>
              <a:gd name="connsiteY58" fmla="*/ 1404482 h 2198884"/>
              <a:gd name="connsiteX59" fmla="*/ 4658966 w 4677232"/>
              <a:gd name="connsiteY59" fmla="*/ 1112382 h 2198884"/>
              <a:gd name="connsiteX60" fmla="*/ 4665316 w 4677232"/>
              <a:gd name="connsiteY60" fmla="*/ 617082 h 2198884"/>
              <a:gd name="connsiteX61" fmla="*/ 4582766 w 4677232"/>
              <a:gd name="connsiteY61" fmla="*/ 432932 h 2198884"/>
              <a:gd name="connsiteX62" fmla="*/ 4493866 w 4677232"/>
              <a:gd name="connsiteY62" fmla="*/ 610732 h 2198884"/>
              <a:gd name="connsiteX63" fmla="*/ 4341466 w 4677232"/>
              <a:gd name="connsiteY63" fmla="*/ 578982 h 2198884"/>
              <a:gd name="connsiteX64" fmla="*/ 4404966 w 4677232"/>
              <a:gd name="connsiteY64" fmla="*/ 331332 h 2198884"/>
              <a:gd name="connsiteX65" fmla="*/ 4265266 w 4677232"/>
              <a:gd name="connsiteY65" fmla="*/ 439282 h 2198884"/>
              <a:gd name="connsiteX66" fmla="*/ 4150966 w 4677232"/>
              <a:gd name="connsiteY66" fmla="*/ 591682 h 2198884"/>
              <a:gd name="connsiteX67" fmla="*/ 4068416 w 4677232"/>
              <a:gd name="connsiteY67" fmla="*/ 553582 h 2198884"/>
              <a:gd name="connsiteX68" fmla="*/ 4106516 w 4677232"/>
              <a:gd name="connsiteY68" fmla="*/ 464682 h 2198884"/>
              <a:gd name="connsiteX69" fmla="*/ 4131916 w 4677232"/>
              <a:gd name="connsiteY69" fmla="*/ 331332 h 2198884"/>
              <a:gd name="connsiteX70" fmla="*/ 4036666 w 4677232"/>
              <a:gd name="connsiteY70" fmla="*/ 426582 h 2198884"/>
              <a:gd name="connsiteX71" fmla="*/ 3890616 w 4677232"/>
              <a:gd name="connsiteY71" fmla="*/ 267832 h 2198884"/>
              <a:gd name="connsiteX72" fmla="*/ 3941416 w 4677232"/>
              <a:gd name="connsiteY72" fmla="*/ 458332 h 2198884"/>
              <a:gd name="connsiteX73" fmla="*/ 3928716 w 4677232"/>
              <a:gd name="connsiteY73" fmla="*/ 585332 h 2198884"/>
              <a:gd name="connsiteX74" fmla="*/ 3890616 w 4677232"/>
              <a:gd name="connsiteY74" fmla="*/ 648832 h 2198884"/>
              <a:gd name="connsiteX75" fmla="*/ 3801716 w 4677232"/>
              <a:gd name="connsiteY75" fmla="*/ 610732 h 2198884"/>
              <a:gd name="connsiteX76" fmla="*/ 3795366 w 4677232"/>
              <a:gd name="connsiteY76" fmla="*/ 502782 h 2198884"/>
              <a:gd name="connsiteX77" fmla="*/ 3719166 w 4677232"/>
              <a:gd name="connsiteY77" fmla="*/ 451982 h 2198884"/>
              <a:gd name="connsiteX78" fmla="*/ 3662016 w 4677232"/>
              <a:gd name="connsiteY78" fmla="*/ 483732 h 2198884"/>
              <a:gd name="connsiteX79" fmla="*/ 3712816 w 4677232"/>
              <a:gd name="connsiteY79" fmla="*/ 572632 h 2198884"/>
              <a:gd name="connsiteX80" fmla="*/ 3693766 w 4677232"/>
              <a:gd name="connsiteY80" fmla="*/ 585332 h 2198884"/>
              <a:gd name="connsiteX81" fmla="*/ 3630266 w 4677232"/>
              <a:gd name="connsiteY81" fmla="*/ 566282 h 2198884"/>
              <a:gd name="connsiteX82" fmla="*/ 3598516 w 4677232"/>
              <a:gd name="connsiteY82" fmla="*/ 471032 h 2198884"/>
              <a:gd name="connsiteX83" fmla="*/ 3674716 w 4677232"/>
              <a:gd name="connsiteY83" fmla="*/ 337682 h 2198884"/>
              <a:gd name="connsiteX84" fmla="*/ 3528666 w 4677232"/>
              <a:gd name="connsiteY84" fmla="*/ 331332 h 2198884"/>
              <a:gd name="connsiteX85" fmla="*/ 3649316 w 4677232"/>
              <a:gd name="connsiteY85" fmla="*/ 255132 h 2198884"/>
              <a:gd name="connsiteX86" fmla="*/ 3668366 w 4677232"/>
              <a:gd name="connsiteY86" fmla="*/ 159882 h 2198884"/>
              <a:gd name="connsiteX87" fmla="*/ 3560416 w 4677232"/>
              <a:gd name="connsiteY87" fmla="*/ 109082 h 2198884"/>
              <a:gd name="connsiteX88" fmla="*/ 3484216 w 4677232"/>
              <a:gd name="connsiteY88" fmla="*/ 197982 h 2198884"/>
              <a:gd name="connsiteX89" fmla="*/ 3458816 w 4677232"/>
              <a:gd name="connsiteY89" fmla="*/ 153532 h 2198884"/>
              <a:gd name="connsiteX90" fmla="*/ 3382616 w 4677232"/>
              <a:gd name="connsiteY90" fmla="*/ 153532 h 2198884"/>
              <a:gd name="connsiteX91" fmla="*/ 3382616 w 4677232"/>
              <a:gd name="connsiteY91" fmla="*/ 223382 h 2198884"/>
              <a:gd name="connsiteX92" fmla="*/ 3293716 w 4677232"/>
              <a:gd name="connsiteY92" fmla="*/ 96382 h 2198884"/>
              <a:gd name="connsiteX93" fmla="*/ 3185766 w 4677232"/>
              <a:gd name="connsiteY93" fmla="*/ 45582 h 2198884"/>
              <a:gd name="connsiteX94" fmla="*/ 3312766 w 4677232"/>
              <a:gd name="connsiteY94" fmla="*/ 337682 h 2198884"/>
              <a:gd name="connsiteX95" fmla="*/ 3147666 w 4677232"/>
              <a:gd name="connsiteY95" fmla="*/ 236082 h 2198884"/>
              <a:gd name="connsiteX96" fmla="*/ 3077816 w 4677232"/>
              <a:gd name="connsiteY96" fmla="*/ 242432 h 2198884"/>
              <a:gd name="connsiteX97" fmla="*/ 3014316 w 4677232"/>
              <a:gd name="connsiteY97" fmla="*/ 312282 h 2198884"/>
              <a:gd name="connsiteX98" fmla="*/ 2766666 w 4677232"/>
              <a:gd name="connsiteY98" fmla="*/ 331332 h 2198884"/>
              <a:gd name="connsiteX99" fmla="*/ 2817466 w 4677232"/>
              <a:gd name="connsiteY99" fmla="*/ 236082 h 2198884"/>
              <a:gd name="connsiteX100" fmla="*/ 2639666 w 4677232"/>
              <a:gd name="connsiteY100" fmla="*/ 229732 h 2198884"/>
              <a:gd name="connsiteX101" fmla="*/ 2455516 w 4677232"/>
              <a:gd name="connsiteY101" fmla="*/ 255132 h 2198884"/>
              <a:gd name="connsiteX102" fmla="*/ 2493616 w 4677232"/>
              <a:gd name="connsiteY102" fmla="*/ 159882 h 2198884"/>
              <a:gd name="connsiteX103" fmla="*/ 2322166 w 4677232"/>
              <a:gd name="connsiteY103" fmla="*/ 70982 h 2198884"/>
              <a:gd name="connsiteX104" fmla="*/ 2118966 w 4677232"/>
              <a:gd name="connsiteY104" fmla="*/ 1132 h 2198884"/>
              <a:gd name="connsiteX105" fmla="*/ 1522066 w 4677232"/>
              <a:gd name="connsiteY105" fmla="*/ 128132 h 2198884"/>
              <a:gd name="connsiteX106" fmla="*/ 1820516 w 4677232"/>
              <a:gd name="connsiteY106" fmla="*/ 178932 h 2198884"/>
              <a:gd name="connsiteX107" fmla="*/ 2138016 w 4677232"/>
              <a:gd name="connsiteY107" fmla="*/ 128132 h 2198884"/>
              <a:gd name="connsiteX108" fmla="*/ 2290416 w 4677232"/>
              <a:gd name="connsiteY108" fmla="*/ 197982 h 2198884"/>
              <a:gd name="connsiteX109" fmla="*/ 2290416 w 4677232"/>
              <a:gd name="connsiteY109" fmla="*/ 305932 h 2198884"/>
              <a:gd name="connsiteX110" fmla="*/ 2226916 w 4677232"/>
              <a:gd name="connsiteY110" fmla="*/ 305932 h 2198884"/>
              <a:gd name="connsiteX111" fmla="*/ 2144366 w 4677232"/>
              <a:gd name="connsiteY111" fmla="*/ 420232 h 2198884"/>
              <a:gd name="connsiteX112" fmla="*/ 2220566 w 4677232"/>
              <a:gd name="connsiteY112" fmla="*/ 420232 h 2198884"/>
              <a:gd name="connsiteX113" fmla="*/ 2366616 w 4677232"/>
              <a:gd name="connsiteY113" fmla="*/ 318632 h 2198884"/>
              <a:gd name="connsiteX114" fmla="*/ 2392016 w 4677232"/>
              <a:gd name="connsiteY114" fmla="*/ 502782 h 2198884"/>
              <a:gd name="connsiteX115" fmla="*/ 2436466 w 4677232"/>
              <a:gd name="connsiteY115" fmla="*/ 426582 h 2198884"/>
              <a:gd name="connsiteX116" fmla="*/ 2461866 w 4677232"/>
              <a:gd name="connsiteY116" fmla="*/ 363082 h 2198884"/>
              <a:gd name="connsiteX117" fmla="*/ 2626966 w 4677232"/>
              <a:gd name="connsiteY117" fmla="*/ 451982 h 2198884"/>
              <a:gd name="connsiteX118" fmla="*/ 2582516 w 4677232"/>
              <a:gd name="connsiteY118" fmla="*/ 566282 h 2198884"/>
              <a:gd name="connsiteX119" fmla="*/ 2684116 w 4677232"/>
              <a:gd name="connsiteY119" fmla="*/ 528182 h 2198884"/>
              <a:gd name="connsiteX120" fmla="*/ 2823816 w 4677232"/>
              <a:gd name="connsiteY120" fmla="*/ 528182 h 2198884"/>
              <a:gd name="connsiteX121" fmla="*/ 2709516 w 4677232"/>
              <a:gd name="connsiteY121" fmla="*/ 648832 h 2198884"/>
              <a:gd name="connsiteX122" fmla="*/ 2665066 w 4677232"/>
              <a:gd name="connsiteY122" fmla="*/ 718682 h 2198884"/>
              <a:gd name="connsiteX123" fmla="*/ 2785716 w 4677232"/>
              <a:gd name="connsiteY123" fmla="*/ 725032 h 2198884"/>
              <a:gd name="connsiteX124" fmla="*/ 2836516 w 4677232"/>
              <a:gd name="connsiteY124" fmla="*/ 693282 h 2198884"/>
              <a:gd name="connsiteX125" fmla="*/ 2906366 w 4677232"/>
              <a:gd name="connsiteY125" fmla="*/ 642482 h 2198884"/>
              <a:gd name="connsiteX126" fmla="*/ 3001616 w 4677232"/>
              <a:gd name="connsiteY126" fmla="*/ 661532 h 2198884"/>
              <a:gd name="connsiteX127" fmla="*/ 3033366 w 4677232"/>
              <a:gd name="connsiteY127" fmla="*/ 623432 h 2198884"/>
              <a:gd name="connsiteX128" fmla="*/ 3141316 w 4677232"/>
              <a:gd name="connsiteY128" fmla="*/ 655182 h 2198884"/>
              <a:gd name="connsiteX129" fmla="*/ 3122266 w 4677232"/>
              <a:gd name="connsiteY129" fmla="*/ 788532 h 2198884"/>
              <a:gd name="connsiteX130" fmla="*/ 3198466 w 4677232"/>
              <a:gd name="connsiteY130" fmla="*/ 686932 h 2198884"/>
              <a:gd name="connsiteX131" fmla="*/ 3255616 w 4677232"/>
              <a:gd name="connsiteY131" fmla="*/ 610732 h 2198884"/>
              <a:gd name="connsiteX132" fmla="*/ 3522316 w 4677232"/>
              <a:gd name="connsiteY132" fmla="*/ 807582 h 2198884"/>
              <a:gd name="connsiteX133" fmla="*/ 3350866 w 4677232"/>
              <a:gd name="connsiteY133" fmla="*/ 966332 h 2198884"/>
              <a:gd name="connsiteX134" fmla="*/ 3331816 w 4677232"/>
              <a:gd name="connsiteY134" fmla="*/ 1029832 h 2198884"/>
              <a:gd name="connsiteX135" fmla="*/ 3007966 w 4677232"/>
              <a:gd name="connsiteY135" fmla="*/ 1036182 h 2198884"/>
              <a:gd name="connsiteX136" fmla="*/ 3001616 w 4677232"/>
              <a:gd name="connsiteY136" fmla="*/ 947282 h 2198884"/>
              <a:gd name="connsiteX137" fmla="*/ 2925416 w 4677232"/>
              <a:gd name="connsiteY137" fmla="*/ 883782 h 2198884"/>
              <a:gd name="connsiteX138" fmla="*/ 2957166 w 4677232"/>
              <a:gd name="connsiteY138" fmla="*/ 1023482 h 2198884"/>
              <a:gd name="connsiteX139" fmla="*/ 2957166 w 4677232"/>
              <a:gd name="connsiteY139" fmla="*/ 1055232 h 2198884"/>
              <a:gd name="connsiteX140" fmla="*/ 2931766 w 4677232"/>
              <a:gd name="connsiteY140" fmla="*/ 1175882 h 2198884"/>
              <a:gd name="connsiteX141" fmla="*/ 2766666 w 4677232"/>
              <a:gd name="connsiteY141" fmla="*/ 1017132 h 2198884"/>
              <a:gd name="connsiteX142" fmla="*/ 2773016 w 4677232"/>
              <a:gd name="connsiteY142" fmla="*/ 1086982 h 2198884"/>
              <a:gd name="connsiteX143" fmla="*/ 2760316 w 4677232"/>
              <a:gd name="connsiteY143" fmla="*/ 1175882 h 2198884"/>
              <a:gd name="connsiteX144" fmla="*/ 2531716 w 4677232"/>
              <a:gd name="connsiteY144" fmla="*/ 1207632 h 2198884"/>
              <a:gd name="connsiteX145" fmla="*/ 2341216 w 4677232"/>
              <a:gd name="connsiteY145" fmla="*/ 1283832 h 2198884"/>
              <a:gd name="connsiteX146" fmla="*/ 2423766 w 4677232"/>
              <a:gd name="connsiteY146" fmla="*/ 947282 h 2198884"/>
              <a:gd name="connsiteX147" fmla="*/ 2322166 w 4677232"/>
              <a:gd name="connsiteY147" fmla="*/ 1061582 h 2198884"/>
              <a:gd name="connsiteX148" fmla="*/ 2182466 w 4677232"/>
              <a:gd name="connsiteY148" fmla="*/ 998082 h 2198884"/>
              <a:gd name="connsiteX149" fmla="*/ 2290416 w 4677232"/>
              <a:gd name="connsiteY149" fmla="*/ 1106032 h 2198884"/>
              <a:gd name="connsiteX150" fmla="*/ 2245966 w 4677232"/>
              <a:gd name="connsiteY150" fmla="*/ 1201282 h 2198884"/>
              <a:gd name="connsiteX151" fmla="*/ 2163416 w 4677232"/>
              <a:gd name="connsiteY151" fmla="*/ 1201282 h 2198884"/>
              <a:gd name="connsiteX152" fmla="*/ 2150716 w 4677232"/>
              <a:gd name="connsiteY152" fmla="*/ 1258432 h 2198884"/>
              <a:gd name="connsiteX153" fmla="*/ 2055466 w 4677232"/>
              <a:gd name="connsiteY153" fmla="*/ 1252082 h 2198884"/>
              <a:gd name="connsiteX154" fmla="*/ 1979266 w 4677232"/>
              <a:gd name="connsiteY154" fmla="*/ 1112382 h 2198884"/>
              <a:gd name="connsiteX155" fmla="*/ 1934816 w 4677232"/>
              <a:gd name="connsiteY155" fmla="*/ 1074282 h 2198884"/>
              <a:gd name="connsiteX156" fmla="*/ 1890366 w 4677232"/>
              <a:gd name="connsiteY156" fmla="*/ 953632 h 2198884"/>
              <a:gd name="connsiteX157" fmla="*/ 1877666 w 4677232"/>
              <a:gd name="connsiteY157" fmla="*/ 1144132 h 2198884"/>
              <a:gd name="connsiteX158" fmla="*/ 1953866 w 4677232"/>
              <a:gd name="connsiteY158" fmla="*/ 1258432 h 2198884"/>
              <a:gd name="connsiteX159" fmla="*/ 1680816 w 4677232"/>
              <a:gd name="connsiteY159" fmla="*/ 1379082 h 2198884"/>
              <a:gd name="connsiteX160" fmla="*/ 1668116 w 4677232"/>
              <a:gd name="connsiteY160" fmla="*/ 1271132 h 2198884"/>
              <a:gd name="connsiteX161" fmla="*/ 1553816 w 4677232"/>
              <a:gd name="connsiteY161" fmla="*/ 1207632 h 2198884"/>
              <a:gd name="connsiteX162" fmla="*/ 1566516 w 4677232"/>
              <a:gd name="connsiteY162" fmla="*/ 1264782 h 2198884"/>
              <a:gd name="connsiteX163" fmla="*/ 1566516 w 4677232"/>
              <a:gd name="connsiteY163" fmla="*/ 1353682 h 2198884"/>
              <a:gd name="connsiteX164" fmla="*/ 1337916 w 4677232"/>
              <a:gd name="connsiteY164" fmla="*/ 1417182 h 2198884"/>
              <a:gd name="connsiteX165" fmla="*/ 1312516 w 4677232"/>
              <a:gd name="connsiteY165" fmla="*/ 1537832 h 2198884"/>
              <a:gd name="connsiteX166" fmla="*/ 1229966 w 4677232"/>
              <a:gd name="connsiteY166" fmla="*/ 1582282 h 2198884"/>
              <a:gd name="connsiteX167" fmla="*/ 1198216 w 4677232"/>
              <a:gd name="connsiteY167" fmla="*/ 1448932 h 2198884"/>
              <a:gd name="connsiteX168" fmla="*/ 1077566 w 4677232"/>
              <a:gd name="connsiteY168" fmla="*/ 1404482 h 2198884"/>
              <a:gd name="connsiteX169" fmla="*/ 785466 w 4677232"/>
              <a:gd name="connsiteY169" fmla="*/ 985382 h 2198884"/>
              <a:gd name="connsiteX170" fmla="*/ 633066 w 4677232"/>
              <a:gd name="connsiteY170" fmla="*/ 737732 h 2198884"/>
              <a:gd name="connsiteX171" fmla="*/ 620366 w 4677232"/>
              <a:gd name="connsiteY171" fmla="*/ 820282 h 2198884"/>
              <a:gd name="connsiteX172" fmla="*/ 493366 w 4677232"/>
              <a:gd name="connsiteY172" fmla="*/ 839332 h 2198884"/>
              <a:gd name="connsiteX173" fmla="*/ 487016 w 4677232"/>
              <a:gd name="connsiteY173" fmla="*/ 750432 h 2198884"/>
              <a:gd name="connsiteX174" fmla="*/ 169516 w 4677232"/>
              <a:gd name="connsiteY174" fmla="*/ 623432 h 2198884"/>
              <a:gd name="connsiteX0" fmla="*/ 169516 w 4677232"/>
              <a:gd name="connsiteY0" fmla="*/ 623432 h 2293785"/>
              <a:gd name="connsiteX1" fmla="*/ 956916 w 4677232"/>
              <a:gd name="connsiteY1" fmla="*/ 1537832 h 2293785"/>
              <a:gd name="connsiteX2" fmla="*/ 899767 w 4677232"/>
              <a:gd name="connsiteY2" fmla="*/ 1575932 h 2293785"/>
              <a:gd name="connsiteX3" fmla="*/ 785467 w 4677232"/>
              <a:gd name="connsiteY3" fmla="*/ 1620382 h 2293785"/>
              <a:gd name="connsiteX4" fmla="*/ 715617 w 4677232"/>
              <a:gd name="connsiteY4" fmla="*/ 1702932 h 2293785"/>
              <a:gd name="connsiteX5" fmla="*/ 741017 w 4677232"/>
              <a:gd name="connsiteY5" fmla="*/ 1690232 h 2293785"/>
              <a:gd name="connsiteX6" fmla="*/ 512416 w 4677232"/>
              <a:gd name="connsiteY6" fmla="*/ 1702932 h 2293785"/>
              <a:gd name="connsiteX7" fmla="*/ 309216 w 4677232"/>
              <a:gd name="connsiteY7" fmla="*/ 1887082 h 2293785"/>
              <a:gd name="connsiteX8" fmla="*/ 4416 w 4677232"/>
              <a:gd name="connsiteY8" fmla="*/ 2071232 h 2293785"/>
              <a:gd name="connsiteX9" fmla="*/ 563217 w 4677232"/>
              <a:gd name="connsiteY9" fmla="*/ 2001382 h 2293785"/>
              <a:gd name="connsiteX10" fmla="*/ 810866 w 4677232"/>
              <a:gd name="connsiteY10" fmla="*/ 1855332 h 2293785"/>
              <a:gd name="connsiteX11" fmla="*/ 1115666 w 4677232"/>
              <a:gd name="connsiteY11" fmla="*/ 1785482 h 2293785"/>
              <a:gd name="connsiteX12" fmla="*/ 842617 w 4677232"/>
              <a:gd name="connsiteY12" fmla="*/ 1899782 h 2293785"/>
              <a:gd name="connsiteX13" fmla="*/ 1223616 w 4677232"/>
              <a:gd name="connsiteY13" fmla="*/ 2166482 h 2293785"/>
              <a:gd name="connsiteX14" fmla="*/ 1433166 w 4677232"/>
              <a:gd name="connsiteY14" fmla="*/ 1715632 h 2293785"/>
              <a:gd name="connsiteX15" fmla="*/ 1585566 w 4677232"/>
              <a:gd name="connsiteY15" fmla="*/ 2109332 h 2293785"/>
              <a:gd name="connsiteX16" fmla="*/ 1617317 w 4677232"/>
              <a:gd name="connsiteY16" fmla="*/ 2033132 h 2293785"/>
              <a:gd name="connsiteX17" fmla="*/ 1617317 w 4677232"/>
              <a:gd name="connsiteY17" fmla="*/ 1823582 h 2293785"/>
              <a:gd name="connsiteX18" fmla="*/ 1661766 w 4677232"/>
              <a:gd name="connsiteY18" fmla="*/ 1721982 h 2293785"/>
              <a:gd name="connsiteX19" fmla="*/ 1833216 w 4677232"/>
              <a:gd name="connsiteY19" fmla="*/ 1753732 h 2293785"/>
              <a:gd name="connsiteX20" fmla="*/ 2163416 w 4677232"/>
              <a:gd name="connsiteY20" fmla="*/ 1728332 h 2293785"/>
              <a:gd name="connsiteX21" fmla="*/ 2417416 w 4677232"/>
              <a:gd name="connsiteY21" fmla="*/ 1518782 h 2293785"/>
              <a:gd name="connsiteX22" fmla="*/ 2315816 w 4677232"/>
              <a:gd name="connsiteY22" fmla="*/ 2077582 h 2293785"/>
              <a:gd name="connsiteX23" fmla="*/ 2569816 w 4677232"/>
              <a:gd name="connsiteY23" fmla="*/ 2014082 h 2293785"/>
              <a:gd name="connsiteX24" fmla="*/ 2538067 w 4677232"/>
              <a:gd name="connsiteY24" fmla="*/ 1912482 h 2293785"/>
              <a:gd name="connsiteX25" fmla="*/ 2620617 w 4677232"/>
              <a:gd name="connsiteY25" fmla="*/ 1741032 h 2293785"/>
              <a:gd name="connsiteX26" fmla="*/ 2633316 w 4677232"/>
              <a:gd name="connsiteY26" fmla="*/ 1633082 h 2293785"/>
              <a:gd name="connsiteX27" fmla="*/ 2925416 w 4677232"/>
              <a:gd name="connsiteY27" fmla="*/ 1779132 h 2293785"/>
              <a:gd name="connsiteX28" fmla="*/ 2944466 w 4677232"/>
              <a:gd name="connsiteY28" fmla="*/ 1925182 h 2293785"/>
              <a:gd name="connsiteX29" fmla="*/ 3039716 w 4677232"/>
              <a:gd name="connsiteY29" fmla="*/ 1728332 h 2293785"/>
              <a:gd name="connsiteX30" fmla="*/ 3109566 w 4677232"/>
              <a:gd name="connsiteY30" fmla="*/ 1709282 h 2293785"/>
              <a:gd name="connsiteX31" fmla="*/ 3039716 w 4677232"/>
              <a:gd name="connsiteY31" fmla="*/ 1474332 h 2293785"/>
              <a:gd name="connsiteX32" fmla="*/ 3236566 w 4677232"/>
              <a:gd name="connsiteY32" fmla="*/ 1448932 h 2293785"/>
              <a:gd name="connsiteX33" fmla="*/ 3281016 w 4677232"/>
              <a:gd name="connsiteY33" fmla="*/ 1677532 h 2293785"/>
              <a:gd name="connsiteX34" fmla="*/ 3331816 w 4677232"/>
              <a:gd name="connsiteY34" fmla="*/ 1607682 h 2293785"/>
              <a:gd name="connsiteX35" fmla="*/ 3369916 w 4677232"/>
              <a:gd name="connsiteY35" fmla="*/ 1487032 h 2293785"/>
              <a:gd name="connsiteX36" fmla="*/ 3528666 w 4677232"/>
              <a:gd name="connsiteY36" fmla="*/ 1537832 h 2293785"/>
              <a:gd name="connsiteX37" fmla="*/ 3465166 w 4677232"/>
              <a:gd name="connsiteY37" fmla="*/ 1715632 h 2293785"/>
              <a:gd name="connsiteX38" fmla="*/ 3547716 w 4677232"/>
              <a:gd name="connsiteY38" fmla="*/ 1709282 h 2293785"/>
              <a:gd name="connsiteX39" fmla="*/ 3325466 w 4677232"/>
              <a:gd name="connsiteY39" fmla="*/ 2090282 h 2293785"/>
              <a:gd name="connsiteX40" fmla="*/ 3611216 w 4677232"/>
              <a:gd name="connsiteY40" fmla="*/ 2033132 h 2293785"/>
              <a:gd name="connsiteX41" fmla="*/ 3687417 w 4677232"/>
              <a:gd name="connsiteY41" fmla="*/ 2102983 h 2293785"/>
              <a:gd name="connsiteX42" fmla="*/ 3700116 w 4677232"/>
              <a:gd name="connsiteY42" fmla="*/ 2293482 h 2293785"/>
              <a:gd name="connsiteX43" fmla="*/ 3827116 w 4677232"/>
              <a:gd name="connsiteY43" fmla="*/ 2052182 h 2293785"/>
              <a:gd name="connsiteX44" fmla="*/ 3808067 w 4677232"/>
              <a:gd name="connsiteY44" fmla="*/ 1982333 h 2293785"/>
              <a:gd name="connsiteX45" fmla="*/ 3782667 w 4677232"/>
              <a:gd name="connsiteY45" fmla="*/ 1817232 h 2293785"/>
              <a:gd name="connsiteX46" fmla="*/ 3731867 w 4677232"/>
              <a:gd name="connsiteY46" fmla="*/ 1633082 h 2293785"/>
              <a:gd name="connsiteX47" fmla="*/ 3731867 w 4677232"/>
              <a:gd name="connsiteY47" fmla="*/ 1633082 h 2293785"/>
              <a:gd name="connsiteX48" fmla="*/ 3693767 w 4677232"/>
              <a:gd name="connsiteY48" fmla="*/ 1493383 h 2293785"/>
              <a:gd name="connsiteX49" fmla="*/ 3700116 w 4677232"/>
              <a:gd name="connsiteY49" fmla="*/ 1379082 h 2293785"/>
              <a:gd name="connsiteX50" fmla="*/ 3890616 w 4677232"/>
              <a:gd name="connsiteY50" fmla="*/ 1264782 h 2293785"/>
              <a:gd name="connsiteX51" fmla="*/ 3890616 w 4677232"/>
              <a:gd name="connsiteY51" fmla="*/ 1099682 h 2293785"/>
              <a:gd name="connsiteX52" fmla="*/ 4068416 w 4677232"/>
              <a:gd name="connsiteY52" fmla="*/ 1264782 h 2293785"/>
              <a:gd name="connsiteX53" fmla="*/ 4144616 w 4677232"/>
              <a:gd name="connsiteY53" fmla="*/ 1029832 h 2293785"/>
              <a:gd name="connsiteX54" fmla="*/ 4246216 w 4677232"/>
              <a:gd name="connsiteY54" fmla="*/ 1144132 h 2293785"/>
              <a:gd name="connsiteX55" fmla="*/ 4239866 w 4677232"/>
              <a:gd name="connsiteY55" fmla="*/ 1296532 h 2293785"/>
              <a:gd name="connsiteX56" fmla="*/ 4379566 w 4677232"/>
              <a:gd name="connsiteY56" fmla="*/ 1239382 h 2293785"/>
              <a:gd name="connsiteX57" fmla="*/ 4284316 w 4677232"/>
              <a:gd name="connsiteY57" fmla="*/ 1569582 h 2293785"/>
              <a:gd name="connsiteX58" fmla="*/ 4500216 w 4677232"/>
              <a:gd name="connsiteY58" fmla="*/ 1404482 h 2293785"/>
              <a:gd name="connsiteX59" fmla="*/ 4658966 w 4677232"/>
              <a:gd name="connsiteY59" fmla="*/ 1112382 h 2293785"/>
              <a:gd name="connsiteX60" fmla="*/ 4665316 w 4677232"/>
              <a:gd name="connsiteY60" fmla="*/ 617082 h 2293785"/>
              <a:gd name="connsiteX61" fmla="*/ 4582766 w 4677232"/>
              <a:gd name="connsiteY61" fmla="*/ 432932 h 2293785"/>
              <a:gd name="connsiteX62" fmla="*/ 4493866 w 4677232"/>
              <a:gd name="connsiteY62" fmla="*/ 610732 h 2293785"/>
              <a:gd name="connsiteX63" fmla="*/ 4341466 w 4677232"/>
              <a:gd name="connsiteY63" fmla="*/ 578982 h 2293785"/>
              <a:gd name="connsiteX64" fmla="*/ 4404966 w 4677232"/>
              <a:gd name="connsiteY64" fmla="*/ 331332 h 2293785"/>
              <a:gd name="connsiteX65" fmla="*/ 4265266 w 4677232"/>
              <a:gd name="connsiteY65" fmla="*/ 439282 h 2293785"/>
              <a:gd name="connsiteX66" fmla="*/ 4150966 w 4677232"/>
              <a:gd name="connsiteY66" fmla="*/ 591682 h 2293785"/>
              <a:gd name="connsiteX67" fmla="*/ 4068416 w 4677232"/>
              <a:gd name="connsiteY67" fmla="*/ 553582 h 2293785"/>
              <a:gd name="connsiteX68" fmla="*/ 4106516 w 4677232"/>
              <a:gd name="connsiteY68" fmla="*/ 464682 h 2293785"/>
              <a:gd name="connsiteX69" fmla="*/ 4131916 w 4677232"/>
              <a:gd name="connsiteY69" fmla="*/ 331332 h 2293785"/>
              <a:gd name="connsiteX70" fmla="*/ 4036666 w 4677232"/>
              <a:gd name="connsiteY70" fmla="*/ 426582 h 2293785"/>
              <a:gd name="connsiteX71" fmla="*/ 3890616 w 4677232"/>
              <a:gd name="connsiteY71" fmla="*/ 267832 h 2293785"/>
              <a:gd name="connsiteX72" fmla="*/ 3941416 w 4677232"/>
              <a:gd name="connsiteY72" fmla="*/ 458332 h 2293785"/>
              <a:gd name="connsiteX73" fmla="*/ 3928716 w 4677232"/>
              <a:gd name="connsiteY73" fmla="*/ 585332 h 2293785"/>
              <a:gd name="connsiteX74" fmla="*/ 3890616 w 4677232"/>
              <a:gd name="connsiteY74" fmla="*/ 648832 h 2293785"/>
              <a:gd name="connsiteX75" fmla="*/ 3801716 w 4677232"/>
              <a:gd name="connsiteY75" fmla="*/ 610732 h 2293785"/>
              <a:gd name="connsiteX76" fmla="*/ 3795366 w 4677232"/>
              <a:gd name="connsiteY76" fmla="*/ 502782 h 2293785"/>
              <a:gd name="connsiteX77" fmla="*/ 3719166 w 4677232"/>
              <a:gd name="connsiteY77" fmla="*/ 451982 h 2293785"/>
              <a:gd name="connsiteX78" fmla="*/ 3662016 w 4677232"/>
              <a:gd name="connsiteY78" fmla="*/ 483732 h 2293785"/>
              <a:gd name="connsiteX79" fmla="*/ 3712816 w 4677232"/>
              <a:gd name="connsiteY79" fmla="*/ 572632 h 2293785"/>
              <a:gd name="connsiteX80" fmla="*/ 3693766 w 4677232"/>
              <a:gd name="connsiteY80" fmla="*/ 585332 h 2293785"/>
              <a:gd name="connsiteX81" fmla="*/ 3630266 w 4677232"/>
              <a:gd name="connsiteY81" fmla="*/ 566282 h 2293785"/>
              <a:gd name="connsiteX82" fmla="*/ 3598516 w 4677232"/>
              <a:gd name="connsiteY82" fmla="*/ 471032 h 2293785"/>
              <a:gd name="connsiteX83" fmla="*/ 3674716 w 4677232"/>
              <a:gd name="connsiteY83" fmla="*/ 337682 h 2293785"/>
              <a:gd name="connsiteX84" fmla="*/ 3528666 w 4677232"/>
              <a:gd name="connsiteY84" fmla="*/ 331332 h 2293785"/>
              <a:gd name="connsiteX85" fmla="*/ 3649316 w 4677232"/>
              <a:gd name="connsiteY85" fmla="*/ 255132 h 2293785"/>
              <a:gd name="connsiteX86" fmla="*/ 3668366 w 4677232"/>
              <a:gd name="connsiteY86" fmla="*/ 159882 h 2293785"/>
              <a:gd name="connsiteX87" fmla="*/ 3560416 w 4677232"/>
              <a:gd name="connsiteY87" fmla="*/ 109082 h 2293785"/>
              <a:gd name="connsiteX88" fmla="*/ 3484216 w 4677232"/>
              <a:gd name="connsiteY88" fmla="*/ 197982 h 2293785"/>
              <a:gd name="connsiteX89" fmla="*/ 3458816 w 4677232"/>
              <a:gd name="connsiteY89" fmla="*/ 153532 h 2293785"/>
              <a:gd name="connsiteX90" fmla="*/ 3382616 w 4677232"/>
              <a:gd name="connsiteY90" fmla="*/ 153532 h 2293785"/>
              <a:gd name="connsiteX91" fmla="*/ 3382616 w 4677232"/>
              <a:gd name="connsiteY91" fmla="*/ 223382 h 2293785"/>
              <a:gd name="connsiteX92" fmla="*/ 3293716 w 4677232"/>
              <a:gd name="connsiteY92" fmla="*/ 96382 h 2293785"/>
              <a:gd name="connsiteX93" fmla="*/ 3185766 w 4677232"/>
              <a:gd name="connsiteY93" fmla="*/ 45582 h 2293785"/>
              <a:gd name="connsiteX94" fmla="*/ 3312766 w 4677232"/>
              <a:gd name="connsiteY94" fmla="*/ 337682 h 2293785"/>
              <a:gd name="connsiteX95" fmla="*/ 3147666 w 4677232"/>
              <a:gd name="connsiteY95" fmla="*/ 236082 h 2293785"/>
              <a:gd name="connsiteX96" fmla="*/ 3077816 w 4677232"/>
              <a:gd name="connsiteY96" fmla="*/ 242432 h 2293785"/>
              <a:gd name="connsiteX97" fmla="*/ 3014316 w 4677232"/>
              <a:gd name="connsiteY97" fmla="*/ 312282 h 2293785"/>
              <a:gd name="connsiteX98" fmla="*/ 2766666 w 4677232"/>
              <a:gd name="connsiteY98" fmla="*/ 331332 h 2293785"/>
              <a:gd name="connsiteX99" fmla="*/ 2817466 w 4677232"/>
              <a:gd name="connsiteY99" fmla="*/ 236082 h 2293785"/>
              <a:gd name="connsiteX100" fmla="*/ 2639666 w 4677232"/>
              <a:gd name="connsiteY100" fmla="*/ 229732 h 2293785"/>
              <a:gd name="connsiteX101" fmla="*/ 2455516 w 4677232"/>
              <a:gd name="connsiteY101" fmla="*/ 255132 h 2293785"/>
              <a:gd name="connsiteX102" fmla="*/ 2493616 w 4677232"/>
              <a:gd name="connsiteY102" fmla="*/ 159882 h 2293785"/>
              <a:gd name="connsiteX103" fmla="*/ 2322166 w 4677232"/>
              <a:gd name="connsiteY103" fmla="*/ 70982 h 2293785"/>
              <a:gd name="connsiteX104" fmla="*/ 2118966 w 4677232"/>
              <a:gd name="connsiteY104" fmla="*/ 1132 h 2293785"/>
              <a:gd name="connsiteX105" fmla="*/ 1522066 w 4677232"/>
              <a:gd name="connsiteY105" fmla="*/ 128132 h 2293785"/>
              <a:gd name="connsiteX106" fmla="*/ 1820516 w 4677232"/>
              <a:gd name="connsiteY106" fmla="*/ 178932 h 2293785"/>
              <a:gd name="connsiteX107" fmla="*/ 2138016 w 4677232"/>
              <a:gd name="connsiteY107" fmla="*/ 128132 h 2293785"/>
              <a:gd name="connsiteX108" fmla="*/ 2290416 w 4677232"/>
              <a:gd name="connsiteY108" fmla="*/ 197982 h 2293785"/>
              <a:gd name="connsiteX109" fmla="*/ 2290416 w 4677232"/>
              <a:gd name="connsiteY109" fmla="*/ 305932 h 2293785"/>
              <a:gd name="connsiteX110" fmla="*/ 2226916 w 4677232"/>
              <a:gd name="connsiteY110" fmla="*/ 305932 h 2293785"/>
              <a:gd name="connsiteX111" fmla="*/ 2144366 w 4677232"/>
              <a:gd name="connsiteY111" fmla="*/ 420232 h 2293785"/>
              <a:gd name="connsiteX112" fmla="*/ 2220566 w 4677232"/>
              <a:gd name="connsiteY112" fmla="*/ 420232 h 2293785"/>
              <a:gd name="connsiteX113" fmla="*/ 2366616 w 4677232"/>
              <a:gd name="connsiteY113" fmla="*/ 318632 h 2293785"/>
              <a:gd name="connsiteX114" fmla="*/ 2392016 w 4677232"/>
              <a:gd name="connsiteY114" fmla="*/ 502782 h 2293785"/>
              <a:gd name="connsiteX115" fmla="*/ 2436466 w 4677232"/>
              <a:gd name="connsiteY115" fmla="*/ 426582 h 2293785"/>
              <a:gd name="connsiteX116" fmla="*/ 2461866 w 4677232"/>
              <a:gd name="connsiteY116" fmla="*/ 363082 h 2293785"/>
              <a:gd name="connsiteX117" fmla="*/ 2626966 w 4677232"/>
              <a:gd name="connsiteY117" fmla="*/ 451982 h 2293785"/>
              <a:gd name="connsiteX118" fmla="*/ 2582516 w 4677232"/>
              <a:gd name="connsiteY118" fmla="*/ 566282 h 2293785"/>
              <a:gd name="connsiteX119" fmla="*/ 2684116 w 4677232"/>
              <a:gd name="connsiteY119" fmla="*/ 528182 h 2293785"/>
              <a:gd name="connsiteX120" fmla="*/ 2823816 w 4677232"/>
              <a:gd name="connsiteY120" fmla="*/ 528182 h 2293785"/>
              <a:gd name="connsiteX121" fmla="*/ 2709516 w 4677232"/>
              <a:gd name="connsiteY121" fmla="*/ 648832 h 2293785"/>
              <a:gd name="connsiteX122" fmla="*/ 2665066 w 4677232"/>
              <a:gd name="connsiteY122" fmla="*/ 718682 h 2293785"/>
              <a:gd name="connsiteX123" fmla="*/ 2785716 w 4677232"/>
              <a:gd name="connsiteY123" fmla="*/ 725032 h 2293785"/>
              <a:gd name="connsiteX124" fmla="*/ 2836516 w 4677232"/>
              <a:gd name="connsiteY124" fmla="*/ 693282 h 2293785"/>
              <a:gd name="connsiteX125" fmla="*/ 2906366 w 4677232"/>
              <a:gd name="connsiteY125" fmla="*/ 642482 h 2293785"/>
              <a:gd name="connsiteX126" fmla="*/ 3001616 w 4677232"/>
              <a:gd name="connsiteY126" fmla="*/ 661532 h 2293785"/>
              <a:gd name="connsiteX127" fmla="*/ 3033366 w 4677232"/>
              <a:gd name="connsiteY127" fmla="*/ 623432 h 2293785"/>
              <a:gd name="connsiteX128" fmla="*/ 3141316 w 4677232"/>
              <a:gd name="connsiteY128" fmla="*/ 655182 h 2293785"/>
              <a:gd name="connsiteX129" fmla="*/ 3122266 w 4677232"/>
              <a:gd name="connsiteY129" fmla="*/ 788532 h 2293785"/>
              <a:gd name="connsiteX130" fmla="*/ 3198466 w 4677232"/>
              <a:gd name="connsiteY130" fmla="*/ 686932 h 2293785"/>
              <a:gd name="connsiteX131" fmla="*/ 3255616 w 4677232"/>
              <a:gd name="connsiteY131" fmla="*/ 610732 h 2293785"/>
              <a:gd name="connsiteX132" fmla="*/ 3522316 w 4677232"/>
              <a:gd name="connsiteY132" fmla="*/ 807582 h 2293785"/>
              <a:gd name="connsiteX133" fmla="*/ 3350866 w 4677232"/>
              <a:gd name="connsiteY133" fmla="*/ 966332 h 2293785"/>
              <a:gd name="connsiteX134" fmla="*/ 3331816 w 4677232"/>
              <a:gd name="connsiteY134" fmla="*/ 1029832 h 2293785"/>
              <a:gd name="connsiteX135" fmla="*/ 3007966 w 4677232"/>
              <a:gd name="connsiteY135" fmla="*/ 1036182 h 2293785"/>
              <a:gd name="connsiteX136" fmla="*/ 3001616 w 4677232"/>
              <a:gd name="connsiteY136" fmla="*/ 947282 h 2293785"/>
              <a:gd name="connsiteX137" fmla="*/ 2925416 w 4677232"/>
              <a:gd name="connsiteY137" fmla="*/ 883782 h 2293785"/>
              <a:gd name="connsiteX138" fmla="*/ 2957166 w 4677232"/>
              <a:gd name="connsiteY138" fmla="*/ 1023482 h 2293785"/>
              <a:gd name="connsiteX139" fmla="*/ 2957166 w 4677232"/>
              <a:gd name="connsiteY139" fmla="*/ 1055232 h 2293785"/>
              <a:gd name="connsiteX140" fmla="*/ 2931766 w 4677232"/>
              <a:gd name="connsiteY140" fmla="*/ 1175882 h 2293785"/>
              <a:gd name="connsiteX141" fmla="*/ 2766666 w 4677232"/>
              <a:gd name="connsiteY141" fmla="*/ 1017132 h 2293785"/>
              <a:gd name="connsiteX142" fmla="*/ 2773016 w 4677232"/>
              <a:gd name="connsiteY142" fmla="*/ 1086982 h 2293785"/>
              <a:gd name="connsiteX143" fmla="*/ 2760316 w 4677232"/>
              <a:gd name="connsiteY143" fmla="*/ 1175882 h 2293785"/>
              <a:gd name="connsiteX144" fmla="*/ 2531716 w 4677232"/>
              <a:gd name="connsiteY144" fmla="*/ 1207632 h 2293785"/>
              <a:gd name="connsiteX145" fmla="*/ 2341216 w 4677232"/>
              <a:gd name="connsiteY145" fmla="*/ 1283832 h 2293785"/>
              <a:gd name="connsiteX146" fmla="*/ 2423766 w 4677232"/>
              <a:gd name="connsiteY146" fmla="*/ 947282 h 2293785"/>
              <a:gd name="connsiteX147" fmla="*/ 2322166 w 4677232"/>
              <a:gd name="connsiteY147" fmla="*/ 1061582 h 2293785"/>
              <a:gd name="connsiteX148" fmla="*/ 2182466 w 4677232"/>
              <a:gd name="connsiteY148" fmla="*/ 998082 h 2293785"/>
              <a:gd name="connsiteX149" fmla="*/ 2290416 w 4677232"/>
              <a:gd name="connsiteY149" fmla="*/ 1106032 h 2293785"/>
              <a:gd name="connsiteX150" fmla="*/ 2245966 w 4677232"/>
              <a:gd name="connsiteY150" fmla="*/ 1201282 h 2293785"/>
              <a:gd name="connsiteX151" fmla="*/ 2163416 w 4677232"/>
              <a:gd name="connsiteY151" fmla="*/ 1201282 h 2293785"/>
              <a:gd name="connsiteX152" fmla="*/ 2150716 w 4677232"/>
              <a:gd name="connsiteY152" fmla="*/ 1258432 h 2293785"/>
              <a:gd name="connsiteX153" fmla="*/ 2055466 w 4677232"/>
              <a:gd name="connsiteY153" fmla="*/ 1252082 h 2293785"/>
              <a:gd name="connsiteX154" fmla="*/ 1979266 w 4677232"/>
              <a:gd name="connsiteY154" fmla="*/ 1112382 h 2293785"/>
              <a:gd name="connsiteX155" fmla="*/ 1934816 w 4677232"/>
              <a:gd name="connsiteY155" fmla="*/ 1074282 h 2293785"/>
              <a:gd name="connsiteX156" fmla="*/ 1890366 w 4677232"/>
              <a:gd name="connsiteY156" fmla="*/ 953632 h 2293785"/>
              <a:gd name="connsiteX157" fmla="*/ 1877666 w 4677232"/>
              <a:gd name="connsiteY157" fmla="*/ 1144132 h 2293785"/>
              <a:gd name="connsiteX158" fmla="*/ 1953866 w 4677232"/>
              <a:gd name="connsiteY158" fmla="*/ 1258432 h 2293785"/>
              <a:gd name="connsiteX159" fmla="*/ 1680816 w 4677232"/>
              <a:gd name="connsiteY159" fmla="*/ 1379082 h 2293785"/>
              <a:gd name="connsiteX160" fmla="*/ 1668116 w 4677232"/>
              <a:gd name="connsiteY160" fmla="*/ 1271132 h 2293785"/>
              <a:gd name="connsiteX161" fmla="*/ 1553816 w 4677232"/>
              <a:gd name="connsiteY161" fmla="*/ 1207632 h 2293785"/>
              <a:gd name="connsiteX162" fmla="*/ 1566516 w 4677232"/>
              <a:gd name="connsiteY162" fmla="*/ 1264782 h 2293785"/>
              <a:gd name="connsiteX163" fmla="*/ 1566516 w 4677232"/>
              <a:gd name="connsiteY163" fmla="*/ 1353682 h 2293785"/>
              <a:gd name="connsiteX164" fmla="*/ 1337916 w 4677232"/>
              <a:gd name="connsiteY164" fmla="*/ 1417182 h 2293785"/>
              <a:gd name="connsiteX165" fmla="*/ 1312516 w 4677232"/>
              <a:gd name="connsiteY165" fmla="*/ 1537832 h 2293785"/>
              <a:gd name="connsiteX166" fmla="*/ 1229966 w 4677232"/>
              <a:gd name="connsiteY166" fmla="*/ 1582282 h 2293785"/>
              <a:gd name="connsiteX167" fmla="*/ 1198216 w 4677232"/>
              <a:gd name="connsiteY167" fmla="*/ 1448932 h 2293785"/>
              <a:gd name="connsiteX168" fmla="*/ 1077566 w 4677232"/>
              <a:gd name="connsiteY168" fmla="*/ 1404482 h 2293785"/>
              <a:gd name="connsiteX169" fmla="*/ 785466 w 4677232"/>
              <a:gd name="connsiteY169" fmla="*/ 985382 h 2293785"/>
              <a:gd name="connsiteX170" fmla="*/ 633066 w 4677232"/>
              <a:gd name="connsiteY170" fmla="*/ 737732 h 2293785"/>
              <a:gd name="connsiteX171" fmla="*/ 620366 w 4677232"/>
              <a:gd name="connsiteY171" fmla="*/ 820282 h 2293785"/>
              <a:gd name="connsiteX172" fmla="*/ 493366 w 4677232"/>
              <a:gd name="connsiteY172" fmla="*/ 839332 h 2293785"/>
              <a:gd name="connsiteX173" fmla="*/ 487016 w 4677232"/>
              <a:gd name="connsiteY173" fmla="*/ 750432 h 2293785"/>
              <a:gd name="connsiteX174" fmla="*/ 169516 w 4677232"/>
              <a:gd name="connsiteY174" fmla="*/ 623432 h 2293785"/>
              <a:gd name="connsiteX0" fmla="*/ 169516 w 4677232"/>
              <a:gd name="connsiteY0" fmla="*/ 623432 h 2294579"/>
              <a:gd name="connsiteX1" fmla="*/ 956916 w 4677232"/>
              <a:gd name="connsiteY1" fmla="*/ 1537832 h 2294579"/>
              <a:gd name="connsiteX2" fmla="*/ 899767 w 4677232"/>
              <a:gd name="connsiteY2" fmla="*/ 1575932 h 2294579"/>
              <a:gd name="connsiteX3" fmla="*/ 785467 w 4677232"/>
              <a:gd name="connsiteY3" fmla="*/ 1620382 h 2294579"/>
              <a:gd name="connsiteX4" fmla="*/ 715617 w 4677232"/>
              <a:gd name="connsiteY4" fmla="*/ 1702932 h 2294579"/>
              <a:gd name="connsiteX5" fmla="*/ 741017 w 4677232"/>
              <a:gd name="connsiteY5" fmla="*/ 1690232 h 2294579"/>
              <a:gd name="connsiteX6" fmla="*/ 512416 w 4677232"/>
              <a:gd name="connsiteY6" fmla="*/ 1702932 h 2294579"/>
              <a:gd name="connsiteX7" fmla="*/ 309216 w 4677232"/>
              <a:gd name="connsiteY7" fmla="*/ 1887082 h 2294579"/>
              <a:gd name="connsiteX8" fmla="*/ 4416 w 4677232"/>
              <a:gd name="connsiteY8" fmla="*/ 2071232 h 2294579"/>
              <a:gd name="connsiteX9" fmla="*/ 563217 w 4677232"/>
              <a:gd name="connsiteY9" fmla="*/ 2001382 h 2294579"/>
              <a:gd name="connsiteX10" fmla="*/ 810866 w 4677232"/>
              <a:gd name="connsiteY10" fmla="*/ 1855332 h 2294579"/>
              <a:gd name="connsiteX11" fmla="*/ 1115666 w 4677232"/>
              <a:gd name="connsiteY11" fmla="*/ 1785482 h 2294579"/>
              <a:gd name="connsiteX12" fmla="*/ 842617 w 4677232"/>
              <a:gd name="connsiteY12" fmla="*/ 1899782 h 2294579"/>
              <a:gd name="connsiteX13" fmla="*/ 1223616 w 4677232"/>
              <a:gd name="connsiteY13" fmla="*/ 2166482 h 2294579"/>
              <a:gd name="connsiteX14" fmla="*/ 1433166 w 4677232"/>
              <a:gd name="connsiteY14" fmla="*/ 1715632 h 2294579"/>
              <a:gd name="connsiteX15" fmla="*/ 1585566 w 4677232"/>
              <a:gd name="connsiteY15" fmla="*/ 2109332 h 2294579"/>
              <a:gd name="connsiteX16" fmla="*/ 1617317 w 4677232"/>
              <a:gd name="connsiteY16" fmla="*/ 2033132 h 2294579"/>
              <a:gd name="connsiteX17" fmla="*/ 1617317 w 4677232"/>
              <a:gd name="connsiteY17" fmla="*/ 1823582 h 2294579"/>
              <a:gd name="connsiteX18" fmla="*/ 1661766 w 4677232"/>
              <a:gd name="connsiteY18" fmla="*/ 1721982 h 2294579"/>
              <a:gd name="connsiteX19" fmla="*/ 1833216 w 4677232"/>
              <a:gd name="connsiteY19" fmla="*/ 1753732 h 2294579"/>
              <a:gd name="connsiteX20" fmla="*/ 2163416 w 4677232"/>
              <a:gd name="connsiteY20" fmla="*/ 1728332 h 2294579"/>
              <a:gd name="connsiteX21" fmla="*/ 2417416 w 4677232"/>
              <a:gd name="connsiteY21" fmla="*/ 1518782 h 2294579"/>
              <a:gd name="connsiteX22" fmla="*/ 2315816 w 4677232"/>
              <a:gd name="connsiteY22" fmla="*/ 2077582 h 2294579"/>
              <a:gd name="connsiteX23" fmla="*/ 2569816 w 4677232"/>
              <a:gd name="connsiteY23" fmla="*/ 2014082 h 2294579"/>
              <a:gd name="connsiteX24" fmla="*/ 2538067 w 4677232"/>
              <a:gd name="connsiteY24" fmla="*/ 1912482 h 2294579"/>
              <a:gd name="connsiteX25" fmla="*/ 2620617 w 4677232"/>
              <a:gd name="connsiteY25" fmla="*/ 1741032 h 2294579"/>
              <a:gd name="connsiteX26" fmla="*/ 2633316 w 4677232"/>
              <a:gd name="connsiteY26" fmla="*/ 1633082 h 2294579"/>
              <a:gd name="connsiteX27" fmla="*/ 2925416 w 4677232"/>
              <a:gd name="connsiteY27" fmla="*/ 1779132 h 2294579"/>
              <a:gd name="connsiteX28" fmla="*/ 2944466 w 4677232"/>
              <a:gd name="connsiteY28" fmla="*/ 1925182 h 2294579"/>
              <a:gd name="connsiteX29" fmla="*/ 3039716 w 4677232"/>
              <a:gd name="connsiteY29" fmla="*/ 1728332 h 2294579"/>
              <a:gd name="connsiteX30" fmla="*/ 3109566 w 4677232"/>
              <a:gd name="connsiteY30" fmla="*/ 1709282 h 2294579"/>
              <a:gd name="connsiteX31" fmla="*/ 3039716 w 4677232"/>
              <a:gd name="connsiteY31" fmla="*/ 1474332 h 2294579"/>
              <a:gd name="connsiteX32" fmla="*/ 3236566 w 4677232"/>
              <a:gd name="connsiteY32" fmla="*/ 1448932 h 2294579"/>
              <a:gd name="connsiteX33" fmla="*/ 3281016 w 4677232"/>
              <a:gd name="connsiteY33" fmla="*/ 1677532 h 2294579"/>
              <a:gd name="connsiteX34" fmla="*/ 3331816 w 4677232"/>
              <a:gd name="connsiteY34" fmla="*/ 1607682 h 2294579"/>
              <a:gd name="connsiteX35" fmla="*/ 3369916 w 4677232"/>
              <a:gd name="connsiteY35" fmla="*/ 1487032 h 2294579"/>
              <a:gd name="connsiteX36" fmla="*/ 3528666 w 4677232"/>
              <a:gd name="connsiteY36" fmla="*/ 1537832 h 2294579"/>
              <a:gd name="connsiteX37" fmla="*/ 3465166 w 4677232"/>
              <a:gd name="connsiteY37" fmla="*/ 1715632 h 2294579"/>
              <a:gd name="connsiteX38" fmla="*/ 3547716 w 4677232"/>
              <a:gd name="connsiteY38" fmla="*/ 1709282 h 2294579"/>
              <a:gd name="connsiteX39" fmla="*/ 3325466 w 4677232"/>
              <a:gd name="connsiteY39" fmla="*/ 2090282 h 2294579"/>
              <a:gd name="connsiteX40" fmla="*/ 3611216 w 4677232"/>
              <a:gd name="connsiteY40" fmla="*/ 2033132 h 2294579"/>
              <a:gd name="connsiteX41" fmla="*/ 3668367 w 4677232"/>
              <a:gd name="connsiteY41" fmla="*/ 2141083 h 2294579"/>
              <a:gd name="connsiteX42" fmla="*/ 3700116 w 4677232"/>
              <a:gd name="connsiteY42" fmla="*/ 2293482 h 2294579"/>
              <a:gd name="connsiteX43" fmla="*/ 3827116 w 4677232"/>
              <a:gd name="connsiteY43" fmla="*/ 2052182 h 2294579"/>
              <a:gd name="connsiteX44" fmla="*/ 3808067 w 4677232"/>
              <a:gd name="connsiteY44" fmla="*/ 1982333 h 2294579"/>
              <a:gd name="connsiteX45" fmla="*/ 3782667 w 4677232"/>
              <a:gd name="connsiteY45" fmla="*/ 1817232 h 2294579"/>
              <a:gd name="connsiteX46" fmla="*/ 3731867 w 4677232"/>
              <a:gd name="connsiteY46" fmla="*/ 1633082 h 2294579"/>
              <a:gd name="connsiteX47" fmla="*/ 3731867 w 4677232"/>
              <a:gd name="connsiteY47" fmla="*/ 1633082 h 2294579"/>
              <a:gd name="connsiteX48" fmla="*/ 3693767 w 4677232"/>
              <a:gd name="connsiteY48" fmla="*/ 1493383 h 2294579"/>
              <a:gd name="connsiteX49" fmla="*/ 3700116 w 4677232"/>
              <a:gd name="connsiteY49" fmla="*/ 1379082 h 2294579"/>
              <a:gd name="connsiteX50" fmla="*/ 3890616 w 4677232"/>
              <a:gd name="connsiteY50" fmla="*/ 1264782 h 2294579"/>
              <a:gd name="connsiteX51" fmla="*/ 3890616 w 4677232"/>
              <a:gd name="connsiteY51" fmla="*/ 1099682 h 2294579"/>
              <a:gd name="connsiteX52" fmla="*/ 4068416 w 4677232"/>
              <a:gd name="connsiteY52" fmla="*/ 1264782 h 2294579"/>
              <a:gd name="connsiteX53" fmla="*/ 4144616 w 4677232"/>
              <a:gd name="connsiteY53" fmla="*/ 1029832 h 2294579"/>
              <a:gd name="connsiteX54" fmla="*/ 4246216 w 4677232"/>
              <a:gd name="connsiteY54" fmla="*/ 1144132 h 2294579"/>
              <a:gd name="connsiteX55" fmla="*/ 4239866 w 4677232"/>
              <a:gd name="connsiteY55" fmla="*/ 1296532 h 2294579"/>
              <a:gd name="connsiteX56" fmla="*/ 4379566 w 4677232"/>
              <a:gd name="connsiteY56" fmla="*/ 1239382 h 2294579"/>
              <a:gd name="connsiteX57" fmla="*/ 4284316 w 4677232"/>
              <a:gd name="connsiteY57" fmla="*/ 1569582 h 2294579"/>
              <a:gd name="connsiteX58" fmla="*/ 4500216 w 4677232"/>
              <a:gd name="connsiteY58" fmla="*/ 1404482 h 2294579"/>
              <a:gd name="connsiteX59" fmla="*/ 4658966 w 4677232"/>
              <a:gd name="connsiteY59" fmla="*/ 1112382 h 2294579"/>
              <a:gd name="connsiteX60" fmla="*/ 4665316 w 4677232"/>
              <a:gd name="connsiteY60" fmla="*/ 617082 h 2294579"/>
              <a:gd name="connsiteX61" fmla="*/ 4582766 w 4677232"/>
              <a:gd name="connsiteY61" fmla="*/ 432932 h 2294579"/>
              <a:gd name="connsiteX62" fmla="*/ 4493866 w 4677232"/>
              <a:gd name="connsiteY62" fmla="*/ 610732 h 2294579"/>
              <a:gd name="connsiteX63" fmla="*/ 4341466 w 4677232"/>
              <a:gd name="connsiteY63" fmla="*/ 578982 h 2294579"/>
              <a:gd name="connsiteX64" fmla="*/ 4404966 w 4677232"/>
              <a:gd name="connsiteY64" fmla="*/ 331332 h 2294579"/>
              <a:gd name="connsiteX65" fmla="*/ 4265266 w 4677232"/>
              <a:gd name="connsiteY65" fmla="*/ 439282 h 2294579"/>
              <a:gd name="connsiteX66" fmla="*/ 4150966 w 4677232"/>
              <a:gd name="connsiteY66" fmla="*/ 591682 h 2294579"/>
              <a:gd name="connsiteX67" fmla="*/ 4068416 w 4677232"/>
              <a:gd name="connsiteY67" fmla="*/ 553582 h 2294579"/>
              <a:gd name="connsiteX68" fmla="*/ 4106516 w 4677232"/>
              <a:gd name="connsiteY68" fmla="*/ 464682 h 2294579"/>
              <a:gd name="connsiteX69" fmla="*/ 4131916 w 4677232"/>
              <a:gd name="connsiteY69" fmla="*/ 331332 h 2294579"/>
              <a:gd name="connsiteX70" fmla="*/ 4036666 w 4677232"/>
              <a:gd name="connsiteY70" fmla="*/ 426582 h 2294579"/>
              <a:gd name="connsiteX71" fmla="*/ 3890616 w 4677232"/>
              <a:gd name="connsiteY71" fmla="*/ 267832 h 2294579"/>
              <a:gd name="connsiteX72" fmla="*/ 3941416 w 4677232"/>
              <a:gd name="connsiteY72" fmla="*/ 458332 h 2294579"/>
              <a:gd name="connsiteX73" fmla="*/ 3928716 w 4677232"/>
              <a:gd name="connsiteY73" fmla="*/ 585332 h 2294579"/>
              <a:gd name="connsiteX74" fmla="*/ 3890616 w 4677232"/>
              <a:gd name="connsiteY74" fmla="*/ 648832 h 2294579"/>
              <a:gd name="connsiteX75" fmla="*/ 3801716 w 4677232"/>
              <a:gd name="connsiteY75" fmla="*/ 610732 h 2294579"/>
              <a:gd name="connsiteX76" fmla="*/ 3795366 w 4677232"/>
              <a:gd name="connsiteY76" fmla="*/ 502782 h 2294579"/>
              <a:gd name="connsiteX77" fmla="*/ 3719166 w 4677232"/>
              <a:gd name="connsiteY77" fmla="*/ 451982 h 2294579"/>
              <a:gd name="connsiteX78" fmla="*/ 3662016 w 4677232"/>
              <a:gd name="connsiteY78" fmla="*/ 483732 h 2294579"/>
              <a:gd name="connsiteX79" fmla="*/ 3712816 w 4677232"/>
              <a:gd name="connsiteY79" fmla="*/ 572632 h 2294579"/>
              <a:gd name="connsiteX80" fmla="*/ 3693766 w 4677232"/>
              <a:gd name="connsiteY80" fmla="*/ 585332 h 2294579"/>
              <a:gd name="connsiteX81" fmla="*/ 3630266 w 4677232"/>
              <a:gd name="connsiteY81" fmla="*/ 566282 h 2294579"/>
              <a:gd name="connsiteX82" fmla="*/ 3598516 w 4677232"/>
              <a:gd name="connsiteY82" fmla="*/ 471032 h 2294579"/>
              <a:gd name="connsiteX83" fmla="*/ 3674716 w 4677232"/>
              <a:gd name="connsiteY83" fmla="*/ 337682 h 2294579"/>
              <a:gd name="connsiteX84" fmla="*/ 3528666 w 4677232"/>
              <a:gd name="connsiteY84" fmla="*/ 331332 h 2294579"/>
              <a:gd name="connsiteX85" fmla="*/ 3649316 w 4677232"/>
              <a:gd name="connsiteY85" fmla="*/ 255132 h 2294579"/>
              <a:gd name="connsiteX86" fmla="*/ 3668366 w 4677232"/>
              <a:gd name="connsiteY86" fmla="*/ 159882 h 2294579"/>
              <a:gd name="connsiteX87" fmla="*/ 3560416 w 4677232"/>
              <a:gd name="connsiteY87" fmla="*/ 109082 h 2294579"/>
              <a:gd name="connsiteX88" fmla="*/ 3484216 w 4677232"/>
              <a:gd name="connsiteY88" fmla="*/ 197982 h 2294579"/>
              <a:gd name="connsiteX89" fmla="*/ 3458816 w 4677232"/>
              <a:gd name="connsiteY89" fmla="*/ 153532 h 2294579"/>
              <a:gd name="connsiteX90" fmla="*/ 3382616 w 4677232"/>
              <a:gd name="connsiteY90" fmla="*/ 153532 h 2294579"/>
              <a:gd name="connsiteX91" fmla="*/ 3382616 w 4677232"/>
              <a:gd name="connsiteY91" fmla="*/ 223382 h 2294579"/>
              <a:gd name="connsiteX92" fmla="*/ 3293716 w 4677232"/>
              <a:gd name="connsiteY92" fmla="*/ 96382 h 2294579"/>
              <a:gd name="connsiteX93" fmla="*/ 3185766 w 4677232"/>
              <a:gd name="connsiteY93" fmla="*/ 45582 h 2294579"/>
              <a:gd name="connsiteX94" fmla="*/ 3312766 w 4677232"/>
              <a:gd name="connsiteY94" fmla="*/ 337682 h 2294579"/>
              <a:gd name="connsiteX95" fmla="*/ 3147666 w 4677232"/>
              <a:gd name="connsiteY95" fmla="*/ 236082 h 2294579"/>
              <a:gd name="connsiteX96" fmla="*/ 3077816 w 4677232"/>
              <a:gd name="connsiteY96" fmla="*/ 242432 h 2294579"/>
              <a:gd name="connsiteX97" fmla="*/ 3014316 w 4677232"/>
              <a:gd name="connsiteY97" fmla="*/ 312282 h 2294579"/>
              <a:gd name="connsiteX98" fmla="*/ 2766666 w 4677232"/>
              <a:gd name="connsiteY98" fmla="*/ 331332 h 2294579"/>
              <a:gd name="connsiteX99" fmla="*/ 2817466 w 4677232"/>
              <a:gd name="connsiteY99" fmla="*/ 236082 h 2294579"/>
              <a:gd name="connsiteX100" fmla="*/ 2639666 w 4677232"/>
              <a:gd name="connsiteY100" fmla="*/ 229732 h 2294579"/>
              <a:gd name="connsiteX101" fmla="*/ 2455516 w 4677232"/>
              <a:gd name="connsiteY101" fmla="*/ 255132 h 2294579"/>
              <a:gd name="connsiteX102" fmla="*/ 2493616 w 4677232"/>
              <a:gd name="connsiteY102" fmla="*/ 159882 h 2294579"/>
              <a:gd name="connsiteX103" fmla="*/ 2322166 w 4677232"/>
              <a:gd name="connsiteY103" fmla="*/ 70982 h 2294579"/>
              <a:gd name="connsiteX104" fmla="*/ 2118966 w 4677232"/>
              <a:gd name="connsiteY104" fmla="*/ 1132 h 2294579"/>
              <a:gd name="connsiteX105" fmla="*/ 1522066 w 4677232"/>
              <a:gd name="connsiteY105" fmla="*/ 128132 h 2294579"/>
              <a:gd name="connsiteX106" fmla="*/ 1820516 w 4677232"/>
              <a:gd name="connsiteY106" fmla="*/ 178932 h 2294579"/>
              <a:gd name="connsiteX107" fmla="*/ 2138016 w 4677232"/>
              <a:gd name="connsiteY107" fmla="*/ 128132 h 2294579"/>
              <a:gd name="connsiteX108" fmla="*/ 2290416 w 4677232"/>
              <a:gd name="connsiteY108" fmla="*/ 197982 h 2294579"/>
              <a:gd name="connsiteX109" fmla="*/ 2290416 w 4677232"/>
              <a:gd name="connsiteY109" fmla="*/ 305932 h 2294579"/>
              <a:gd name="connsiteX110" fmla="*/ 2226916 w 4677232"/>
              <a:gd name="connsiteY110" fmla="*/ 305932 h 2294579"/>
              <a:gd name="connsiteX111" fmla="*/ 2144366 w 4677232"/>
              <a:gd name="connsiteY111" fmla="*/ 420232 h 2294579"/>
              <a:gd name="connsiteX112" fmla="*/ 2220566 w 4677232"/>
              <a:gd name="connsiteY112" fmla="*/ 420232 h 2294579"/>
              <a:gd name="connsiteX113" fmla="*/ 2366616 w 4677232"/>
              <a:gd name="connsiteY113" fmla="*/ 318632 h 2294579"/>
              <a:gd name="connsiteX114" fmla="*/ 2392016 w 4677232"/>
              <a:gd name="connsiteY114" fmla="*/ 502782 h 2294579"/>
              <a:gd name="connsiteX115" fmla="*/ 2436466 w 4677232"/>
              <a:gd name="connsiteY115" fmla="*/ 426582 h 2294579"/>
              <a:gd name="connsiteX116" fmla="*/ 2461866 w 4677232"/>
              <a:gd name="connsiteY116" fmla="*/ 363082 h 2294579"/>
              <a:gd name="connsiteX117" fmla="*/ 2626966 w 4677232"/>
              <a:gd name="connsiteY117" fmla="*/ 451982 h 2294579"/>
              <a:gd name="connsiteX118" fmla="*/ 2582516 w 4677232"/>
              <a:gd name="connsiteY118" fmla="*/ 566282 h 2294579"/>
              <a:gd name="connsiteX119" fmla="*/ 2684116 w 4677232"/>
              <a:gd name="connsiteY119" fmla="*/ 528182 h 2294579"/>
              <a:gd name="connsiteX120" fmla="*/ 2823816 w 4677232"/>
              <a:gd name="connsiteY120" fmla="*/ 528182 h 2294579"/>
              <a:gd name="connsiteX121" fmla="*/ 2709516 w 4677232"/>
              <a:gd name="connsiteY121" fmla="*/ 648832 h 2294579"/>
              <a:gd name="connsiteX122" fmla="*/ 2665066 w 4677232"/>
              <a:gd name="connsiteY122" fmla="*/ 718682 h 2294579"/>
              <a:gd name="connsiteX123" fmla="*/ 2785716 w 4677232"/>
              <a:gd name="connsiteY123" fmla="*/ 725032 h 2294579"/>
              <a:gd name="connsiteX124" fmla="*/ 2836516 w 4677232"/>
              <a:gd name="connsiteY124" fmla="*/ 693282 h 2294579"/>
              <a:gd name="connsiteX125" fmla="*/ 2906366 w 4677232"/>
              <a:gd name="connsiteY125" fmla="*/ 642482 h 2294579"/>
              <a:gd name="connsiteX126" fmla="*/ 3001616 w 4677232"/>
              <a:gd name="connsiteY126" fmla="*/ 661532 h 2294579"/>
              <a:gd name="connsiteX127" fmla="*/ 3033366 w 4677232"/>
              <a:gd name="connsiteY127" fmla="*/ 623432 h 2294579"/>
              <a:gd name="connsiteX128" fmla="*/ 3141316 w 4677232"/>
              <a:gd name="connsiteY128" fmla="*/ 655182 h 2294579"/>
              <a:gd name="connsiteX129" fmla="*/ 3122266 w 4677232"/>
              <a:gd name="connsiteY129" fmla="*/ 788532 h 2294579"/>
              <a:gd name="connsiteX130" fmla="*/ 3198466 w 4677232"/>
              <a:gd name="connsiteY130" fmla="*/ 686932 h 2294579"/>
              <a:gd name="connsiteX131" fmla="*/ 3255616 w 4677232"/>
              <a:gd name="connsiteY131" fmla="*/ 610732 h 2294579"/>
              <a:gd name="connsiteX132" fmla="*/ 3522316 w 4677232"/>
              <a:gd name="connsiteY132" fmla="*/ 807582 h 2294579"/>
              <a:gd name="connsiteX133" fmla="*/ 3350866 w 4677232"/>
              <a:gd name="connsiteY133" fmla="*/ 966332 h 2294579"/>
              <a:gd name="connsiteX134" fmla="*/ 3331816 w 4677232"/>
              <a:gd name="connsiteY134" fmla="*/ 1029832 h 2294579"/>
              <a:gd name="connsiteX135" fmla="*/ 3007966 w 4677232"/>
              <a:gd name="connsiteY135" fmla="*/ 1036182 h 2294579"/>
              <a:gd name="connsiteX136" fmla="*/ 3001616 w 4677232"/>
              <a:gd name="connsiteY136" fmla="*/ 947282 h 2294579"/>
              <a:gd name="connsiteX137" fmla="*/ 2925416 w 4677232"/>
              <a:gd name="connsiteY137" fmla="*/ 883782 h 2294579"/>
              <a:gd name="connsiteX138" fmla="*/ 2957166 w 4677232"/>
              <a:gd name="connsiteY138" fmla="*/ 1023482 h 2294579"/>
              <a:gd name="connsiteX139" fmla="*/ 2957166 w 4677232"/>
              <a:gd name="connsiteY139" fmla="*/ 1055232 h 2294579"/>
              <a:gd name="connsiteX140" fmla="*/ 2931766 w 4677232"/>
              <a:gd name="connsiteY140" fmla="*/ 1175882 h 2294579"/>
              <a:gd name="connsiteX141" fmla="*/ 2766666 w 4677232"/>
              <a:gd name="connsiteY141" fmla="*/ 1017132 h 2294579"/>
              <a:gd name="connsiteX142" fmla="*/ 2773016 w 4677232"/>
              <a:gd name="connsiteY142" fmla="*/ 1086982 h 2294579"/>
              <a:gd name="connsiteX143" fmla="*/ 2760316 w 4677232"/>
              <a:gd name="connsiteY143" fmla="*/ 1175882 h 2294579"/>
              <a:gd name="connsiteX144" fmla="*/ 2531716 w 4677232"/>
              <a:gd name="connsiteY144" fmla="*/ 1207632 h 2294579"/>
              <a:gd name="connsiteX145" fmla="*/ 2341216 w 4677232"/>
              <a:gd name="connsiteY145" fmla="*/ 1283832 h 2294579"/>
              <a:gd name="connsiteX146" fmla="*/ 2423766 w 4677232"/>
              <a:gd name="connsiteY146" fmla="*/ 947282 h 2294579"/>
              <a:gd name="connsiteX147" fmla="*/ 2322166 w 4677232"/>
              <a:gd name="connsiteY147" fmla="*/ 1061582 h 2294579"/>
              <a:gd name="connsiteX148" fmla="*/ 2182466 w 4677232"/>
              <a:gd name="connsiteY148" fmla="*/ 998082 h 2294579"/>
              <a:gd name="connsiteX149" fmla="*/ 2290416 w 4677232"/>
              <a:gd name="connsiteY149" fmla="*/ 1106032 h 2294579"/>
              <a:gd name="connsiteX150" fmla="*/ 2245966 w 4677232"/>
              <a:gd name="connsiteY150" fmla="*/ 1201282 h 2294579"/>
              <a:gd name="connsiteX151" fmla="*/ 2163416 w 4677232"/>
              <a:gd name="connsiteY151" fmla="*/ 1201282 h 2294579"/>
              <a:gd name="connsiteX152" fmla="*/ 2150716 w 4677232"/>
              <a:gd name="connsiteY152" fmla="*/ 1258432 h 2294579"/>
              <a:gd name="connsiteX153" fmla="*/ 2055466 w 4677232"/>
              <a:gd name="connsiteY153" fmla="*/ 1252082 h 2294579"/>
              <a:gd name="connsiteX154" fmla="*/ 1979266 w 4677232"/>
              <a:gd name="connsiteY154" fmla="*/ 1112382 h 2294579"/>
              <a:gd name="connsiteX155" fmla="*/ 1934816 w 4677232"/>
              <a:gd name="connsiteY155" fmla="*/ 1074282 h 2294579"/>
              <a:gd name="connsiteX156" fmla="*/ 1890366 w 4677232"/>
              <a:gd name="connsiteY156" fmla="*/ 953632 h 2294579"/>
              <a:gd name="connsiteX157" fmla="*/ 1877666 w 4677232"/>
              <a:gd name="connsiteY157" fmla="*/ 1144132 h 2294579"/>
              <a:gd name="connsiteX158" fmla="*/ 1953866 w 4677232"/>
              <a:gd name="connsiteY158" fmla="*/ 1258432 h 2294579"/>
              <a:gd name="connsiteX159" fmla="*/ 1680816 w 4677232"/>
              <a:gd name="connsiteY159" fmla="*/ 1379082 h 2294579"/>
              <a:gd name="connsiteX160" fmla="*/ 1668116 w 4677232"/>
              <a:gd name="connsiteY160" fmla="*/ 1271132 h 2294579"/>
              <a:gd name="connsiteX161" fmla="*/ 1553816 w 4677232"/>
              <a:gd name="connsiteY161" fmla="*/ 1207632 h 2294579"/>
              <a:gd name="connsiteX162" fmla="*/ 1566516 w 4677232"/>
              <a:gd name="connsiteY162" fmla="*/ 1264782 h 2294579"/>
              <a:gd name="connsiteX163" fmla="*/ 1566516 w 4677232"/>
              <a:gd name="connsiteY163" fmla="*/ 1353682 h 2294579"/>
              <a:gd name="connsiteX164" fmla="*/ 1337916 w 4677232"/>
              <a:gd name="connsiteY164" fmla="*/ 1417182 h 2294579"/>
              <a:gd name="connsiteX165" fmla="*/ 1312516 w 4677232"/>
              <a:gd name="connsiteY165" fmla="*/ 1537832 h 2294579"/>
              <a:gd name="connsiteX166" fmla="*/ 1229966 w 4677232"/>
              <a:gd name="connsiteY166" fmla="*/ 1582282 h 2294579"/>
              <a:gd name="connsiteX167" fmla="*/ 1198216 w 4677232"/>
              <a:gd name="connsiteY167" fmla="*/ 1448932 h 2294579"/>
              <a:gd name="connsiteX168" fmla="*/ 1077566 w 4677232"/>
              <a:gd name="connsiteY168" fmla="*/ 1404482 h 2294579"/>
              <a:gd name="connsiteX169" fmla="*/ 785466 w 4677232"/>
              <a:gd name="connsiteY169" fmla="*/ 985382 h 2294579"/>
              <a:gd name="connsiteX170" fmla="*/ 633066 w 4677232"/>
              <a:gd name="connsiteY170" fmla="*/ 737732 h 2294579"/>
              <a:gd name="connsiteX171" fmla="*/ 620366 w 4677232"/>
              <a:gd name="connsiteY171" fmla="*/ 820282 h 2294579"/>
              <a:gd name="connsiteX172" fmla="*/ 493366 w 4677232"/>
              <a:gd name="connsiteY172" fmla="*/ 839332 h 2294579"/>
              <a:gd name="connsiteX173" fmla="*/ 487016 w 4677232"/>
              <a:gd name="connsiteY173" fmla="*/ 750432 h 2294579"/>
              <a:gd name="connsiteX174" fmla="*/ 169516 w 4677232"/>
              <a:gd name="connsiteY174" fmla="*/ 623432 h 2294579"/>
              <a:gd name="connsiteX0" fmla="*/ 169516 w 4677232"/>
              <a:gd name="connsiteY0" fmla="*/ 623432 h 2345102"/>
              <a:gd name="connsiteX1" fmla="*/ 956916 w 4677232"/>
              <a:gd name="connsiteY1" fmla="*/ 1537832 h 2345102"/>
              <a:gd name="connsiteX2" fmla="*/ 899767 w 4677232"/>
              <a:gd name="connsiteY2" fmla="*/ 1575932 h 2345102"/>
              <a:gd name="connsiteX3" fmla="*/ 785467 w 4677232"/>
              <a:gd name="connsiteY3" fmla="*/ 1620382 h 2345102"/>
              <a:gd name="connsiteX4" fmla="*/ 715617 w 4677232"/>
              <a:gd name="connsiteY4" fmla="*/ 1702932 h 2345102"/>
              <a:gd name="connsiteX5" fmla="*/ 741017 w 4677232"/>
              <a:gd name="connsiteY5" fmla="*/ 1690232 h 2345102"/>
              <a:gd name="connsiteX6" fmla="*/ 512416 w 4677232"/>
              <a:gd name="connsiteY6" fmla="*/ 1702932 h 2345102"/>
              <a:gd name="connsiteX7" fmla="*/ 309216 w 4677232"/>
              <a:gd name="connsiteY7" fmla="*/ 1887082 h 2345102"/>
              <a:gd name="connsiteX8" fmla="*/ 4416 w 4677232"/>
              <a:gd name="connsiteY8" fmla="*/ 2071232 h 2345102"/>
              <a:gd name="connsiteX9" fmla="*/ 563217 w 4677232"/>
              <a:gd name="connsiteY9" fmla="*/ 2001382 h 2345102"/>
              <a:gd name="connsiteX10" fmla="*/ 810866 w 4677232"/>
              <a:gd name="connsiteY10" fmla="*/ 1855332 h 2345102"/>
              <a:gd name="connsiteX11" fmla="*/ 1115666 w 4677232"/>
              <a:gd name="connsiteY11" fmla="*/ 1785482 h 2345102"/>
              <a:gd name="connsiteX12" fmla="*/ 842617 w 4677232"/>
              <a:gd name="connsiteY12" fmla="*/ 1899782 h 2345102"/>
              <a:gd name="connsiteX13" fmla="*/ 1223616 w 4677232"/>
              <a:gd name="connsiteY13" fmla="*/ 2166482 h 2345102"/>
              <a:gd name="connsiteX14" fmla="*/ 1433166 w 4677232"/>
              <a:gd name="connsiteY14" fmla="*/ 1715632 h 2345102"/>
              <a:gd name="connsiteX15" fmla="*/ 1585566 w 4677232"/>
              <a:gd name="connsiteY15" fmla="*/ 2109332 h 2345102"/>
              <a:gd name="connsiteX16" fmla="*/ 1617317 w 4677232"/>
              <a:gd name="connsiteY16" fmla="*/ 2033132 h 2345102"/>
              <a:gd name="connsiteX17" fmla="*/ 1617317 w 4677232"/>
              <a:gd name="connsiteY17" fmla="*/ 1823582 h 2345102"/>
              <a:gd name="connsiteX18" fmla="*/ 1661766 w 4677232"/>
              <a:gd name="connsiteY18" fmla="*/ 1721982 h 2345102"/>
              <a:gd name="connsiteX19" fmla="*/ 1833216 w 4677232"/>
              <a:gd name="connsiteY19" fmla="*/ 1753732 h 2345102"/>
              <a:gd name="connsiteX20" fmla="*/ 2163416 w 4677232"/>
              <a:gd name="connsiteY20" fmla="*/ 1728332 h 2345102"/>
              <a:gd name="connsiteX21" fmla="*/ 2417416 w 4677232"/>
              <a:gd name="connsiteY21" fmla="*/ 1518782 h 2345102"/>
              <a:gd name="connsiteX22" fmla="*/ 2315816 w 4677232"/>
              <a:gd name="connsiteY22" fmla="*/ 2077582 h 2345102"/>
              <a:gd name="connsiteX23" fmla="*/ 2569816 w 4677232"/>
              <a:gd name="connsiteY23" fmla="*/ 2014082 h 2345102"/>
              <a:gd name="connsiteX24" fmla="*/ 2538067 w 4677232"/>
              <a:gd name="connsiteY24" fmla="*/ 1912482 h 2345102"/>
              <a:gd name="connsiteX25" fmla="*/ 2620617 w 4677232"/>
              <a:gd name="connsiteY25" fmla="*/ 1741032 h 2345102"/>
              <a:gd name="connsiteX26" fmla="*/ 2633316 w 4677232"/>
              <a:gd name="connsiteY26" fmla="*/ 1633082 h 2345102"/>
              <a:gd name="connsiteX27" fmla="*/ 2925416 w 4677232"/>
              <a:gd name="connsiteY27" fmla="*/ 1779132 h 2345102"/>
              <a:gd name="connsiteX28" fmla="*/ 2944466 w 4677232"/>
              <a:gd name="connsiteY28" fmla="*/ 1925182 h 2345102"/>
              <a:gd name="connsiteX29" fmla="*/ 3039716 w 4677232"/>
              <a:gd name="connsiteY29" fmla="*/ 1728332 h 2345102"/>
              <a:gd name="connsiteX30" fmla="*/ 3109566 w 4677232"/>
              <a:gd name="connsiteY30" fmla="*/ 1709282 h 2345102"/>
              <a:gd name="connsiteX31" fmla="*/ 3039716 w 4677232"/>
              <a:gd name="connsiteY31" fmla="*/ 1474332 h 2345102"/>
              <a:gd name="connsiteX32" fmla="*/ 3236566 w 4677232"/>
              <a:gd name="connsiteY32" fmla="*/ 1448932 h 2345102"/>
              <a:gd name="connsiteX33" fmla="*/ 3281016 w 4677232"/>
              <a:gd name="connsiteY33" fmla="*/ 1677532 h 2345102"/>
              <a:gd name="connsiteX34" fmla="*/ 3331816 w 4677232"/>
              <a:gd name="connsiteY34" fmla="*/ 1607682 h 2345102"/>
              <a:gd name="connsiteX35" fmla="*/ 3369916 w 4677232"/>
              <a:gd name="connsiteY35" fmla="*/ 1487032 h 2345102"/>
              <a:gd name="connsiteX36" fmla="*/ 3528666 w 4677232"/>
              <a:gd name="connsiteY36" fmla="*/ 1537832 h 2345102"/>
              <a:gd name="connsiteX37" fmla="*/ 3465166 w 4677232"/>
              <a:gd name="connsiteY37" fmla="*/ 1715632 h 2345102"/>
              <a:gd name="connsiteX38" fmla="*/ 3547716 w 4677232"/>
              <a:gd name="connsiteY38" fmla="*/ 1709282 h 2345102"/>
              <a:gd name="connsiteX39" fmla="*/ 3325466 w 4677232"/>
              <a:gd name="connsiteY39" fmla="*/ 2090282 h 2345102"/>
              <a:gd name="connsiteX40" fmla="*/ 3611216 w 4677232"/>
              <a:gd name="connsiteY40" fmla="*/ 2033132 h 2345102"/>
              <a:gd name="connsiteX41" fmla="*/ 3668367 w 4677232"/>
              <a:gd name="connsiteY41" fmla="*/ 2141083 h 2345102"/>
              <a:gd name="connsiteX42" fmla="*/ 3674716 w 4677232"/>
              <a:gd name="connsiteY42" fmla="*/ 2344282 h 2345102"/>
              <a:gd name="connsiteX43" fmla="*/ 3827116 w 4677232"/>
              <a:gd name="connsiteY43" fmla="*/ 2052182 h 2345102"/>
              <a:gd name="connsiteX44" fmla="*/ 3808067 w 4677232"/>
              <a:gd name="connsiteY44" fmla="*/ 1982333 h 2345102"/>
              <a:gd name="connsiteX45" fmla="*/ 3782667 w 4677232"/>
              <a:gd name="connsiteY45" fmla="*/ 1817232 h 2345102"/>
              <a:gd name="connsiteX46" fmla="*/ 3731867 w 4677232"/>
              <a:gd name="connsiteY46" fmla="*/ 1633082 h 2345102"/>
              <a:gd name="connsiteX47" fmla="*/ 3731867 w 4677232"/>
              <a:gd name="connsiteY47" fmla="*/ 1633082 h 2345102"/>
              <a:gd name="connsiteX48" fmla="*/ 3693767 w 4677232"/>
              <a:gd name="connsiteY48" fmla="*/ 1493383 h 2345102"/>
              <a:gd name="connsiteX49" fmla="*/ 3700116 w 4677232"/>
              <a:gd name="connsiteY49" fmla="*/ 1379082 h 2345102"/>
              <a:gd name="connsiteX50" fmla="*/ 3890616 w 4677232"/>
              <a:gd name="connsiteY50" fmla="*/ 1264782 h 2345102"/>
              <a:gd name="connsiteX51" fmla="*/ 3890616 w 4677232"/>
              <a:gd name="connsiteY51" fmla="*/ 1099682 h 2345102"/>
              <a:gd name="connsiteX52" fmla="*/ 4068416 w 4677232"/>
              <a:gd name="connsiteY52" fmla="*/ 1264782 h 2345102"/>
              <a:gd name="connsiteX53" fmla="*/ 4144616 w 4677232"/>
              <a:gd name="connsiteY53" fmla="*/ 1029832 h 2345102"/>
              <a:gd name="connsiteX54" fmla="*/ 4246216 w 4677232"/>
              <a:gd name="connsiteY54" fmla="*/ 1144132 h 2345102"/>
              <a:gd name="connsiteX55" fmla="*/ 4239866 w 4677232"/>
              <a:gd name="connsiteY55" fmla="*/ 1296532 h 2345102"/>
              <a:gd name="connsiteX56" fmla="*/ 4379566 w 4677232"/>
              <a:gd name="connsiteY56" fmla="*/ 1239382 h 2345102"/>
              <a:gd name="connsiteX57" fmla="*/ 4284316 w 4677232"/>
              <a:gd name="connsiteY57" fmla="*/ 1569582 h 2345102"/>
              <a:gd name="connsiteX58" fmla="*/ 4500216 w 4677232"/>
              <a:gd name="connsiteY58" fmla="*/ 1404482 h 2345102"/>
              <a:gd name="connsiteX59" fmla="*/ 4658966 w 4677232"/>
              <a:gd name="connsiteY59" fmla="*/ 1112382 h 2345102"/>
              <a:gd name="connsiteX60" fmla="*/ 4665316 w 4677232"/>
              <a:gd name="connsiteY60" fmla="*/ 617082 h 2345102"/>
              <a:gd name="connsiteX61" fmla="*/ 4582766 w 4677232"/>
              <a:gd name="connsiteY61" fmla="*/ 432932 h 2345102"/>
              <a:gd name="connsiteX62" fmla="*/ 4493866 w 4677232"/>
              <a:gd name="connsiteY62" fmla="*/ 610732 h 2345102"/>
              <a:gd name="connsiteX63" fmla="*/ 4341466 w 4677232"/>
              <a:gd name="connsiteY63" fmla="*/ 578982 h 2345102"/>
              <a:gd name="connsiteX64" fmla="*/ 4404966 w 4677232"/>
              <a:gd name="connsiteY64" fmla="*/ 331332 h 2345102"/>
              <a:gd name="connsiteX65" fmla="*/ 4265266 w 4677232"/>
              <a:gd name="connsiteY65" fmla="*/ 439282 h 2345102"/>
              <a:gd name="connsiteX66" fmla="*/ 4150966 w 4677232"/>
              <a:gd name="connsiteY66" fmla="*/ 591682 h 2345102"/>
              <a:gd name="connsiteX67" fmla="*/ 4068416 w 4677232"/>
              <a:gd name="connsiteY67" fmla="*/ 553582 h 2345102"/>
              <a:gd name="connsiteX68" fmla="*/ 4106516 w 4677232"/>
              <a:gd name="connsiteY68" fmla="*/ 464682 h 2345102"/>
              <a:gd name="connsiteX69" fmla="*/ 4131916 w 4677232"/>
              <a:gd name="connsiteY69" fmla="*/ 331332 h 2345102"/>
              <a:gd name="connsiteX70" fmla="*/ 4036666 w 4677232"/>
              <a:gd name="connsiteY70" fmla="*/ 426582 h 2345102"/>
              <a:gd name="connsiteX71" fmla="*/ 3890616 w 4677232"/>
              <a:gd name="connsiteY71" fmla="*/ 267832 h 2345102"/>
              <a:gd name="connsiteX72" fmla="*/ 3941416 w 4677232"/>
              <a:gd name="connsiteY72" fmla="*/ 458332 h 2345102"/>
              <a:gd name="connsiteX73" fmla="*/ 3928716 w 4677232"/>
              <a:gd name="connsiteY73" fmla="*/ 585332 h 2345102"/>
              <a:gd name="connsiteX74" fmla="*/ 3890616 w 4677232"/>
              <a:gd name="connsiteY74" fmla="*/ 648832 h 2345102"/>
              <a:gd name="connsiteX75" fmla="*/ 3801716 w 4677232"/>
              <a:gd name="connsiteY75" fmla="*/ 610732 h 2345102"/>
              <a:gd name="connsiteX76" fmla="*/ 3795366 w 4677232"/>
              <a:gd name="connsiteY76" fmla="*/ 502782 h 2345102"/>
              <a:gd name="connsiteX77" fmla="*/ 3719166 w 4677232"/>
              <a:gd name="connsiteY77" fmla="*/ 451982 h 2345102"/>
              <a:gd name="connsiteX78" fmla="*/ 3662016 w 4677232"/>
              <a:gd name="connsiteY78" fmla="*/ 483732 h 2345102"/>
              <a:gd name="connsiteX79" fmla="*/ 3712816 w 4677232"/>
              <a:gd name="connsiteY79" fmla="*/ 572632 h 2345102"/>
              <a:gd name="connsiteX80" fmla="*/ 3693766 w 4677232"/>
              <a:gd name="connsiteY80" fmla="*/ 585332 h 2345102"/>
              <a:gd name="connsiteX81" fmla="*/ 3630266 w 4677232"/>
              <a:gd name="connsiteY81" fmla="*/ 566282 h 2345102"/>
              <a:gd name="connsiteX82" fmla="*/ 3598516 w 4677232"/>
              <a:gd name="connsiteY82" fmla="*/ 471032 h 2345102"/>
              <a:gd name="connsiteX83" fmla="*/ 3674716 w 4677232"/>
              <a:gd name="connsiteY83" fmla="*/ 337682 h 2345102"/>
              <a:gd name="connsiteX84" fmla="*/ 3528666 w 4677232"/>
              <a:gd name="connsiteY84" fmla="*/ 331332 h 2345102"/>
              <a:gd name="connsiteX85" fmla="*/ 3649316 w 4677232"/>
              <a:gd name="connsiteY85" fmla="*/ 255132 h 2345102"/>
              <a:gd name="connsiteX86" fmla="*/ 3668366 w 4677232"/>
              <a:gd name="connsiteY86" fmla="*/ 159882 h 2345102"/>
              <a:gd name="connsiteX87" fmla="*/ 3560416 w 4677232"/>
              <a:gd name="connsiteY87" fmla="*/ 109082 h 2345102"/>
              <a:gd name="connsiteX88" fmla="*/ 3484216 w 4677232"/>
              <a:gd name="connsiteY88" fmla="*/ 197982 h 2345102"/>
              <a:gd name="connsiteX89" fmla="*/ 3458816 w 4677232"/>
              <a:gd name="connsiteY89" fmla="*/ 153532 h 2345102"/>
              <a:gd name="connsiteX90" fmla="*/ 3382616 w 4677232"/>
              <a:gd name="connsiteY90" fmla="*/ 153532 h 2345102"/>
              <a:gd name="connsiteX91" fmla="*/ 3382616 w 4677232"/>
              <a:gd name="connsiteY91" fmla="*/ 223382 h 2345102"/>
              <a:gd name="connsiteX92" fmla="*/ 3293716 w 4677232"/>
              <a:gd name="connsiteY92" fmla="*/ 96382 h 2345102"/>
              <a:gd name="connsiteX93" fmla="*/ 3185766 w 4677232"/>
              <a:gd name="connsiteY93" fmla="*/ 45582 h 2345102"/>
              <a:gd name="connsiteX94" fmla="*/ 3312766 w 4677232"/>
              <a:gd name="connsiteY94" fmla="*/ 337682 h 2345102"/>
              <a:gd name="connsiteX95" fmla="*/ 3147666 w 4677232"/>
              <a:gd name="connsiteY95" fmla="*/ 236082 h 2345102"/>
              <a:gd name="connsiteX96" fmla="*/ 3077816 w 4677232"/>
              <a:gd name="connsiteY96" fmla="*/ 242432 h 2345102"/>
              <a:gd name="connsiteX97" fmla="*/ 3014316 w 4677232"/>
              <a:gd name="connsiteY97" fmla="*/ 312282 h 2345102"/>
              <a:gd name="connsiteX98" fmla="*/ 2766666 w 4677232"/>
              <a:gd name="connsiteY98" fmla="*/ 331332 h 2345102"/>
              <a:gd name="connsiteX99" fmla="*/ 2817466 w 4677232"/>
              <a:gd name="connsiteY99" fmla="*/ 236082 h 2345102"/>
              <a:gd name="connsiteX100" fmla="*/ 2639666 w 4677232"/>
              <a:gd name="connsiteY100" fmla="*/ 229732 h 2345102"/>
              <a:gd name="connsiteX101" fmla="*/ 2455516 w 4677232"/>
              <a:gd name="connsiteY101" fmla="*/ 255132 h 2345102"/>
              <a:gd name="connsiteX102" fmla="*/ 2493616 w 4677232"/>
              <a:gd name="connsiteY102" fmla="*/ 159882 h 2345102"/>
              <a:gd name="connsiteX103" fmla="*/ 2322166 w 4677232"/>
              <a:gd name="connsiteY103" fmla="*/ 70982 h 2345102"/>
              <a:gd name="connsiteX104" fmla="*/ 2118966 w 4677232"/>
              <a:gd name="connsiteY104" fmla="*/ 1132 h 2345102"/>
              <a:gd name="connsiteX105" fmla="*/ 1522066 w 4677232"/>
              <a:gd name="connsiteY105" fmla="*/ 128132 h 2345102"/>
              <a:gd name="connsiteX106" fmla="*/ 1820516 w 4677232"/>
              <a:gd name="connsiteY106" fmla="*/ 178932 h 2345102"/>
              <a:gd name="connsiteX107" fmla="*/ 2138016 w 4677232"/>
              <a:gd name="connsiteY107" fmla="*/ 128132 h 2345102"/>
              <a:gd name="connsiteX108" fmla="*/ 2290416 w 4677232"/>
              <a:gd name="connsiteY108" fmla="*/ 197982 h 2345102"/>
              <a:gd name="connsiteX109" fmla="*/ 2290416 w 4677232"/>
              <a:gd name="connsiteY109" fmla="*/ 305932 h 2345102"/>
              <a:gd name="connsiteX110" fmla="*/ 2226916 w 4677232"/>
              <a:gd name="connsiteY110" fmla="*/ 305932 h 2345102"/>
              <a:gd name="connsiteX111" fmla="*/ 2144366 w 4677232"/>
              <a:gd name="connsiteY111" fmla="*/ 420232 h 2345102"/>
              <a:gd name="connsiteX112" fmla="*/ 2220566 w 4677232"/>
              <a:gd name="connsiteY112" fmla="*/ 420232 h 2345102"/>
              <a:gd name="connsiteX113" fmla="*/ 2366616 w 4677232"/>
              <a:gd name="connsiteY113" fmla="*/ 318632 h 2345102"/>
              <a:gd name="connsiteX114" fmla="*/ 2392016 w 4677232"/>
              <a:gd name="connsiteY114" fmla="*/ 502782 h 2345102"/>
              <a:gd name="connsiteX115" fmla="*/ 2436466 w 4677232"/>
              <a:gd name="connsiteY115" fmla="*/ 426582 h 2345102"/>
              <a:gd name="connsiteX116" fmla="*/ 2461866 w 4677232"/>
              <a:gd name="connsiteY116" fmla="*/ 363082 h 2345102"/>
              <a:gd name="connsiteX117" fmla="*/ 2626966 w 4677232"/>
              <a:gd name="connsiteY117" fmla="*/ 451982 h 2345102"/>
              <a:gd name="connsiteX118" fmla="*/ 2582516 w 4677232"/>
              <a:gd name="connsiteY118" fmla="*/ 566282 h 2345102"/>
              <a:gd name="connsiteX119" fmla="*/ 2684116 w 4677232"/>
              <a:gd name="connsiteY119" fmla="*/ 528182 h 2345102"/>
              <a:gd name="connsiteX120" fmla="*/ 2823816 w 4677232"/>
              <a:gd name="connsiteY120" fmla="*/ 528182 h 2345102"/>
              <a:gd name="connsiteX121" fmla="*/ 2709516 w 4677232"/>
              <a:gd name="connsiteY121" fmla="*/ 648832 h 2345102"/>
              <a:gd name="connsiteX122" fmla="*/ 2665066 w 4677232"/>
              <a:gd name="connsiteY122" fmla="*/ 718682 h 2345102"/>
              <a:gd name="connsiteX123" fmla="*/ 2785716 w 4677232"/>
              <a:gd name="connsiteY123" fmla="*/ 725032 h 2345102"/>
              <a:gd name="connsiteX124" fmla="*/ 2836516 w 4677232"/>
              <a:gd name="connsiteY124" fmla="*/ 693282 h 2345102"/>
              <a:gd name="connsiteX125" fmla="*/ 2906366 w 4677232"/>
              <a:gd name="connsiteY125" fmla="*/ 642482 h 2345102"/>
              <a:gd name="connsiteX126" fmla="*/ 3001616 w 4677232"/>
              <a:gd name="connsiteY126" fmla="*/ 661532 h 2345102"/>
              <a:gd name="connsiteX127" fmla="*/ 3033366 w 4677232"/>
              <a:gd name="connsiteY127" fmla="*/ 623432 h 2345102"/>
              <a:gd name="connsiteX128" fmla="*/ 3141316 w 4677232"/>
              <a:gd name="connsiteY128" fmla="*/ 655182 h 2345102"/>
              <a:gd name="connsiteX129" fmla="*/ 3122266 w 4677232"/>
              <a:gd name="connsiteY129" fmla="*/ 788532 h 2345102"/>
              <a:gd name="connsiteX130" fmla="*/ 3198466 w 4677232"/>
              <a:gd name="connsiteY130" fmla="*/ 686932 h 2345102"/>
              <a:gd name="connsiteX131" fmla="*/ 3255616 w 4677232"/>
              <a:gd name="connsiteY131" fmla="*/ 610732 h 2345102"/>
              <a:gd name="connsiteX132" fmla="*/ 3522316 w 4677232"/>
              <a:gd name="connsiteY132" fmla="*/ 807582 h 2345102"/>
              <a:gd name="connsiteX133" fmla="*/ 3350866 w 4677232"/>
              <a:gd name="connsiteY133" fmla="*/ 966332 h 2345102"/>
              <a:gd name="connsiteX134" fmla="*/ 3331816 w 4677232"/>
              <a:gd name="connsiteY134" fmla="*/ 1029832 h 2345102"/>
              <a:gd name="connsiteX135" fmla="*/ 3007966 w 4677232"/>
              <a:gd name="connsiteY135" fmla="*/ 1036182 h 2345102"/>
              <a:gd name="connsiteX136" fmla="*/ 3001616 w 4677232"/>
              <a:gd name="connsiteY136" fmla="*/ 947282 h 2345102"/>
              <a:gd name="connsiteX137" fmla="*/ 2925416 w 4677232"/>
              <a:gd name="connsiteY137" fmla="*/ 883782 h 2345102"/>
              <a:gd name="connsiteX138" fmla="*/ 2957166 w 4677232"/>
              <a:gd name="connsiteY138" fmla="*/ 1023482 h 2345102"/>
              <a:gd name="connsiteX139" fmla="*/ 2957166 w 4677232"/>
              <a:gd name="connsiteY139" fmla="*/ 1055232 h 2345102"/>
              <a:gd name="connsiteX140" fmla="*/ 2931766 w 4677232"/>
              <a:gd name="connsiteY140" fmla="*/ 1175882 h 2345102"/>
              <a:gd name="connsiteX141" fmla="*/ 2766666 w 4677232"/>
              <a:gd name="connsiteY141" fmla="*/ 1017132 h 2345102"/>
              <a:gd name="connsiteX142" fmla="*/ 2773016 w 4677232"/>
              <a:gd name="connsiteY142" fmla="*/ 1086982 h 2345102"/>
              <a:gd name="connsiteX143" fmla="*/ 2760316 w 4677232"/>
              <a:gd name="connsiteY143" fmla="*/ 1175882 h 2345102"/>
              <a:gd name="connsiteX144" fmla="*/ 2531716 w 4677232"/>
              <a:gd name="connsiteY144" fmla="*/ 1207632 h 2345102"/>
              <a:gd name="connsiteX145" fmla="*/ 2341216 w 4677232"/>
              <a:gd name="connsiteY145" fmla="*/ 1283832 h 2345102"/>
              <a:gd name="connsiteX146" fmla="*/ 2423766 w 4677232"/>
              <a:gd name="connsiteY146" fmla="*/ 947282 h 2345102"/>
              <a:gd name="connsiteX147" fmla="*/ 2322166 w 4677232"/>
              <a:gd name="connsiteY147" fmla="*/ 1061582 h 2345102"/>
              <a:gd name="connsiteX148" fmla="*/ 2182466 w 4677232"/>
              <a:gd name="connsiteY148" fmla="*/ 998082 h 2345102"/>
              <a:gd name="connsiteX149" fmla="*/ 2290416 w 4677232"/>
              <a:gd name="connsiteY149" fmla="*/ 1106032 h 2345102"/>
              <a:gd name="connsiteX150" fmla="*/ 2245966 w 4677232"/>
              <a:gd name="connsiteY150" fmla="*/ 1201282 h 2345102"/>
              <a:gd name="connsiteX151" fmla="*/ 2163416 w 4677232"/>
              <a:gd name="connsiteY151" fmla="*/ 1201282 h 2345102"/>
              <a:gd name="connsiteX152" fmla="*/ 2150716 w 4677232"/>
              <a:gd name="connsiteY152" fmla="*/ 1258432 h 2345102"/>
              <a:gd name="connsiteX153" fmla="*/ 2055466 w 4677232"/>
              <a:gd name="connsiteY153" fmla="*/ 1252082 h 2345102"/>
              <a:gd name="connsiteX154" fmla="*/ 1979266 w 4677232"/>
              <a:gd name="connsiteY154" fmla="*/ 1112382 h 2345102"/>
              <a:gd name="connsiteX155" fmla="*/ 1934816 w 4677232"/>
              <a:gd name="connsiteY155" fmla="*/ 1074282 h 2345102"/>
              <a:gd name="connsiteX156" fmla="*/ 1890366 w 4677232"/>
              <a:gd name="connsiteY156" fmla="*/ 953632 h 2345102"/>
              <a:gd name="connsiteX157" fmla="*/ 1877666 w 4677232"/>
              <a:gd name="connsiteY157" fmla="*/ 1144132 h 2345102"/>
              <a:gd name="connsiteX158" fmla="*/ 1953866 w 4677232"/>
              <a:gd name="connsiteY158" fmla="*/ 1258432 h 2345102"/>
              <a:gd name="connsiteX159" fmla="*/ 1680816 w 4677232"/>
              <a:gd name="connsiteY159" fmla="*/ 1379082 h 2345102"/>
              <a:gd name="connsiteX160" fmla="*/ 1668116 w 4677232"/>
              <a:gd name="connsiteY160" fmla="*/ 1271132 h 2345102"/>
              <a:gd name="connsiteX161" fmla="*/ 1553816 w 4677232"/>
              <a:gd name="connsiteY161" fmla="*/ 1207632 h 2345102"/>
              <a:gd name="connsiteX162" fmla="*/ 1566516 w 4677232"/>
              <a:gd name="connsiteY162" fmla="*/ 1264782 h 2345102"/>
              <a:gd name="connsiteX163" fmla="*/ 1566516 w 4677232"/>
              <a:gd name="connsiteY163" fmla="*/ 1353682 h 2345102"/>
              <a:gd name="connsiteX164" fmla="*/ 1337916 w 4677232"/>
              <a:gd name="connsiteY164" fmla="*/ 1417182 h 2345102"/>
              <a:gd name="connsiteX165" fmla="*/ 1312516 w 4677232"/>
              <a:gd name="connsiteY165" fmla="*/ 1537832 h 2345102"/>
              <a:gd name="connsiteX166" fmla="*/ 1229966 w 4677232"/>
              <a:gd name="connsiteY166" fmla="*/ 1582282 h 2345102"/>
              <a:gd name="connsiteX167" fmla="*/ 1198216 w 4677232"/>
              <a:gd name="connsiteY167" fmla="*/ 1448932 h 2345102"/>
              <a:gd name="connsiteX168" fmla="*/ 1077566 w 4677232"/>
              <a:gd name="connsiteY168" fmla="*/ 1404482 h 2345102"/>
              <a:gd name="connsiteX169" fmla="*/ 785466 w 4677232"/>
              <a:gd name="connsiteY169" fmla="*/ 985382 h 2345102"/>
              <a:gd name="connsiteX170" fmla="*/ 633066 w 4677232"/>
              <a:gd name="connsiteY170" fmla="*/ 737732 h 2345102"/>
              <a:gd name="connsiteX171" fmla="*/ 620366 w 4677232"/>
              <a:gd name="connsiteY171" fmla="*/ 820282 h 2345102"/>
              <a:gd name="connsiteX172" fmla="*/ 493366 w 4677232"/>
              <a:gd name="connsiteY172" fmla="*/ 839332 h 2345102"/>
              <a:gd name="connsiteX173" fmla="*/ 487016 w 4677232"/>
              <a:gd name="connsiteY173" fmla="*/ 750432 h 2345102"/>
              <a:gd name="connsiteX174" fmla="*/ 169516 w 4677232"/>
              <a:gd name="connsiteY174" fmla="*/ 623432 h 2345102"/>
              <a:gd name="connsiteX0" fmla="*/ 169516 w 4677232"/>
              <a:gd name="connsiteY0" fmla="*/ 623432 h 2395736"/>
              <a:gd name="connsiteX1" fmla="*/ 956916 w 4677232"/>
              <a:gd name="connsiteY1" fmla="*/ 1537832 h 2395736"/>
              <a:gd name="connsiteX2" fmla="*/ 899767 w 4677232"/>
              <a:gd name="connsiteY2" fmla="*/ 1575932 h 2395736"/>
              <a:gd name="connsiteX3" fmla="*/ 785467 w 4677232"/>
              <a:gd name="connsiteY3" fmla="*/ 1620382 h 2395736"/>
              <a:gd name="connsiteX4" fmla="*/ 715617 w 4677232"/>
              <a:gd name="connsiteY4" fmla="*/ 1702932 h 2395736"/>
              <a:gd name="connsiteX5" fmla="*/ 741017 w 4677232"/>
              <a:gd name="connsiteY5" fmla="*/ 1690232 h 2395736"/>
              <a:gd name="connsiteX6" fmla="*/ 512416 w 4677232"/>
              <a:gd name="connsiteY6" fmla="*/ 1702932 h 2395736"/>
              <a:gd name="connsiteX7" fmla="*/ 309216 w 4677232"/>
              <a:gd name="connsiteY7" fmla="*/ 1887082 h 2395736"/>
              <a:gd name="connsiteX8" fmla="*/ 4416 w 4677232"/>
              <a:gd name="connsiteY8" fmla="*/ 2071232 h 2395736"/>
              <a:gd name="connsiteX9" fmla="*/ 563217 w 4677232"/>
              <a:gd name="connsiteY9" fmla="*/ 2001382 h 2395736"/>
              <a:gd name="connsiteX10" fmla="*/ 810866 w 4677232"/>
              <a:gd name="connsiteY10" fmla="*/ 1855332 h 2395736"/>
              <a:gd name="connsiteX11" fmla="*/ 1115666 w 4677232"/>
              <a:gd name="connsiteY11" fmla="*/ 1785482 h 2395736"/>
              <a:gd name="connsiteX12" fmla="*/ 842617 w 4677232"/>
              <a:gd name="connsiteY12" fmla="*/ 1899782 h 2395736"/>
              <a:gd name="connsiteX13" fmla="*/ 1223616 w 4677232"/>
              <a:gd name="connsiteY13" fmla="*/ 2166482 h 2395736"/>
              <a:gd name="connsiteX14" fmla="*/ 1433166 w 4677232"/>
              <a:gd name="connsiteY14" fmla="*/ 1715632 h 2395736"/>
              <a:gd name="connsiteX15" fmla="*/ 1585566 w 4677232"/>
              <a:gd name="connsiteY15" fmla="*/ 2109332 h 2395736"/>
              <a:gd name="connsiteX16" fmla="*/ 1617317 w 4677232"/>
              <a:gd name="connsiteY16" fmla="*/ 2033132 h 2395736"/>
              <a:gd name="connsiteX17" fmla="*/ 1617317 w 4677232"/>
              <a:gd name="connsiteY17" fmla="*/ 1823582 h 2395736"/>
              <a:gd name="connsiteX18" fmla="*/ 1661766 w 4677232"/>
              <a:gd name="connsiteY18" fmla="*/ 1721982 h 2395736"/>
              <a:gd name="connsiteX19" fmla="*/ 1833216 w 4677232"/>
              <a:gd name="connsiteY19" fmla="*/ 1753732 h 2395736"/>
              <a:gd name="connsiteX20" fmla="*/ 2163416 w 4677232"/>
              <a:gd name="connsiteY20" fmla="*/ 1728332 h 2395736"/>
              <a:gd name="connsiteX21" fmla="*/ 2417416 w 4677232"/>
              <a:gd name="connsiteY21" fmla="*/ 1518782 h 2395736"/>
              <a:gd name="connsiteX22" fmla="*/ 2315816 w 4677232"/>
              <a:gd name="connsiteY22" fmla="*/ 2077582 h 2395736"/>
              <a:gd name="connsiteX23" fmla="*/ 2569816 w 4677232"/>
              <a:gd name="connsiteY23" fmla="*/ 2014082 h 2395736"/>
              <a:gd name="connsiteX24" fmla="*/ 2538067 w 4677232"/>
              <a:gd name="connsiteY24" fmla="*/ 1912482 h 2395736"/>
              <a:gd name="connsiteX25" fmla="*/ 2620617 w 4677232"/>
              <a:gd name="connsiteY25" fmla="*/ 1741032 h 2395736"/>
              <a:gd name="connsiteX26" fmla="*/ 2633316 w 4677232"/>
              <a:gd name="connsiteY26" fmla="*/ 1633082 h 2395736"/>
              <a:gd name="connsiteX27" fmla="*/ 2925416 w 4677232"/>
              <a:gd name="connsiteY27" fmla="*/ 1779132 h 2395736"/>
              <a:gd name="connsiteX28" fmla="*/ 2944466 w 4677232"/>
              <a:gd name="connsiteY28" fmla="*/ 1925182 h 2395736"/>
              <a:gd name="connsiteX29" fmla="*/ 3039716 w 4677232"/>
              <a:gd name="connsiteY29" fmla="*/ 1728332 h 2395736"/>
              <a:gd name="connsiteX30" fmla="*/ 3109566 w 4677232"/>
              <a:gd name="connsiteY30" fmla="*/ 1709282 h 2395736"/>
              <a:gd name="connsiteX31" fmla="*/ 3039716 w 4677232"/>
              <a:gd name="connsiteY31" fmla="*/ 1474332 h 2395736"/>
              <a:gd name="connsiteX32" fmla="*/ 3236566 w 4677232"/>
              <a:gd name="connsiteY32" fmla="*/ 1448932 h 2395736"/>
              <a:gd name="connsiteX33" fmla="*/ 3281016 w 4677232"/>
              <a:gd name="connsiteY33" fmla="*/ 1677532 h 2395736"/>
              <a:gd name="connsiteX34" fmla="*/ 3331816 w 4677232"/>
              <a:gd name="connsiteY34" fmla="*/ 1607682 h 2395736"/>
              <a:gd name="connsiteX35" fmla="*/ 3369916 w 4677232"/>
              <a:gd name="connsiteY35" fmla="*/ 1487032 h 2395736"/>
              <a:gd name="connsiteX36" fmla="*/ 3528666 w 4677232"/>
              <a:gd name="connsiteY36" fmla="*/ 1537832 h 2395736"/>
              <a:gd name="connsiteX37" fmla="*/ 3465166 w 4677232"/>
              <a:gd name="connsiteY37" fmla="*/ 1715632 h 2395736"/>
              <a:gd name="connsiteX38" fmla="*/ 3547716 w 4677232"/>
              <a:gd name="connsiteY38" fmla="*/ 1709282 h 2395736"/>
              <a:gd name="connsiteX39" fmla="*/ 3325466 w 4677232"/>
              <a:gd name="connsiteY39" fmla="*/ 2090282 h 2395736"/>
              <a:gd name="connsiteX40" fmla="*/ 3611216 w 4677232"/>
              <a:gd name="connsiteY40" fmla="*/ 2033132 h 2395736"/>
              <a:gd name="connsiteX41" fmla="*/ 3668367 w 4677232"/>
              <a:gd name="connsiteY41" fmla="*/ 2141083 h 2395736"/>
              <a:gd name="connsiteX42" fmla="*/ 3674716 w 4677232"/>
              <a:gd name="connsiteY42" fmla="*/ 2395082 h 2395736"/>
              <a:gd name="connsiteX43" fmla="*/ 3827116 w 4677232"/>
              <a:gd name="connsiteY43" fmla="*/ 2052182 h 2395736"/>
              <a:gd name="connsiteX44" fmla="*/ 3808067 w 4677232"/>
              <a:gd name="connsiteY44" fmla="*/ 1982333 h 2395736"/>
              <a:gd name="connsiteX45" fmla="*/ 3782667 w 4677232"/>
              <a:gd name="connsiteY45" fmla="*/ 1817232 h 2395736"/>
              <a:gd name="connsiteX46" fmla="*/ 3731867 w 4677232"/>
              <a:gd name="connsiteY46" fmla="*/ 1633082 h 2395736"/>
              <a:gd name="connsiteX47" fmla="*/ 3731867 w 4677232"/>
              <a:gd name="connsiteY47" fmla="*/ 1633082 h 2395736"/>
              <a:gd name="connsiteX48" fmla="*/ 3693767 w 4677232"/>
              <a:gd name="connsiteY48" fmla="*/ 1493383 h 2395736"/>
              <a:gd name="connsiteX49" fmla="*/ 3700116 w 4677232"/>
              <a:gd name="connsiteY49" fmla="*/ 1379082 h 2395736"/>
              <a:gd name="connsiteX50" fmla="*/ 3890616 w 4677232"/>
              <a:gd name="connsiteY50" fmla="*/ 1264782 h 2395736"/>
              <a:gd name="connsiteX51" fmla="*/ 3890616 w 4677232"/>
              <a:gd name="connsiteY51" fmla="*/ 1099682 h 2395736"/>
              <a:gd name="connsiteX52" fmla="*/ 4068416 w 4677232"/>
              <a:gd name="connsiteY52" fmla="*/ 1264782 h 2395736"/>
              <a:gd name="connsiteX53" fmla="*/ 4144616 w 4677232"/>
              <a:gd name="connsiteY53" fmla="*/ 1029832 h 2395736"/>
              <a:gd name="connsiteX54" fmla="*/ 4246216 w 4677232"/>
              <a:gd name="connsiteY54" fmla="*/ 1144132 h 2395736"/>
              <a:gd name="connsiteX55" fmla="*/ 4239866 w 4677232"/>
              <a:gd name="connsiteY55" fmla="*/ 1296532 h 2395736"/>
              <a:gd name="connsiteX56" fmla="*/ 4379566 w 4677232"/>
              <a:gd name="connsiteY56" fmla="*/ 1239382 h 2395736"/>
              <a:gd name="connsiteX57" fmla="*/ 4284316 w 4677232"/>
              <a:gd name="connsiteY57" fmla="*/ 1569582 h 2395736"/>
              <a:gd name="connsiteX58" fmla="*/ 4500216 w 4677232"/>
              <a:gd name="connsiteY58" fmla="*/ 1404482 h 2395736"/>
              <a:gd name="connsiteX59" fmla="*/ 4658966 w 4677232"/>
              <a:gd name="connsiteY59" fmla="*/ 1112382 h 2395736"/>
              <a:gd name="connsiteX60" fmla="*/ 4665316 w 4677232"/>
              <a:gd name="connsiteY60" fmla="*/ 617082 h 2395736"/>
              <a:gd name="connsiteX61" fmla="*/ 4582766 w 4677232"/>
              <a:gd name="connsiteY61" fmla="*/ 432932 h 2395736"/>
              <a:gd name="connsiteX62" fmla="*/ 4493866 w 4677232"/>
              <a:gd name="connsiteY62" fmla="*/ 610732 h 2395736"/>
              <a:gd name="connsiteX63" fmla="*/ 4341466 w 4677232"/>
              <a:gd name="connsiteY63" fmla="*/ 578982 h 2395736"/>
              <a:gd name="connsiteX64" fmla="*/ 4404966 w 4677232"/>
              <a:gd name="connsiteY64" fmla="*/ 331332 h 2395736"/>
              <a:gd name="connsiteX65" fmla="*/ 4265266 w 4677232"/>
              <a:gd name="connsiteY65" fmla="*/ 439282 h 2395736"/>
              <a:gd name="connsiteX66" fmla="*/ 4150966 w 4677232"/>
              <a:gd name="connsiteY66" fmla="*/ 591682 h 2395736"/>
              <a:gd name="connsiteX67" fmla="*/ 4068416 w 4677232"/>
              <a:gd name="connsiteY67" fmla="*/ 553582 h 2395736"/>
              <a:gd name="connsiteX68" fmla="*/ 4106516 w 4677232"/>
              <a:gd name="connsiteY68" fmla="*/ 464682 h 2395736"/>
              <a:gd name="connsiteX69" fmla="*/ 4131916 w 4677232"/>
              <a:gd name="connsiteY69" fmla="*/ 331332 h 2395736"/>
              <a:gd name="connsiteX70" fmla="*/ 4036666 w 4677232"/>
              <a:gd name="connsiteY70" fmla="*/ 426582 h 2395736"/>
              <a:gd name="connsiteX71" fmla="*/ 3890616 w 4677232"/>
              <a:gd name="connsiteY71" fmla="*/ 267832 h 2395736"/>
              <a:gd name="connsiteX72" fmla="*/ 3941416 w 4677232"/>
              <a:gd name="connsiteY72" fmla="*/ 458332 h 2395736"/>
              <a:gd name="connsiteX73" fmla="*/ 3928716 w 4677232"/>
              <a:gd name="connsiteY73" fmla="*/ 585332 h 2395736"/>
              <a:gd name="connsiteX74" fmla="*/ 3890616 w 4677232"/>
              <a:gd name="connsiteY74" fmla="*/ 648832 h 2395736"/>
              <a:gd name="connsiteX75" fmla="*/ 3801716 w 4677232"/>
              <a:gd name="connsiteY75" fmla="*/ 610732 h 2395736"/>
              <a:gd name="connsiteX76" fmla="*/ 3795366 w 4677232"/>
              <a:gd name="connsiteY76" fmla="*/ 502782 h 2395736"/>
              <a:gd name="connsiteX77" fmla="*/ 3719166 w 4677232"/>
              <a:gd name="connsiteY77" fmla="*/ 451982 h 2395736"/>
              <a:gd name="connsiteX78" fmla="*/ 3662016 w 4677232"/>
              <a:gd name="connsiteY78" fmla="*/ 483732 h 2395736"/>
              <a:gd name="connsiteX79" fmla="*/ 3712816 w 4677232"/>
              <a:gd name="connsiteY79" fmla="*/ 572632 h 2395736"/>
              <a:gd name="connsiteX80" fmla="*/ 3693766 w 4677232"/>
              <a:gd name="connsiteY80" fmla="*/ 585332 h 2395736"/>
              <a:gd name="connsiteX81" fmla="*/ 3630266 w 4677232"/>
              <a:gd name="connsiteY81" fmla="*/ 566282 h 2395736"/>
              <a:gd name="connsiteX82" fmla="*/ 3598516 w 4677232"/>
              <a:gd name="connsiteY82" fmla="*/ 471032 h 2395736"/>
              <a:gd name="connsiteX83" fmla="*/ 3674716 w 4677232"/>
              <a:gd name="connsiteY83" fmla="*/ 337682 h 2395736"/>
              <a:gd name="connsiteX84" fmla="*/ 3528666 w 4677232"/>
              <a:gd name="connsiteY84" fmla="*/ 331332 h 2395736"/>
              <a:gd name="connsiteX85" fmla="*/ 3649316 w 4677232"/>
              <a:gd name="connsiteY85" fmla="*/ 255132 h 2395736"/>
              <a:gd name="connsiteX86" fmla="*/ 3668366 w 4677232"/>
              <a:gd name="connsiteY86" fmla="*/ 159882 h 2395736"/>
              <a:gd name="connsiteX87" fmla="*/ 3560416 w 4677232"/>
              <a:gd name="connsiteY87" fmla="*/ 109082 h 2395736"/>
              <a:gd name="connsiteX88" fmla="*/ 3484216 w 4677232"/>
              <a:gd name="connsiteY88" fmla="*/ 197982 h 2395736"/>
              <a:gd name="connsiteX89" fmla="*/ 3458816 w 4677232"/>
              <a:gd name="connsiteY89" fmla="*/ 153532 h 2395736"/>
              <a:gd name="connsiteX90" fmla="*/ 3382616 w 4677232"/>
              <a:gd name="connsiteY90" fmla="*/ 153532 h 2395736"/>
              <a:gd name="connsiteX91" fmla="*/ 3382616 w 4677232"/>
              <a:gd name="connsiteY91" fmla="*/ 223382 h 2395736"/>
              <a:gd name="connsiteX92" fmla="*/ 3293716 w 4677232"/>
              <a:gd name="connsiteY92" fmla="*/ 96382 h 2395736"/>
              <a:gd name="connsiteX93" fmla="*/ 3185766 w 4677232"/>
              <a:gd name="connsiteY93" fmla="*/ 45582 h 2395736"/>
              <a:gd name="connsiteX94" fmla="*/ 3312766 w 4677232"/>
              <a:gd name="connsiteY94" fmla="*/ 337682 h 2395736"/>
              <a:gd name="connsiteX95" fmla="*/ 3147666 w 4677232"/>
              <a:gd name="connsiteY95" fmla="*/ 236082 h 2395736"/>
              <a:gd name="connsiteX96" fmla="*/ 3077816 w 4677232"/>
              <a:gd name="connsiteY96" fmla="*/ 242432 h 2395736"/>
              <a:gd name="connsiteX97" fmla="*/ 3014316 w 4677232"/>
              <a:gd name="connsiteY97" fmla="*/ 312282 h 2395736"/>
              <a:gd name="connsiteX98" fmla="*/ 2766666 w 4677232"/>
              <a:gd name="connsiteY98" fmla="*/ 331332 h 2395736"/>
              <a:gd name="connsiteX99" fmla="*/ 2817466 w 4677232"/>
              <a:gd name="connsiteY99" fmla="*/ 236082 h 2395736"/>
              <a:gd name="connsiteX100" fmla="*/ 2639666 w 4677232"/>
              <a:gd name="connsiteY100" fmla="*/ 229732 h 2395736"/>
              <a:gd name="connsiteX101" fmla="*/ 2455516 w 4677232"/>
              <a:gd name="connsiteY101" fmla="*/ 255132 h 2395736"/>
              <a:gd name="connsiteX102" fmla="*/ 2493616 w 4677232"/>
              <a:gd name="connsiteY102" fmla="*/ 159882 h 2395736"/>
              <a:gd name="connsiteX103" fmla="*/ 2322166 w 4677232"/>
              <a:gd name="connsiteY103" fmla="*/ 70982 h 2395736"/>
              <a:gd name="connsiteX104" fmla="*/ 2118966 w 4677232"/>
              <a:gd name="connsiteY104" fmla="*/ 1132 h 2395736"/>
              <a:gd name="connsiteX105" fmla="*/ 1522066 w 4677232"/>
              <a:gd name="connsiteY105" fmla="*/ 128132 h 2395736"/>
              <a:gd name="connsiteX106" fmla="*/ 1820516 w 4677232"/>
              <a:gd name="connsiteY106" fmla="*/ 178932 h 2395736"/>
              <a:gd name="connsiteX107" fmla="*/ 2138016 w 4677232"/>
              <a:gd name="connsiteY107" fmla="*/ 128132 h 2395736"/>
              <a:gd name="connsiteX108" fmla="*/ 2290416 w 4677232"/>
              <a:gd name="connsiteY108" fmla="*/ 197982 h 2395736"/>
              <a:gd name="connsiteX109" fmla="*/ 2290416 w 4677232"/>
              <a:gd name="connsiteY109" fmla="*/ 305932 h 2395736"/>
              <a:gd name="connsiteX110" fmla="*/ 2226916 w 4677232"/>
              <a:gd name="connsiteY110" fmla="*/ 305932 h 2395736"/>
              <a:gd name="connsiteX111" fmla="*/ 2144366 w 4677232"/>
              <a:gd name="connsiteY111" fmla="*/ 420232 h 2395736"/>
              <a:gd name="connsiteX112" fmla="*/ 2220566 w 4677232"/>
              <a:gd name="connsiteY112" fmla="*/ 420232 h 2395736"/>
              <a:gd name="connsiteX113" fmla="*/ 2366616 w 4677232"/>
              <a:gd name="connsiteY113" fmla="*/ 318632 h 2395736"/>
              <a:gd name="connsiteX114" fmla="*/ 2392016 w 4677232"/>
              <a:gd name="connsiteY114" fmla="*/ 502782 h 2395736"/>
              <a:gd name="connsiteX115" fmla="*/ 2436466 w 4677232"/>
              <a:gd name="connsiteY115" fmla="*/ 426582 h 2395736"/>
              <a:gd name="connsiteX116" fmla="*/ 2461866 w 4677232"/>
              <a:gd name="connsiteY116" fmla="*/ 363082 h 2395736"/>
              <a:gd name="connsiteX117" fmla="*/ 2626966 w 4677232"/>
              <a:gd name="connsiteY117" fmla="*/ 451982 h 2395736"/>
              <a:gd name="connsiteX118" fmla="*/ 2582516 w 4677232"/>
              <a:gd name="connsiteY118" fmla="*/ 566282 h 2395736"/>
              <a:gd name="connsiteX119" fmla="*/ 2684116 w 4677232"/>
              <a:gd name="connsiteY119" fmla="*/ 528182 h 2395736"/>
              <a:gd name="connsiteX120" fmla="*/ 2823816 w 4677232"/>
              <a:gd name="connsiteY120" fmla="*/ 528182 h 2395736"/>
              <a:gd name="connsiteX121" fmla="*/ 2709516 w 4677232"/>
              <a:gd name="connsiteY121" fmla="*/ 648832 h 2395736"/>
              <a:gd name="connsiteX122" fmla="*/ 2665066 w 4677232"/>
              <a:gd name="connsiteY122" fmla="*/ 718682 h 2395736"/>
              <a:gd name="connsiteX123" fmla="*/ 2785716 w 4677232"/>
              <a:gd name="connsiteY123" fmla="*/ 725032 h 2395736"/>
              <a:gd name="connsiteX124" fmla="*/ 2836516 w 4677232"/>
              <a:gd name="connsiteY124" fmla="*/ 693282 h 2395736"/>
              <a:gd name="connsiteX125" fmla="*/ 2906366 w 4677232"/>
              <a:gd name="connsiteY125" fmla="*/ 642482 h 2395736"/>
              <a:gd name="connsiteX126" fmla="*/ 3001616 w 4677232"/>
              <a:gd name="connsiteY126" fmla="*/ 661532 h 2395736"/>
              <a:gd name="connsiteX127" fmla="*/ 3033366 w 4677232"/>
              <a:gd name="connsiteY127" fmla="*/ 623432 h 2395736"/>
              <a:gd name="connsiteX128" fmla="*/ 3141316 w 4677232"/>
              <a:gd name="connsiteY128" fmla="*/ 655182 h 2395736"/>
              <a:gd name="connsiteX129" fmla="*/ 3122266 w 4677232"/>
              <a:gd name="connsiteY129" fmla="*/ 788532 h 2395736"/>
              <a:gd name="connsiteX130" fmla="*/ 3198466 w 4677232"/>
              <a:gd name="connsiteY130" fmla="*/ 686932 h 2395736"/>
              <a:gd name="connsiteX131" fmla="*/ 3255616 w 4677232"/>
              <a:gd name="connsiteY131" fmla="*/ 610732 h 2395736"/>
              <a:gd name="connsiteX132" fmla="*/ 3522316 w 4677232"/>
              <a:gd name="connsiteY132" fmla="*/ 807582 h 2395736"/>
              <a:gd name="connsiteX133" fmla="*/ 3350866 w 4677232"/>
              <a:gd name="connsiteY133" fmla="*/ 966332 h 2395736"/>
              <a:gd name="connsiteX134" fmla="*/ 3331816 w 4677232"/>
              <a:gd name="connsiteY134" fmla="*/ 1029832 h 2395736"/>
              <a:gd name="connsiteX135" fmla="*/ 3007966 w 4677232"/>
              <a:gd name="connsiteY135" fmla="*/ 1036182 h 2395736"/>
              <a:gd name="connsiteX136" fmla="*/ 3001616 w 4677232"/>
              <a:gd name="connsiteY136" fmla="*/ 947282 h 2395736"/>
              <a:gd name="connsiteX137" fmla="*/ 2925416 w 4677232"/>
              <a:gd name="connsiteY137" fmla="*/ 883782 h 2395736"/>
              <a:gd name="connsiteX138" fmla="*/ 2957166 w 4677232"/>
              <a:gd name="connsiteY138" fmla="*/ 1023482 h 2395736"/>
              <a:gd name="connsiteX139" fmla="*/ 2957166 w 4677232"/>
              <a:gd name="connsiteY139" fmla="*/ 1055232 h 2395736"/>
              <a:gd name="connsiteX140" fmla="*/ 2931766 w 4677232"/>
              <a:gd name="connsiteY140" fmla="*/ 1175882 h 2395736"/>
              <a:gd name="connsiteX141" fmla="*/ 2766666 w 4677232"/>
              <a:gd name="connsiteY141" fmla="*/ 1017132 h 2395736"/>
              <a:gd name="connsiteX142" fmla="*/ 2773016 w 4677232"/>
              <a:gd name="connsiteY142" fmla="*/ 1086982 h 2395736"/>
              <a:gd name="connsiteX143" fmla="*/ 2760316 w 4677232"/>
              <a:gd name="connsiteY143" fmla="*/ 1175882 h 2395736"/>
              <a:gd name="connsiteX144" fmla="*/ 2531716 w 4677232"/>
              <a:gd name="connsiteY144" fmla="*/ 1207632 h 2395736"/>
              <a:gd name="connsiteX145" fmla="*/ 2341216 w 4677232"/>
              <a:gd name="connsiteY145" fmla="*/ 1283832 h 2395736"/>
              <a:gd name="connsiteX146" fmla="*/ 2423766 w 4677232"/>
              <a:gd name="connsiteY146" fmla="*/ 947282 h 2395736"/>
              <a:gd name="connsiteX147" fmla="*/ 2322166 w 4677232"/>
              <a:gd name="connsiteY147" fmla="*/ 1061582 h 2395736"/>
              <a:gd name="connsiteX148" fmla="*/ 2182466 w 4677232"/>
              <a:gd name="connsiteY148" fmla="*/ 998082 h 2395736"/>
              <a:gd name="connsiteX149" fmla="*/ 2290416 w 4677232"/>
              <a:gd name="connsiteY149" fmla="*/ 1106032 h 2395736"/>
              <a:gd name="connsiteX150" fmla="*/ 2245966 w 4677232"/>
              <a:gd name="connsiteY150" fmla="*/ 1201282 h 2395736"/>
              <a:gd name="connsiteX151" fmla="*/ 2163416 w 4677232"/>
              <a:gd name="connsiteY151" fmla="*/ 1201282 h 2395736"/>
              <a:gd name="connsiteX152" fmla="*/ 2150716 w 4677232"/>
              <a:gd name="connsiteY152" fmla="*/ 1258432 h 2395736"/>
              <a:gd name="connsiteX153" fmla="*/ 2055466 w 4677232"/>
              <a:gd name="connsiteY153" fmla="*/ 1252082 h 2395736"/>
              <a:gd name="connsiteX154" fmla="*/ 1979266 w 4677232"/>
              <a:gd name="connsiteY154" fmla="*/ 1112382 h 2395736"/>
              <a:gd name="connsiteX155" fmla="*/ 1934816 w 4677232"/>
              <a:gd name="connsiteY155" fmla="*/ 1074282 h 2395736"/>
              <a:gd name="connsiteX156" fmla="*/ 1890366 w 4677232"/>
              <a:gd name="connsiteY156" fmla="*/ 953632 h 2395736"/>
              <a:gd name="connsiteX157" fmla="*/ 1877666 w 4677232"/>
              <a:gd name="connsiteY157" fmla="*/ 1144132 h 2395736"/>
              <a:gd name="connsiteX158" fmla="*/ 1953866 w 4677232"/>
              <a:gd name="connsiteY158" fmla="*/ 1258432 h 2395736"/>
              <a:gd name="connsiteX159" fmla="*/ 1680816 w 4677232"/>
              <a:gd name="connsiteY159" fmla="*/ 1379082 h 2395736"/>
              <a:gd name="connsiteX160" fmla="*/ 1668116 w 4677232"/>
              <a:gd name="connsiteY160" fmla="*/ 1271132 h 2395736"/>
              <a:gd name="connsiteX161" fmla="*/ 1553816 w 4677232"/>
              <a:gd name="connsiteY161" fmla="*/ 1207632 h 2395736"/>
              <a:gd name="connsiteX162" fmla="*/ 1566516 w 4677232"/>
              <a:gd name="connsiteY162" fmla="*/ 1264782 h 2395736"/>
              <a:gd name="connsiteX163" fmla="*/ 1566516 w 4677232"/>
              <a:gd name="connsiteY163" fmla="*/ 1353682 h 2395736"/>
              <a:gd name="connsiteX164" fmla="*/ 1337916 w 4677232"/>
              <a:gd name="connsiteY164" fmla="*/ 1417182 h 2395736"/>
              <a:gd name="connsiteX165" fmla="*/ 1312516 w 4677232"/>
              <a:gd name="connsiteY165" fmla="*/ 1537832 h 2395736"/>
              <a:gd name="connsiteX166" fmla="*/ 1229966 w 4677232"/>
              <a:gd name="connsiteY166" fmla="*/ 1582282 h 2395736"/>
              <a:gd name="connsiteX167" fmla="*/ 1198216 w 4677232"/>
              <a:gd name="connsiteY167" fmla="*/ 1448932 h 2395736"/>
              <a:gd name="connsiteX168" fmla="*/ 1077566 w 4677232"/>
              <a:gd name="connsiteY168" fmla="*/ 1404482 h 2395736"/>
              <a:gd name="connsiteX169" fmla="*/ 785466 w 4677232"/>
              <a:gd name="connsiteY169" fmla="*/ 985382 h 2395736"/>
              <a:gd name="connsiteX170" fmla="*/ 633066 w 4677232"/>
              <a:gd name="connsiteY170" fmla="*/ 737732 h 2395736"/>
              <a:gd name="connsiteX171" fmla="*/ 620366 w 4677232"/>
              <a:gd name="connsiteY171" fmla="*/ 820282 h 2395736"/>
              <a:gd name="connsiteX172" fmla="*/ 493366 w 4677232"/>
              <a:gd name="connsiteY172" fmla="*/ 839332 h 2395736"/>
              <a:gd name="connsiteX173" fmla="*/ 487016 w 4677232"/>
              <a:gd name="connsiteY173" fmla="*/ 750432 h 2395736"/>
              <a:gd name="connsiteX174" fmla="*/ 169516 w 4677232"/>
              <a:gd name="connsiteY174" fmla="*/ 623432 h 2395736"/>
              <a:gd name="connsiteX0" fmla="*/ 169516 w 4677232"/>
              <a:gd name="connsiteY0" fmla="*/ 623432 h 2396682"/>
              <a:gd name="connsiteX1" fmla="*/ 956916 w 4677232"/>
              <a:gd name="connsiteY1" fmla="*/ 1537832 h 2396682"/>
              <a:gd name="connsiteX2" fmla="*/ 899767 w 4677232"/>
              <a:gd name="connsiteY2" fmla="*/ 1575932 h 2396682"/>
              <a:gd name="connsiteX3" fmla="*/ 785467 w 4677232"/>
              <a:gd name="connsiteY3" fmla="*/ 1620382 h 2396682"/>
              <a:gd name="connsiteX4" fmla="*/ 715617 w 4677232"/>
              <a:gd name="connsiteY4" fmla="*/ 1702932 h 2396682"/>
              <a:gd name="connsiteX5" fmla="*/ 741017 w 4677232"/>
              <a:gd name="connsiteY5" fmla="*/ 1690232 h 2396682"/>
              <a:gd name="connsiteX6" fmla="*/ 512416 w 4677232"/>
              <a:gd name="connsiteY6" fmla="*/ 1702932 h 2396682"/>
              <a:gd name="connsiteX7" fmla="*/ 309216 w 4677232"/>
              <a:gd name="connsiteY7" fmla="*/ 1887082 h 2396682"/>
              <a:gd name="connsiteX8" fmla="*/ 4416 w 4677232"/>
              <a:gd name="connsiteY8" fmla="*/ 2071232 h 2396682"/>
              <a:gd name="connsiteX9" fmla="*/ 563217 w 4677232"/>
              <a:gd name="connsiteY9" fmla="*/ 2001382 h 2396682"/>
              <a:gd name="connsiteX10" fmla="*/ 810866 w 4677232"/>
              <a:gd name="connsiteY10" fmla="*/ 1855332 h 2396682"/>
              <a:gd name="connsiteX11" fmla="*/ 1115666 w 4677232"/>
              <a:gd name="connsiteY11" fmla="*/ 1785482 h 2396682"/>
              <a:gd name="connsiteX12" fmla="*/ 842617 w 4677232"/>
              <a:gd name="connsiteY12" fmla="*/ 1899782 h 2396682"/>
              <a:gd name="connsiteX13" fmla="*/ 1223616 w 4677232"/>
              <a:gd name="connsiteY13" fmla="*/ 2166482 h 2396682"/>
              <a:gd name="connsiteX14" fmla="*/ 1433166 w 4677232"/>
              <a:gd name="connsiteY14" fmla="*/ 1715632 h 2396682"/>
              <a:gd name="connsiteX15" fmla="*/ 1585566 w 4677232"/>
              <a:gd name="connsiteY15" fmla="*/ 2109332 h 2396682"/>
              <a:gd name="connsiteX16" fmla="*/ 1617317 w 4677232"/>
              <a:gd name="connsiteY16" fmla="*/ 2033132 h 2396682"/>
              <a:gd name="connsiteX17" fmla="*/ 1617317 w 4677232"/>
              <a:gd name="connsiteY17" fmla="*/ 1823582 h 2396682"/>
              <a:gd name="connsiteX18" fmla="*/ 1661766 w 4677232"/>
              <a:gd name="connsiteY18" fmla="*/ 1721982 h 2396682"/>
              <a:gd name="connsiteX19" fmla="*/ 1833216 w 4677232"/>
              <a:gd name="connsiteY19" fmla="*/ 1753732 h 2396682"/>
              <a:gd name="connsiteX20" fmla="*/ 2163416 w 4677232"/>
              <a:gd name="connsiteY20" fmla="*/ 1728332 h 2396682"/>
              <a:gd name="connsiteX21" fmla="*/ 2417416 w 4677232"/>
              <a:gd name="connsiteY21" fmla="*/ 1518782 h 2396682"/>
              <a:gd name="connsiteX22" fmla="*/ 2315816 w 4677232"/>
              <a:gd name="connsiteY22" fmla="*/ 2077582 h 2396682"/>
              <a:gd name="connsiteX23" fmla="*/ 2569816 w 4677232"/>
              <a:gd name="connsiteY23" fmla="*/ 2014082 h 2396682"/>
              <a:gd name="connsiteX24" fmla="*/ 2538067 w 4677232"/>
              <a:gd name="connsiteY24" fmla="*/ 1912482 h 2396682"/>
              <a:gd name="connsiteX25" fmla="*/ 2620617 w 4677232"/>
              <a:gd name="connsiteY25" fmla="*/ 1741032 h 2396682"/>
              <a:gd name="connsiteX26" fmla="*/ 2633316 w 4677232"/>
              <a:gd name="connsiteY26" fmla="*/ 1633082 h 2396682"/>
              <a:gd name="connsiteX27" fmla="*/ 2925416 w 4677232"/>
              <a:gd name="connsiteY27" fmla="*/ 1779132 h 2396682"/>
              <a:gd name="connsiteX28" fmla="*/ 2944466 w 4677232"/>
              <a:gd name="connsiteY28" fmla="*/ 1925182 h 2396682"/>
              <a:gd name="connsiteX29" fmla="*/ 3039716 w 4677232"/>
              <a:gd name="connsiteY29" fmla="*/ 1728332 h 2396682"/>
              <a:gd name="connsiteX30" fmla="*/ 3109566 w 4677232"/>
              <a:gd name="connsiteY30" fmla="*/ 1709282 h 2396682"/>
              <a:gd name="connsiteX31" fmla="*/ 3039716 w 4677232"/>
              <a:gd name="connsiteY31" fmla="*/ 1474332 h 2396682"/>
              <a:gd name="connsiteX32" fmla="*/ 3236566 w 4677232"/>
              <a:gd name="connsiteY32" fmla="*/ 1448932 h 2396682"/>
              <a:gd name="connsiteX33" fmla="*/ 3281016 w 4677232"/>
              <a:gd name="connsiteY33" fmla="*/ 1677532 h 2396682"/>
              <a:gd name="connsiteX34" fmla="*/ 3331816 w 4677232"/>
              <a:gd name="connsiteY34" fmla="*/ 1607682 h 2396682"/>
              <a:gd name="connsiteX35" fmla="*/ 3369916 w 4677232"/>
              <a:gd name="connsiteY35" fmla="*/ 1487032 h 2396682"/>
              <a:gd name="connsiteX36" fmla="*/ 3528666 w 4677232"/>
              <a:gd name="connsiteY36" fmla="*/ 1537832 h 2396682"/>
              <a:gd name="connsiteX37" fmla="*/ 3465166 w 4677232"/>
              <a:gd name="connsiteY37" fmla="*/ 1715632 h 2396682"/>
              <a:gd name="connsiteX38" fmla="*/ 3547716 w 4677232"/>
              <a:gd name="connsiteY38" fmla="*/ 1709282 h 2396682"/>
              <a:gd name="connsiteX39" fmla="*/ 3325466 w 4677232"/>
              <a:gd name="connsiteY39" fmla="*/ 2090282 h 2396682"/>
              <a:gd name="connsiteX40" fmla="*/ 3611216 w 4677232"/>
              <a:gd name="connsiteY40" fmla="*/ 2033132 h 2396682"/>
              <a:gd name="connsiteX41" fmla="*/ 3668367 w 4677232"/>
              <a:gd name="connsiteY41" fmla="*/ 2141083 h 2396682"/>
              <a:gd name="connsiteX42" fmla="*/ 3674716 w 4677232"/>
              <a:gd name="connsiteY42" fmla="*/ 2395082 h 2396682"/>
              <a:gd name="connsiteX43" fmla="*/ 3827116 w 4677232"/>
              <a:gd name="connsiteY43" fmla="*/ 2236332 h 2396682"/>
              <a:gd name="connsiteX44" fmla="*/ 3808067 w 4677232"/>
              <a:gd name="connsiteY44" fmla="*/ 1982333 h 2396682"/>
              <a:gd name="connsiteX45" fmla="*/ 3782667 w 4677232"/>
              <a:gd name="connsiteY45" fmla="*/ 1817232 h 2396682"/>
              <a:gd name="connsiteX46" fmla="*/ 3731867 w 4677232"/>
              <a:gd name="connsiteY46" fmla="*/ 1633082 h 2396682"/>
              <a:gd name="connsiteX47" fmla="*/ 3731867 w 4677232"/>
              <a:gd name="connsiteY47" fmla="*/ 1633082 h 2396682"/>
              <a:gd name="connsiteX48" fmla="*/ 3693767 w 4677232"/>
              <a:gd name="connsiteY48" fmla="*/ 1493383 h 2396682"/>
              <a:gd name="connsiteX49" fmla="*/ 3700116 w 4677232"/>
              <a:gd name="connsiteY49" fmla="*/ 1379082 h 2396682"/>
              <a:gd name="connsiteX50" fmla="*/ 3890616 w 4677232"/>
              <a:gd name="connsiteY50" fmla="*/ 1264782 h 2396682"/>
              <a:gd name="connsiteX51" fmla="*/ 3890616 w 4677232"/>
              <a:gd name="connsiteY51" fmla="*/ 1099682 h 2396682"/>
              <a:gd name="connsiteX52" fmla="*/ 4068416 w 4677232"/>
              <a:gd name="connsiteY52" fmla="*/ 1264782 h 2396682"/>
              <a:gd name="connsiteX53" fmla="*/ 4144616 w 4677232"/>
              <a:gd name="connsiteY53" fmla="*/ 1029832 h 2396682"/>
              <a:gd name="connsiteX54" fmla="*/ 4246216 w 4677232"/>
              <a:gd name="connsiteY54" fmla="*/ 1144132 h 2396682"/>
              <a:gd name="connsiteX55" fmla="*/ 4239866 w 4677232"/>
              <a:gd name="connsiteY55" fmla="*/ 1296532 h 2396682"/>
              <a:gd name="connsiteX56" fmla="*/ 4379566 w 4677232"/>
              <a:gd name="connsiteY56" fmla="*/ 1239382 h 2396682"/>
              <a:gd name="connsiteX57" fmla="*/ 4284316 w 4677232"/>
              <a:gd name="connsiteY57" fmla="*/ 1569582 h 2396682"/>
              <a:gd name="connsiteX58" fmla="*/ 4500216 w 4677232"/>
              <a:gd name="connsiteY58" fmla="*/ 1404482 h 2396682"/>
              <a:gd name="connsiteX59" fmla="*/ 4658966 w 4677232"/>
              <a:gd name="connsiteY59" fmla="*/ 1112382 h 2396682"/>
              <a:gd name="connsiteX60" fmla="*/ 4665316 w 4677232"/>
              <a:gd name="connsiteY60" fmla="*/ 617082 h 2396682"/>
              <a:gd name="connsiteX61" fmla="*/ 4582766 w 4677232"/>
              <a:gd name="connsiteY61" fmla="*/ 432932 h 2396682"/>
              <a:gd name="connsiteX62" fmla="*/ 4493866 w 4677232"/>
              <a:gd name="connsiteY62" fmla="*/ 610732 h 2396682"/>
              <a:gd name="connsiteX63" fmla="*/ 4341466 w 4677232"/>
              <a:gd name="connsiteY63" fmla="*/ 578982 h 2396682"/>
              <a:gd name="connsiteX64" fmla="*/ 4404966 w 4677232"/>
              <a:gd name="connsiteY64" fmla="*/ 331332 h 2396682"/>
              <a:gd name="connsiteX65" fmla="*/ 4265266 w 4677232"/>
              <a:gd name="connsiteY65" fmla="*/ 439282 h 2396682"/>
              <a:gd name="connsiteX66" fmla="*/ 4150966 w 4677232"/>
              <a:gd name="connsiteY66" fmla="*/ 591682 h 2396682"/>
              <a:gd name="connsiteX67" fmla="*/ 4068416 w 4677232"/>
              <a:gd name="connsiteY67" fmla="*/ 553582 h 2396682"/>
              <a:gd name="connsiteX68" fmla="*/ 4106516 w 4677232"/>
              <a:gd name="connsiteY68" fmla="*/ 464682 h 2396682"/>
              <a:gd name="connsiteX69" fmla="*/ 4131916 w 4677232"/>
              <a:gd name="connsiteY69" fmla="*/ 331332 h 2396682"/>
              <a:gd name="connsiteX70" fmla="*/ 4036666 w 4677232"/>
              <a:gd name="connsiteY70" fmla="*/ 426582 h 2396682"/>
              <a:gd name="connsiteX71" fmla="*/ 3890616 w 4677232"/>
              <a:gd name="connsiteY71" fmla="*/ 267832 h 2396682"/>
              <a:gd name="connsiteX72" fmla="*/ 3941416 w 4677232"/>
              <a:gd name="connsiteY72" fmla="*/ 458332 h 2396682"/>
              <a:gd name="connsiteX73" fmla="*/ 3928716 w 4677232"/>
              <a:gd name="connsiteY73" fmla="*/ 585332 h 2396682"/>
              <a:gd name="connsiteX74" fmla="*/ 3890616 w 4677232"/>
              <a:gd name="connsiteY74" fmla="*/ 648832 h 2396682"/>
              <a:gd name="connsiteX75" fmla="*/ 3801716 w 4677232"/>
              <a:gd name="connsiteY75" fmla="*/ 610732 h 2396682"/>
              <a:gd name="connsiteX76" fmla="*/ 3795366 w 4677232"/>
              <a:gd name="connsiteY76" fmla="*/ 502782 h 2396682"/>
              <a:gd name="connsiteX77" fmla="*/ 3719166 w 4677232"/>
              <a:gd name="connsiteY77" fmla="*/ 451982 h 2396682"/>
              <a:gd name="connsiteX78" fmla="*/ 3662016 w 4677232"/>
              <a:gd name="connsiteY78" fmla="*/ 483732 h 2396682"/>
              <a:gd name="connsiteX79" fmla="*/ 3712816 w 4677232"/>
              <a:gd name="connsiteY79" fmla="*/ 572632 h 2396682"/>
              <a:gd name="connsiteX80" fmla="*/ 3693766 w 4677232"/>
              <a:gd name="connsiteY80" fmla="*/ 585332 h 2396682"/>
              <a:gd name="connsiteX81" fmla="*/ 3630266 w 4677232"/>
              <a:gd name="connsiteY81" fmla="*/ 566282 h 2396682"/>
              <a:gd name="connsiteX82" fmla="*/ 3598516 w 4677232"/>
              <a:gd name="connsiteY82" fmla="*/ 471032 h 2396682"/>
              <a:gd name="connsiteX83" fmla="*/ 3674716 w 4677232"/>
              <a:gd name="connsiteY83" fmla="*/ 337682 h 2396682"/>
              <a:gd name="connsiteX84" fmla="*/ 3528666 w 4677232"/>
              <a:gd name="connsiteY84" fmla="*/ 331332 h 2396682"/>
              <a:gd name="connsiteX85" fmla="*/ 3649316 w 4677232"/>
              <a:gd name="connsiteY85" fmla="*/ 255132 h 2396682"/>
              <a:gd name="connsiteX86" fmla="*/ 3668366 w 4677232"/>
              <a:gd name="connsiteY86" fmla="*/ 159882 h 2396682"/>
              <a:gd name="connsiteX87" fmla="*/ 3560416 w 4677232"/>
              <a:gd name="connsiteY87" fmla="*/ 109082 h 2396682"/>
              <a:gd name="connsiteX88" fmla="*/ 3484216 w 4677232"/>
              <a:gd name="connsiteY88" fmla="*/ 197982 h 2396682"/>
              <a:gd name="connsiteX89" fmla="*/ 3458816 w 4677232"/>
              <a:gd name="connsiteY89" fmla="*/ 153532 h 2396682"/>
              <a:gd name="connsiteX90" fmla="*/ 3382616 w 4677232"/>
              <a:gd name="connsiteY90" fmla="*/ 153532 h 2396682"/>
              <a:gd name="connsiteX91" fmla="*/ 3382616 w 4677232"/>
              <a:gd name="connsiteY91" fmla="*/ 223382 h 2396682"/>
              <a:gd name="connsiteX92" fmla="*/ 3293716 w 4677232"/>
              <a:gd name="connsiteY92" fmla="*/ 96382 h 2396682"/>
              <a:gd name="connsiteX93" fmla="*/ 3185766 w 4677232"/>
              <a:gd name="connsiteY93" fmla="*/ 45582 h 2396682"/>
              <a:gd name="connsiteX94" fmla="*/ 3312766 w 4677232"/>
              <a:gd name="connsiteY94" fmla="*/ 337682 h 2396682"/>
              <a:gd name="connsiteX95" fmla="*/ 3147666 w 4677232"/>
              <a:gd name="connsiteY95" fmla="*/ 236082 h 2396682"/>
              <a:gd name="connsiteX96" fmla="*/ 3077816 w 4677232"/>
              <a:gd name="connsiteY96" fmla="*/ 242432 h 2396682"/>
              <a:gd name="connsiteX97" fmla="*/ 3014316 w 4677232"/>
              <a:gd name="connsiteY97" fmla="*/ 312282 h 2396682"/>
              <a:gd name="connsiteX98" fmla="*/ 2766666 w 4677232"/>
              <a:gd name="connsiteY98" fmla="*/ 331332 h 2396682"/>
              <a:gd name="connsiteX99" fmla="*/ 2817466 w 4677232"/>
              <a:gd name="connsiteY99" fmla="*/ 236082 h 2396682"/>
              <a:gd name="connsiteX100" fmla="*/ 2639666 w 4677232"/>
              <a:gd name="connsiteY100" fmla="*/ 229732 h 2396682"/>
              <a:gd name="connsiteX101" fmla="*/ 2455516 w 4677232"/>
              <a:gd name="connsiteY101" fmla="*/ 255132 h 2396682"/>
              <a:gd name="connsiteX102" fmla="*/ 2493616 w 4677232"/>
              <a:gd name="connsiteY102" fmla="*/ 159882 h 2396682"/>
              <a:gd name="connsiteX103" fmla="*/ 2322166 w 4677232"/>
              <a:gd name="connsiteY103" fmla="*/ 70982 h 2396682"/>
              <a:gd name="connsiteX104" fmla="*/ 2118966 w 4677232"/>
              <a:gd name="connsiteY104" fmla="*/ 1132 h 2396682"/>
              <a:gd name="connsiteX105" fmla="*/ 1522066 w 4677232"/>
              <a:gd name="connsiteY105" fmla="*/ 128132 h 2396682"/>
              <a:gd name="connsiteX106" fmla="*/ 1820516 w 4677232"/>
              <a:gd name="connsiteY106" fmla="*/ 178932 h 2396682"/>
              <a:gd name="connsiteX107" fmla="*/ 2138016 w 4677232"/>
              <a:gd name="connsiteY107" fmla="*/ 128132 h 2396682"/>
              <a:gd name="connsiteX108" fmla="*/ 2290416 w 4677232"/>
              <a:gd name="connsiteY108" fmla="*/ 197982 h 2396682"/>
              <a:gd name="connsiteX109" fmla="*/ 2290416 w 4677232"/>
              <a:gd name="connsiteY109" fmla="*/ 305932 h 2396682"/>
              <a:gd name="connsiteX110" fmla="*/ 2226916 w 4677232"/>
              <a:gd name="connsiteY110" fmla="*/ 305932 h 2396682"/>
              <a:gd name="connsiteX111" fmla="*/ 2144366 w 4677232"/>
              <a:gd name="connsiteY111" fmla="*/ 420232 h 2396682"/>
              <a:gd name="connsiteX112" fmla="*/ 2220566 w 4677232"/>
              <a:gd name="connsiteY112" fmla="*/ 420232 h 2396682"/>
              <a:gd name="connsiteX113" fmla="*/ 2366616 w 4677232"/>
              <a:gd name="connsiteY113" fmla="*/ 318632 h 2396682"/>
              <a:gd name="connsiteX114" fmla="*/ 2392016 w 4677232"/>
              <a:gd name="connsiteY114" fmla="*/ 502782 h 2396682"/>
              <a:gd name="connsiteX115" fmla="*/ 2436466 w 4677232"/>
              <a:gd name="connsiteY115" fmla="*/ 426582 h 2396682"/>
              <a:gd name="connsiteX116" fmla="*/ 2461866 w 4677232"/>
              <a:gd name="connsiteY116" fmla="*/ 363082 h 2396682"/>
              <a:gd name="connsiteX117" fmla="*/ 2626966 w 4677232"/>
              <a:gd name="connsiteY117" fmla="*/ 451982 h 2396682"/>
              <a:gd name="connsiteX118" fmla="*/ 2582516 w 4677232"/>
              <a:gd name="connsiteY118" fmla="*/ 566282 h 2396682"/>
              <a:gd name="connsiteX119" fmla="*/ 2684116 w 4677232"/>
              <a:gd name="connsiteY119" fmla="*/ 528182 h 2396682"/>
              <a:gd name="connsiteX120" fmla="*/ 2823816 w 4677232"/>
              <a:gd name="connsiteY120" fmla="*/ 528182 h 2396682"/>
              <a:gd name="connsiteX121" fmla="*/ 2709516 w 4677232"/>
              <a:gd name="connsiteY121" fmla="*/ 648832 h 2396682"/>
              <a:gd name="connsiteX122" fmla="*/ 2665066 w 4677232"/>
              <a:gd name="connsiteY122" fmla="*/ 718682 h 2396682"/>
              <a:gd name="connsiteX123" fmla="*/ 2785716 w 4677232"/>
              <a:gd name="connsiteY123" fmla="*/ 725032 h 2396682"/>
              <a:gd name="connsiteX124" fmla="*/ 2836516 w 4677232"/>
              <a:gd name="connsiteY124" fmla="*/ 693282 h 2396682"/>
              <a:gd name="connsiteX125" fmla="*/ 2906366 w 4677232"/>
              <a:gd name="connsiteY125" fmla="*/ 642482 h 2396682"/>
              <a:gd name="connsiteX126" fmla="*/ 3001616 w 4677232"/>
              <a:gd name="connsiteY126" fmla="*/ 661532 h 2396682"/>
              <a:gd name="connsiteX127" fmla="*/ 3033366 w 4677232"/>
              <a:gd name="connsiteY127" fmla="*/ 623432 h 2396682"/>
              <a:gd name="connsiteX128" fmla="*/ 3141316 w 4677232"/>
              <a:gd name="connsiteY128" fmla="*/ 655182 h 2396682"/>
              <a:gd name="connsiteX129" fmla="*/ 3122266 w 4677232"/>
              <a:gd name="connsiteY129" fmla="*/ 788532 h 2396682"/>
              <a:gd name="connsiteX130" fmla="*/ 3198466 w 4677232"/>
              <a:gd name="connsiteY130" fmla="*/ 686932 h 2396682"/>
              <a:gd name="connsiteX131" fmla="*/ 3255616 w 4677232"/>
              <a:gd name="connsiteY131" fmla="*/ 610732 h 2396682"/>
              <a:gd name="connsiteX132" fmla="*/ 3522316 w 4677232"/>
              <a:gd name="connsiteY132" fmla="*/ 807582 h 2396682"/>
              <a:gd name="connsiteX133" fmla="*/ 3350866 w 4677232"/>
              <a:gd name="connsiteY133" fmla="*/ 966332 h 2396682"/>
              <a:gd name="connsiteX134" fmla="*/ 3331816 w 4677232"/>
              <a:gd name="connsiteY134" fmla="*/ 1029832 h 2396682"/>
              <a:gd name="connsiteX135" fmla="*/ 3007966 w 4677232"/>
              <a:gd name="connsiteY135" fmla="*/ 1036182 h 2396682"/>
              <a:gd name="connsiteX136" fmla="*/ 3001616 w 4677232"/>
              <a:gd name="connsiteY136" fmla="*/ 947282 h 2396682"/>
              <a:gd name="connsiteX137" fmla="*/ 2925416 w 4677232"/>
              <a:gd name="connsiteY137" fmla="*/ 883782 h 2396682"/>
              <a:gd name="connsiteX138" fmla="*/ 2957166 w 4677232"/>
              <a:gd name="connsiteY138" fmla="*/ 1023482 h 2396682"/>
              <a:gd name="connsiteX139" fmla="*/ 2957166 w 4677232"/>
              <a:gd name="connsiteY139" fmla="*/ 1055232 h 2396682"/>
              <a:gd name="connsiteX140" fmla="*/ 2931766 w 4677232"/>
              <a:gd name="connsiteY140" fmla="*/ 1175882 h 2396682"/>
              <a:gd name="connsiteX141" fmla="*/ 2766666 w 4677232"/>
              <a:gd name="connsiteY141" fmla="*/ 1017132 h 2396682"/>
              <a:gd name="connsiteX142" fmla="*/ 2773016 w 4677232"/>
              <a:gd name="connsiteY142" fmla="*/ 1086982 h 2396682"/>
              <a:gd name="connsiteX143" fmla="*/ 2760316 w 4677232"/>
              <a:gd name="connsiteY143" fmla="*/ 1175882 h 2396682"/>
              <a:gd name="connsiteX144" fmla="*/ 2531716 w 4677232"/>
              <a:gd name="connsiteY144" fmla="*/ 1207632 h 2396682"/>
              <a:gd name="connsiteX145" fmla="*/ 2341216 w 4677232"/>
              <a:gd name="connsiteY145" fmla="*/ 1283832 h 2396682"/>
              <a:gd name="connsiteX146" fmla="*/ 2423766 w 4677232"/>
              <a:gd name="connsiteY146" fmla="*/ 947282 h 2396682"/>
              <a:gd name="connsiteX147" fmla="*/ 2322166 w 4677232"/>
              <a:gd name="connsiteY147" fmla="*/ 1061582 h 2396682"/>
              <a:gd name="connsiteX148" fmla="*/ 2182466 w 4677232"/>
              <a:gd name="connsiteY148" fmla="*/ 998082 h 2396682"/>
              <a:gd name="connsiteX149" fmla="*/ 2290416 w 4677232"/>
              <a:gd name="connsiteY149" fmla="*/ 1106032 h 2396682"/>
              <a:gd name="connsiteX150" fmla="*/ 2245966 w 4677232"/>
              <a:gd name="connsiteY150" fmla="*/ 1201282 h 2396682"/>
              <a:gd name="connsiteX151" fmla="*/ 2163416 w 4677232"/>
              <a:gd name="connsiteY151" fmla="*/ 1201282 h 2396682"/>
              <a:gd name="connsiteX152" fmla="*/ 2150716 w 4677232"/>
              <a:gd name="connsiteY152" fmla="*/ 1258432 h 2396682"/>
              <a:gd name="connsiteX153" fmla="*/ 2055466 w 4677232"/>
              <a:gd name="connsiteY153" fmla="*/ 1252082 h 2396682"/>
              <a:gd name="connsiteX154" fmla="*/ 1979266 w 4677232"/>
              <a:gd name="connsiteY154" fmla="*/ 1112382 h 2396682"/>
              <a:gd name="connsiteX155" fmla="*/ 1934816 w 4677232"/>
              <a:gd name="connsiteY155" fmla="*/ 1074282 h 2396682"/>
              <a:gd name="connsiteX156" fmla="*/ 1890366 w 4677232"/>
              <a:gd name="connsiteY156" fmla="*/ 953632 h 2396682"/>
              <a:gd name="connsiteX157" fmla="*/ 1877666 w 4677232"/>
              <a:gd name="connsiteY157" fmla="*/ 1144132 h 2396682"/>
              <a:gd name="connsiteX158" fmla="*/ 1953866 w 4677232"/>
              <a:gd name="connsiteY158" fmla="*/ 1258432 h 2396682"/>
              <a:gd name="connsiteX159" fmla="*/ 1680816 w 4677232"/>
              <a:gd name="connsiteY159" fmla="*/ 1379082 h 2396682"/>
              <a:gd name="connsiteX160" fmla="*/ 1668116 w 4677232"/>
              <a:gd name="connsiteY160" fmla="*/ 1271132 h 2396682"/>
              <a:gd name="connsiteX161" fmla="*/ 1553816 w 4677232"/>
              <a:gd name="connsiteY161" fmla="*/ 1207632 h 2396682"/>
              <a:gd name="connsiteX162" fmla="*/ 1566516 w 4677232"/>
              <a:gd name="connsiteY162" fmla="*/ 1264782 h 2396682"/>
              <a:gd name="connsiteX163" fmla="*/ 1566516 w 4677232"/>
              <a:gd name="connsiteY163" fmla="*/ 1353682 h 2396682"/>
              <a:gd name="connsiteX164" fmla="*/ 1337916 w 4677232"/>
              <a:gd name="connsiteY164" fmla="*/ 1417182 h 2396682"/>
              <a:gd name="connsiteX165" fmla="*/ 1312516 w 4677232"/>
              <a:gd name="connsiteY165" fmla="*/ 1537832 h 2396682"/>
              <a:gd name="connsiteX166" fmla="*/ 1229966 w 4677232"/>
              <a:gd name="connsiteY166" fmla="*/ 1582282 h 2396682"/>
              <a:gd name="connsiteX167" fmla="*/ 1198216 w 4677232"/>
              <a:gd name="connsiteY167" fmla="*/ 1448932 h 2396682"/>
              <a:gd name="connsiteX168" fmla="*/ 1077566 w 4677232"/>
              <a:gd name="connsiteY168" fmla="*/ 1404482 h 2396682"/>
              <a:gd name="connsiteX169" fmla="*/ 785466 w 4677232"/>
              <a:gd name="connsiteY169" fmla="*/ 985382 h 2396682"/>
              <a:gd name="connsiteX170" fmla="*/ 633066 w 4677232"/>
              <a:gd name="connsiteY170" fmla="*/ 737732 h 2396682"/>
              <a:gd name="connsiteX171" fmla="*/ 620366 w 4677232"/>
              <a:gd name="connsiteY171" fmla="*/ 820282 h 2396682"/>
              <a:gd name="connsiteX172" fmla="*/ 493366 w 4677232"/>
              <a:gd name="connsiteY172" fmla="*/ 839332 h 2396682"/>
              <a:gd name="connsiteX173" fmla="*/ 487016 w 4677232"/>
              <a:gd name="connsiteY173" fmla="*/ 750432 h 2396682"/>
              <a:gd name="connsiteX174" fmla="*/ 169516 w 4677232"/>
              <a:gd name="connsiteY174" fmla="*/ 623432 h 2396682"/>
              <a:gd name="connsiteX0" fmla="*/ 169516 w 4677232"/>
              <a:gd name="connsiteY0" fmla="*/ 623432 h 2412252"/>
              <a:gd name="connsiteX1" fmla="*/ 956916 w 4677232"/>
              <a:gd name="connsiteY1" fmla="*/ 1537832 h 2412252"/>
              <a:gd name="connsiteX2" fmla="*/ 899767 w 4677232"/>
              <a:gd name="connsiteY2" fmla="*/ 1575932 h 2412252"/>
              <a:gd name="connsiteX3" fmla="*/ 785467 w 4677232"/>
              <a:gd name="connsiteY3" fmla="*/ 1620382 h 2412252"/>
              <a:gd name="connsiteX4" fmla="*/ 715617 w 4677232"/>
              <a:gd name="connsiteY4" fmla="*/ 1702932 h 2412252"/>
              <a:gd name="connsiteX5" fmla="*/ 741017 w 4677232"/>
              <a:gd name="connsiteY5" fmla="*/ 1690232 h 2412252"/>
              <a:gd name="connsiteX6" fmla="*/ 512416 w 4677232"/>
              <a:gd name="connsiteY6" fmla="*/ 1702932 h 2412252"/>
              <a:gd name="connsiteX7" fmla="*/ 309216 w 4677232"/>
              <a:gd name="connsiteY7" fmla="*/ 1887082 h 2412252"/>
              <a:gd name="connsiteX8" fmla="*/ 4416 w 4677232"/>
              <a:gd name="connsiteY8" fmla="*/ 2071232 h 2412252"/>
              <a:gd name="connsiteX9" fmla="*/ 563217 w 4677232"/>
              <a:gd name="connsiteY9" fmla="*/ 2001382 h 2412252"/>
              <a:gd name="connsiteX10" fmla="*/ 810866 w 4677232"/>
              <a:gd name="connsiteY10" fmla="*/ 1855332 h 2412252"/>
              <a:gd name="connsiteX11" fmla="*/ 1115666 w 4677232"/>
              <a:gd name="connsiteY11" fmla="*/ 1785482 h 2412252"/>
              <a:gd name="connsiteX12" fmla="*/ 842617 w 4677232"/>
              <a:gd name="connsiteY12" fmla="*/ 1899782 h 2412252"/>
              <a:gd name="connsiteX13" fmla="*/ 1223616 w 4677232"/>
              <a:gd name="connsiteY13" fmla="*/ 2166482 h 2412252"/>
              <a:gd name="connsiteX14" fmla="*/ 1433166 w 4677232"/>
              <a:gd name="connsiteY14" fmla="*/ 1715632 h 2412252"/>
              <a:gd name="connsiteX15" fmla="*/ 1585566 w 4677232"/>
              <a:gd name="connsiteY15" fmla="*/ 2109332 h 2412252"/>
              <a:gd name="connsiteX16" fmla="*/ 1617317 w 4677232"/>
              <a:gd name="connsiteY16" fmla="*/ 2033132 h 2412252"/>
              <a:gd name="connsiteX17" fmla="*/ 1617317 w 4677232"/>
              <a:gd name="connsiteY17" fmla="*/ 1823582 h 2412252"/>
              <a:gd name="connsiteX18" fmla="*/ 1661766 w 4677232"/>
              <a:gd name="connsiteY18" fmla="*/ 1721982 h 2412252"/>
              <a:gd name="connsiteX19" fmla="*/ 1833216 w 4677232"/>
              <a:gd name="connsiteY19" fmla="*/ 1753732 h 2412252"/>
              <a:gd name="connsiteX20" fmla="*/ 2163416 w 4677232"/>
              <a:gd name="connsiteY20" fmla="*/ 1728332 h 2412252"/>
              <a:gd name="connsiteX21" fmla="*/ 2417416 w 4677232"/>
              <a:gd name="connsiteY21" fmla="*/ 1518782 h 2412252"/>
              <a:gd name="connsiteX22" fmla="*/ 2315816 w 4677232"/>
              <a:gd name="connsiteY22" fmla="*/ 2077582 h 2412252"/>
              <a:gd name="connsiteX23" fmla="*/ 2569816 w 4677232"/>
              <a:gd name="connsiteY23" fmla="*/ 2014082 h 2412252"/>
              <a:gd name="connsiteX24" fmla="*/ 2538067 w 4677232"/>
              <a:gd name="connsiteY24" fmla="*/ 1912482 h 2412252"/>
              <a:gd name="connsiteX25" fmla="*/ 2620617 w 4677232"/>
              <a:gd name="connsiteY25" fmla="*/ 1741032 h 2412252"/>
              <a:gd name="connsiteX26" fmla="*/ 2633316 w 4677232"/>
              <a:gd name="connsiteY26" fmla="*/ 1633082 h 2412252"/>
              <a:gd name="connsiteX27" fmla="*/ 2925416 w 4677232"/>
              <a:gd name="connsiteY27" fmla="*/ 1779132 h 2412252"/>
              <a:gd name="connsiteX28" fmla="*/ 2944466 w 4677232"/>
              <a:gd name="connsiteY28" fmla="*/ 1925182 h 2412252"/>
              <a:gd name="connsiteX29" fmla="*/ 3039716 w 4677232"/>
              <a:gd name="connsiteY29" fmla="*/ 1728332 h 2412252"/>
              <a:gd name="connsiteX30" fmla="*/ 3109566 w 4677232"/>
              <a:gd name="connsiteY30" fmla="*/ 1709282 h 2412252"/>
              <a:gd name="connsiteX31" fmla="*/ 3039716 w 4677232"/>
              <a:gd name="connsiteY31" fmla="*/ 1474332 h 2412252"/>
              <a:gd name="connsiteX32" fmla="*/ 3236566 w 4677232"/>
              <a:gd name="connsiteY32" fmla="*/ 1448932 h 2412252"/>
              <a:gd name="connsiteX33" fmla="*/ 3281016 w 4677232"/>
              <a:gd name="connsiteY33" fmla="*/ 1677532 h 2412252"/>
              <a:gd name="connsiteX34" fmla="*/ 3331816 w 4677232"/>
              <a:gd name="connsiteY34" fmla="*/ 1607682 h 2412252"/>
              <a:gd name="connsiteX35" fmla="*/ 3369916 w 4677232"/>
              <a:gd name="connsiteY35" fmla="*/ 1487032 h 2412252"/>
              <a:gd name="connsiteX36" fmla="*/ 3528666 w 4677232"/>
              <a:gd name="connsiteY36" fmla="*/ 1537832 h 2412252"/>
              <a:gd name="connsiteX37" fmla="*/ 3465166 w 4677232"/>
              <a:gd name="connsiteY37" fmla="*/ 1715632 h 2412252"/>
              <a:gd name="connsiteX38" fmla="*/ 3547716 w 4677232"/>
              <a:gd name="connsiteY38" fmla="*/ 1709282 h 2412252"/>
              <a:gd name="connsiteX39" fmla="*/ 3325466 w 4677232"/>
              <a:gd name="connsiteY39" fmla="*/ 2090282 h 2412252"/>
              <a:gd name="connsiteX40" fmla="*/ 3611216 w 4677232"/>
              <a:gd name="connsiteY40" fmla="*/ 2033132 h 2412252"/>
              <a:gd name="connsiteX41" fmla="*/ 3668367 w 4677232"/>
              <a:gd name="connsiteY41" fmla="*/ 2141083 h 2412252"/>
              <a:gd name="connsiteX42" fmla="*/ 3674716 w 4677232"/>
              <a:gd name="connsiteY42" fmla="*/ 2395082 h 2412252"/>
              <a:gd name="connsiteX43" fmla="*/ 3928716 w 4677232"/>
              <a:gd name="connsiteY43" fmla="*/ 2344282 h 2412252"/>
              <a:gd name="connsiteX44" fmla="*/ 3808067 w 4677232"/>
              <a:gd name="connsiteY44" fmla="*/ 1982333 h 2412252"/>
              <a:gd name="connsiteX45" fmla="*/ 3782667 w 4677232"/>
              <a:gd name="connsiteY45" fmla="*/ 1817232 h 2412252"/>
              <a:gd name="connsiteX46" fmla="*/ 3731867 w 4677232"/>
              <a:gd name="connsiteY46" fmla="*/ 1633082 h 2412252"/>
              <a:gd name="connsiteX47" fmla="*/ 3731867 w 4677232"/>
              <a:gd name="connsiteY47" fmla="*/ 1633082 h 2412252"/>
              <a:gd name="connsiteX48" fmla="*/ 3693767 w 4677232"/>
              <a:gd name="connsiteY48" fmla="*/ 1493383 h 2412252"/>
              <a:gd name="connsiteX49" fmla="*/ 3700116 w 4677232"/>
              <a:gd name="connsiteY49" fmla="*/ 1379082 h 2412252"/>
              <a:gd name="connsiteX50" fmla="*/ 3890616 w 4677232"/>
              <a:gd name="connsiteY50" fmla="*/ 1264782 h 2412252"/>
              <a:gd name="connsiteX51" fmla="*/ 3890616 w 4677232"/>
              <a:gd name="connsiteY51" fmla="*/ 1099682 h 2412252"/>
              <a:gd name="connsiteX52" fmla="*/ 4068416 w 4677232"/>
              <a:gd name="connsiteY52" fmla="*/ 1264782 h 2412252"/>
              <a:gd name="connsiteX53" fmla="*/ 4144616 w 4677232"/>
              <a:gd name="connsiteY53" fmla="*/ 1029832 h 2412252"/>
              <a:gd name="connsiteX54" fmla="*/ 4246216 w 4677232"/>
              <a:gd name="connsiteY54" fmla="*/ 1144132 h 2412252"/>
              <a:gd name="connsiteX55" fmla="*/ 4239866 w 4677232"/>
              <a:gd name="connsiteY55" fmla="*/ 1296532 h 2412252"/>
              <a:gd name="connsiteX56" fmla="*/ 4379566 w 4677232"/>
              <a:gd name="connsiteY56" fmla="*/ 1239382 h 2412252"/>
              <a:gd name="connsiteX57" fmla="*/ 4284316 w 4677232"/>
              <a:gd name="connsiteY57" fmla="*/ 1569582 h 2412252"/>
              <a:gd name="connsiteX58" fmla="*/ 4500216 w 4677232"/>
              <a:gd name="connsiteY58" fmla="*/ 1404482 h 2412252"/>
              <a:gd name="connsiteX59" fmla="*/ 4658966 w 4677232"/>
              <a:gd name="connsiteY59" fmla="*/ 1112382 h 2412252"/>
              <a:gd name="connsiteX60" fmla="*/ 4665316 w 4677232"/>
              <a:gd name="connsiteY60" fmla="*/ 617082 h 2412252"/>
              <a:gd name="connsiteX61" fmla="*/ 4582766 w 4677232"/>
              <a:gd name="connsiteY61" fmla="*/ 432932 h 2412252"/>
              <a:gd name="connsiteX62" fmla="*/ 4493866 w 4677232"/>
              <a:gd name="connsiteY62" fmla="*/ 610732 h 2412252"/>
              <a:gd name="connsiteX63" fmla="*/ 4341466 w 4677232"/>
              <a:gd name="connsiteY63" fmla="*/ 578982 h 2412252"/>
              <a:gd name="connsiteX64" fmla="*/ 4404966 w 4677232"/>
              <a:gd name="connsiteY64" fmla="*/ 331332 h 2412252"/>
              <a:gd name="connsiteX65" fmla="*/ 4265266 w 4677232"/>
              <a:gd name="connsiteY65" fmla="*/ 439282 h 2412252"/>
              <a:gd name="connsiteX66" fmla="*/ 4150966 w 4677232"/>
              <a:gd name="connsiteY66" fmla="*/ 591682 h 2412252"/>
              <a:gd name="connsiteX67" fmla="*/ 4068416 w 4677232"/>
              <a:gd name="connsiteY67" fmla="*/ 553582 h 2412252"/>
              <a:gd name="connsiteX68" fmla="*/ 4106516 w 4677232"/>
              <a:gd name="connsiteY68" fmla="*/ 464682 h 2412252"/>
              <a:gd name="connsiteX69" fmla="*/ 4131916 w 4677232"/>
              <a:gd name="connsiteY69" fmla="*/ 331332 h 2412252"/>
              <a:gd name="connsiteX70" fmla="*/ 4036666 w 4677232"/>
              <a:gd name="connsiteY70" fmla="*/ 426582 h 2412252"/>
              <a:gd name="connsiteX71" fmla="*/ 3890616 w 4677232"/>
              <a:gd name="connsiteY71" fmla="*/ 267832 h 2412252"/>
              <a:gd name="connsiteX72" fmla="*/ 3941416 w 4677232"/>
              <a:gd name="connsiteY72" fmla="*/ 458332 h 2412252"/>
              <a:gd name="connsiteX73" fmla="*/ 3928716 w 4677232"/>
              <a:gd name="connsiteY73" fmla="*/ 585332 h 2412252"/>
              <a:gd name="connsiteX74" fmla="*/ 3890616 w 4677232"/>
              <a:gd name="connsiteY74" fmla="*/ 648832 h 2412252"/>
              <a:gd name="connsiteX75" fmla="*/ 3801716 w 4677232"/>
              <a:gd name="connsiteY75" fmla="*/ 610732 h 2412252"/>
              <a:gd name="connsiteX76" fmla="*/ 3795366 w 4677232"/>
              <a:gd name="connsiteY76" fmla="*/ 502782 h 2412252"/>
              <a:gd name="connsiteX77" fmla="*/ 3719166 w 4677232"/>
              <a:gd name="connsiteY77" fmla="*/ 451982 h 2412252"/>
              <a:gd name="connsiteX78" fmla="*/ 3662016 w 4677232"/>
              <a:gd name="connsiteY78" fmla="*/ 483732 h 2412252"/>
              <a:gd name="connsiteX79" fmla="*/ 3712816 w 4677232"/>
              <a:gd name="connsiteY79" fmla="*/ 572632 h 2412252"/>
              <a:gd name="connsiteX80" fmla="*/ 3693766 w 4677232"/>
              <a:gd name="connsiteY80" fmla="*/ 585332 h 2412252"/>
              <a:gd name="connsiteX81" fmla="*/ 3630266 w 4677232"/>
              <a:gd name="connsiteY81" fmla="*/ 566282 h 2412252"/>
              <a:gd name="connsiteX82" fmla="*/ 3598516 w 4677232"/>
              <a:gd name="connsiteY82" fmla="*/ 471032 h 2412252"/>
              <a:gd name="connsiteX83" fmla="*/ 3674716 w 4677232"/>
              <a:gd name="connsiteY83" fmla="*/ 337682 h 2412252"/>
              <a:gd name="connsiteX84" fmla="*/ 3528666 w 4677232"/>
              <a:gd name="connsiteY84" fmla="*/ 331332 h 2412252"/>
              <a:gd name="connsiteX85" fmla="*/ 3649316 w 4677232"/>
              <a:gd name="connsiteY85" fmla="*/ 255132 h 2412252"/>
              <a:gd name="connsiteX86" fmla="*/ 3668366 w 4677232"/>
              <a:gd name="connsiteY86" fmla="*/ 159882 h 2412252"/>
              <a:gd name="connsiteX87" fmla="*/ 3560416 w 4677232"/>
              <a:gd name="connsiteY87" fmla="*/ 109082 h 2412252"/>
              <a:gd name="connsiteX88" fmla="*/ 3484216 w 4677232"/>
              <a:gd name="connsiteY88" fmla="*/ 197982 h 2412252"/>
              <a:gd name="connsiteX89" fmla="*/ 3458816 w 4677232"/>
              <a:gd name="connsiteY89" fmla="*/ 153532 h 2412252"/>
              <a:gd name="connsiteX90" fmla="*/ 3382616 w 4677232"/>
              <a:gd name="connsiteY90" fmla="*/ 153532 h 2412252"/>
              <a:gd name="connsiteX91" fmla="*/ 3382616 w 4677232"/>
              <a:gd name="connsiteY91" fmla="*/ 223382 h 2412252"/>
              <a:gd name="connsiteX92" fmla="*/ 3293716 w 4677232"/>
              <a:gd name="connsiteY92" fmla="*/ 96382 h 2412252"/>
              <a:gd name="connsiteX93" fmla="*/ 3185766 w 4677232"/>
              <a:gd name="connsiteY93" fmla="*/ 45582 h 2412252"/>
              <a:gd name="connsiteX94" fmla="*/ 3312766 w 4677232"/>
              <a:gd name="connsiteY94" fmla="*/ 337682 h 2412252"/>
              <a:gd name="connsiteX95" fmla="*/ 3147666 w 4677232"/>
              <a:gd name="connsiteY95" fmla="*/ 236082 h 2412252"/>
              <a:gd name="connsiteX96" fmla="*/ 3077816 w 4677232"/>
              <a:gd name="connsiteY96" fmla="*/ 242432 h 2412252"/>
              <a:gd name="connsiteX97" fmla="*/ 3014316 w 4677232"/>
              <a:gd name="connsiteY97" fmla="*/ 312282 h 2412252"/>
              <a:gd name="connsiteX98" fmla="*/ 2766666 w 4677232"/>
              <a:gd name="connsiteY98" fmla="*/ 331332 h 2412252"/>
              <a:gd name="connsiteX99" fmla="*/ 2817466 w 4677232"/>
              <a:gd name="connsiteY99" fmla="*/ 236082 h 2412252"/>
              <a:gd name="connsiteX100" fmla="*/ 2639666 w 4677232"/>
              <a:gd name="connsiteY100" fmla="*/ 229732 h 2412252"/>
              <a:gd name="connsiteX101" fmla="*/ 2455516 w 4677232"/>
              <a:gd name="connsiteY101" fmla="*/ 255132 h 2412252"/>
              <a:gd name="connsiteX102" fmla="*/ 2493616 w 4677232"/>
              <a:gd name="connsiteY102" fmla="*/ 159882 h 2412252"/>
              <a:gd name="connsiteX103" fmla="*/ 2322166 w 4677232"/>
              <a:gd name="connsiteY103" fmla="*/ 70982 h 2412252"/>
              <a:gd name="connsiteX104" fmla="*/ 2118966 w 4677232"/>
              <a:gd name="connsiteY104" fmla="*/ 1132 h 2412252"/>
              <a:gd name="connsiteX105" fmla="*/ 1522066 w 4677232"/>
              <a:gd name="connsiteY105" fmla="*/ 128132 h 2412252"/>
              <a:gd name="connsiteX106" fmla="*/ 1820516 w 4677232"/>
              <a:gd name="connsiteY106" fmla="*/ 178932 h 2412252"/>
              <a:gd name="connsiteX107" fmla="*/ 2138016 w 4677232"/>
              <a:gd name="connsiteY107" fmla="*/ 128132 h 2412252"/>
              <a:gd name="connsiteX108" fmla="*/ 2290416 w 4677232"/>
              <a:gd name="connsiteY108" fmla="*/ 197982 h 2412252"/>
              <a:gd name="connsiteX109" fmla="*/ 2290416 w 4677232"/>
              <a:gd name="connsiteY109" fmla="*/ 305932 h 2412252"/>
              <a:gd name="connsiteX110" fmla="*/ 2226916 w 4677232"/>
              <a:gd name="connsiteY110" fmla="*/ 305932 h 2412252"/>
              <a:gd name="connsiteX111" fmla="*/ 2144366 w 4677232"/>
              <a:gd name="connsiteY111" fmla="*/ 420232 h 2412252"/>
              <a:gd name="connsiteX112" fmla="*/ 2220566 w 4677232"/>
              <a:gd name="connsiteY112" fmla="*/ 420232 h 2412252"/>
              <a:gd name="connsiteX113" fmla="*/ 2366616 w 4677232"/>
              <a:gd name="connsiteY113" fmla="*/ 318632 h 2412252"/>
              <a:gd name="connsiteX114" fmla="*/ 2392016 w 4677232"/>
              <a:gd name="connsiteY114" fmla="*/ 502782 h 2412252"/>
              <a:gd name="connsiteX115" fmla="*/ 2436466 w 4677232"/>
              <a:gd name="connsiteY115" fmla="*/ 426582 h 2412252"/>
              <a:gd name="connsiteX116" fmla="*/ 2461866 w 4677232"/>
              <a:gd name="connsiteY116" fmla="*/ 363082 h 2412252"/>
              <a:gd name="connsiteX117" fmla="*/ 2626966 w 4677232"/>
              <a:gd name="connsiteY117" fmla="*/ 451982 h 2412252"/>
              <a:gd name="connsiteX118" fmla="*/ 2582516 w 4677232"/>
              <a:gd name="connsiteY118" fmla="*/ 566282 h 2412252"/>
              <a:gd name="connsiteX119" fmla="*/ 2684116 w 4677232"/>
              <a:gd name="connsiteY119" fmla="*/ 528182 h 2412252"/>
              <a:gd name="connsiteX120" fmla="*/ 2823816 w 4677232"/>
              <a:gd name="connsiteY120" fmla="*/ 528182 h 2412252"/>
              <a:gd name="connsiteX121" fmla="*/ 2709516 w 4677232"/>
              <a:gd name="connsiteY121" fmla="*/ 648832 h 2412252"/>
              <a:gd name="connsiteX122" fmla="*/ 2665066 w 4677232"/>
              <a:gd name="connsiteY122" fmla="*/ 718682 h 2412252"/>
              <a:gd name="connsiteX123" fmla="*/ 2785716 w 4677232"/>
              <a:gd name="connsiteY123" fmla="*/ 725032 h 2412252"/>
              <a:gd name="connsiteX124" fmla="*/ 2836516 w 4677232"/>
              <a:gd name="connsiteY124" fmla="*/ 693282 h 2412252"/>
              <a:gd name="connsiteX125" fmla="*/ 2906366 w 4677232"/>
              <a:gd name="connsiteY125" fmla="*/ 642482 h 2412252"/>
              <a:gd name="connsiteX126" fmla="*/ 3001616 w 4677232"/>
              <a:gd name="connsiteY126" fmla="*/ 661532 h 2412252"/>
              <a:gd name="connsiteX127" fmla="*/ 3033366 w 4677232"/>
              <a:gd name="connsiteY127" fmla="*/ 623432 h 2412252"/>
              <a:gd name="connsiteX128" fmla="*/ 3141316 w 4677232"/>
              <a:gd name="connsiteY128" fmla="*/ 655182 h 2412252"/>
              <a:gd name="connsiteX129" fmla="*/ 3122266 w 4677232"/>
              <a:gd name="connsiteY129" fmla="*/ 788532 h 2412252"/>
              <a:gd name="connsiteX130" fmla="*/ 3198466 w 4677232"/>
              <a:gd name="connsiteY130" fmla="*/ 686932 h 2412252"/>
              <a:gd name="connsiteX131" fmla="*/ 3255616 w 4677232"/>
              <a:gd name="connsiteY131" fmla="*/ 610732 h 2412252"/>
              <a:gd name="connsiteX132" fmla="*/ 3522316 w 4677232"/>
              <a:gd name="connsiteY132" fmla="*/ 807582 h 2412252"/>
              <a:gd name="connsiteX133" fmla="*/ 3350866 w 4677232"/>
              <a:gd name="connsiteY133" fmla="*/ 966332 h 2412252"/>
              <a:gd name="connsiteX134" fmla="*/ 3331816 w 4677232"/>
              <a:gd name="connsiteY134" fmla="*/ 1029832 h 2412252"/>
              <a:gd name="connsiteX135" fmla="*/ 3007966 w 4677232"/>
              <a:gd name="connsiteY135" fmla="*/ 1036182 h 2412252"/>
              <a:gd name="connsiteX136" fmla="*/ 3001616 w 4677232"/>
              <a:gd name="connsiteY136" fmla="*/ 947282 h 2412252"/>
              <a:gd name="connsiteX137" fmla="*/ 2925416 w 4677232"/>
              <a:gd name="connsiteY137" fmla="*/ 883782 h 2412252"/>
              <a:gd name="connsiteX138" fmla="*/ 2957166 w 4677232"/>
              <a:gd name="connsiteY138" fmla="*/ 1023482 h 2412252"/>
              <a:gd name="connsiteX139" fmla="*/ 2957166 w 4677232"/>
              <a:gd name="connsiteY139" fmla="*/ 1055232 h 2412252"/>
              <a:gd name="connsiteX140" fmla="*/ 2931766 w 4677232"/>
              <a:gd name="connsiteY140" fmla="*/ 1175882 h 2412252"/>
              <a:gd name="connsiteX141" fmla="*/ 2766666 w 4677232"/>
              <a:gd name="connsiteY141" fmla="*/ 1017132 h 2412252"/>
              <a:gd name="connsiteX142" fmla="*/ 2773016 w 4677232"/>
              <a:gd name="connsiteY142" fmla="*/ 1086982 h 2412252"/>
              <a:gd name="connsiteX143" fmla="*/ 2760316 w 4677232"/>
              <a:gd name="connsiteY143" fmla="*/ 1175882 h 2412252"/>
              <a:gd name="connsiteX144" fmla="*/ 2531716 w 4677232"/>
              <a:gd name="connsiteY144" fmla="*/ 1207632 h 2412252"/>
              <a:gd name="connsiteX145" fmla="*/ 2341216 w 4677232"/>
              <a:gd name="connsiteY145" fmla="*/ 1283832 h 2412252"/>
              <a:gd name="connsiteX146" fmla="*/ 2423766 w 4677232"/>
              <a:gd name="connsiteY146" fmla="*/ 947282 h 2412252"/>
              <a:gd name="connsiteX147" fmla="*/ 2322166 w 4677232"/>
              <a:gd name="connsiteY147" fmla="*/ 1061582 h 2412252"/>
              <a:gd name="connsiteX148" fmla="*/ 2182466 w 4677232"/>
              <a:gd name="connsiteY148" fmla="*/ 998082 h 2412252"/>
              <a:gd name="connsiteX149" fmla="*/ 2290416 w 4677232"/>
              <a:gd name="connsiteY149" fmla="*/ 1106032 h 2412252"/>
              <a:gd name="connsiteX150" fmla="*/ 2245966 w 4677232"/>
              <a:gd name="connsiteY150" fmla="*/ 1201282 h 2412252"/>
              <a:gd name="connsiteX151" fmla="*/ 2163416 w 4677232"/>
              <a:gd name="connsiteY151" fmla="*/ 1201282 h 2412252"/>
              <a:gd name="connsiteX152" fmla="*/ 2150716 w 4677232"/>
              <a:gd name="connsiteY152" fmla="*/ 1258432 h 2412252"/>
              <a:gd name="connsiteX153" fmla="*/ 2055466 w 4677232"/>
              <a:gd name="connsiteY153" fmla="*/ 1252082 h 2412252"/>
              <a:gd name="connsiteX154" fmla="*/ 1979266 w 4677232"/>
              <a:gd name="connsiteY154" fmla="*/ 1112382 h 2412252"/>
              <a:gd name="connsiteX155" fmla="*/ 1934816 w 4677232"/>
              <a:gd name="connsiteY155" fmla="*/ 1074282 h 2412252"/>
              <a:gd name="connsiteX156" fmla="*/ 1890366 w 4677232"/>
              <a:gd name="connsiteY156" fmla="*/ 953632 h 2412252"/>
              <a:gd name="connsiteX157" fmla="*/ 1877666 w 4677232"/>
              <a:gd name="connsiteY157" fmla="*/ 1144132 h 2412252"/>
              <a:gd name="connsiteX158" fmla="*/ 1953866 w 4677232"/>
              <a:gd name="connsiteY158" fmla="*/ 1258432 h 2412252"/>
              <a:gd name="connsiteX159" fmla="*/ 1680816 w 4677232"/>
              <a:gd name="connsiteY159" fmla="*/ 1379082 h 2412252"/>
              <a:gd name="connsiteX160" fmla="*/ 1668116 w 4677232"/>
              <a:gd name="connsiteY160" fmla="*/ 1271132 h 2412252"/>
              <a:gd name="connsiteX161" fmla="*/ 1553816 w 4677232"/>
              <a:gd name="connsiteY161" fmla="*/ 1207632 h 2412252"/>
              <a:gd name="connsiteX162" fmla="*/ 1566516 w 4677232"/>
              <a:gd name="connsiteY162" fmla="*/ 1264782 h 2412252"/>
              <a:gd name="connsiteX163" fmla="*/ 1566516 w 4677232"/>
              <a:gd name="connsiteY163" fmla="*/ 1353682 h 2412252"/>
              <a:gd name="connsiteX164" fmla="*/ 1337916 w 4677232"/>
              <a:gd name="connsiteY164" fmla="*/ 1417182 h 2412252"/>
              <a:gd name="connsiteX165" fmla="*/ 1312516 w 4677232"/>
              <a:gd name="connsiteY165" fmla="*/ 1537832 h 2412252"/>
              <a:gd name="connsiteX166" fmla="*/ 1229966 w 4677232"/>
              <a:gd name="connsiteY166" fmla="*/ 1582282 h 2412252"/>
              <a:gd name="connsiteX167" fmla="*/ 1198216 w 4677232"/>
              <a:gd name="connsiteY167" fmla="*/ 1448932 h 2412252"/>
              <a:gd name="connsiteX168" fmla="*/ 1077566 w 4677232"/>
              <a:gd name="connsiteY168" fmla="*/ 1404482 h 2412252"/>
              <a:gd name="connsiteX169" fmla="*/ 785466 w 4677232"/>
              <a:gd name="connsiteY169" fmla="*/ 985382 h 2412252"/>
              <a:gd name="connsiteX170" fmla="*/ 633066 w 4677232"/>
              <a:gd name="connsiteY170" fmla="*/ 737732 h 2412252"/>
              <a:gd name="connsiteX171" fmla="*/ 620366 w 4677232"/>
              <a:gd name="connsiteY171" fmla="*/ 820282 h 2412252"/>
              <a:gd name="connsiteX172" fmla="*/ 493366 w 4677232"/>
              <a:gd name="connsiteY172" fmla="*/ 839332 h 2412252"/>
              <a:gd name="connsiteX173" fmla="*/ 487016 w 4677232"/>
              <a:gd name="connsiteY173" fmla="*/ 750432 h 2412252"/>
              <a:gd name="connsiteX174" fmla="*/ 169516 w 4677232"/>
              <a:gd name="connsiteY174" fmla="*/ 623432 h 2412252"/>
              <a:gd name="connsiteX0" fmla="*/ 169516 w 4677232"/>
              <a:gd name="connsiteY0" fmla="*/ 623432 h 2424849"/>
              <a:gd name="connsiteX1" fmla="*/ 956916 w 4677232"/>
              <a:gd name="connsiteY1" fmla="*/ 1537832 h 2424849"/>
              <a:gd name="connsiteX2" fmla="*/ 899767 w 4677232"/>
              <a:gd name="connsiteY2" fmla="*/ 1575932 h 2424849"/>
              <a:gd name="connsiteX3" fmla="*/ 785467 w 4677232"/>
              <a:gd name="connsiteY3" fmla="*/ 1620382 h 2424849"/>
              <a:gd name="connsiteX4" fmla="*/ 715617 w 4677232"/>
              <a:gd name="connsiteY4" fmla="*/ 1702932 h 2424849"/>
              <a:gd name="connsiteX5" fmla="*/ 741017 w 4677232"/>
              <a:gd name="connsiteY5" fmla="*/ 1690232 h 2424849"/>
              <a:gd name="connsiteX6" fmla="*/ 512416 w 4677232"/>
              <a:gd name="connsiteY6" fmla="*/ 1702932 h 2424849"/>
              <a:gd name="connsiteX7" fmla="*/ 309216 w 4677232"/>
              <a:gd name="connsiteY7" fmla="*/ 1887082 h 2424849"/>
              <a:gd name="connsiteX8" fmla="*/ 4416 w 4677232"/>
              <a:gd name="connsiteY8" fmla="*/ 2071232 h 2424849"/>
              <a:gd name="connsiteX9" fmla="*/ 563217 w 4677232"/>
              <a:gd name="connsiteY9" fmla="*/ 2001382 h 2424849"/>
              <a:gd name="connsiteX10" fmla="*/ 810866 w 4677232"/>
              <a:gd name="connsiteY10" fmla="*/ 1855332 h 2424849"/>
              <a:gd name="connsiteX11" fmla="*/ 1115666 w 4677232"/>
              <a:gd name="connsiteY11" fmla="*/ 1785482 h 2424849"/>
              <a:gd name="connsiteX12" fmla="*/ 842617 w 4677232"/>
              <a:gd name="connsiteY12" fmla="*/ 1899782 h 2424849"/>
              <a:gd name="connsiteX13" fmla="*/ 1223616 w 4677232"/>
              <a:gd name="connsiteY13" fmla="*/ 2166482 h 2424849"/>
              <a:gd name="connsiteX14" fmla="*/ 1433166 w 4677232"/>
              <a:gd name="connsiteY14" fmla="*/ 1715632 h 2424849"/>
              <a:gd name="connsiteX15" fmla="*/ 1585566 w 4677232"/>
              <a:gd name="connsiteY15" fmla="*/ 2109332 h 2424849"/>
              <a:gd name="connsiteX16" fmla="*/ 1617317 w 4677232"/>
              <a:gd name="connsiteY16" fmla="*/ 2033132 h 2424849"/>
              <a:gd name="connsiteX17" fmla="*/ 1617317 w 4677232"/>
              <a:gd name="connsiteY17" fmla="*/ 1823582 h 2424849"/>
              <a:gd name="connsiteX18" fmla="*/ 1661766 w 4677232"/>
              <a:gd name="connsiteY18" fmla="*/ 1721982 h 2424849"/>
              <a:gd name="connsiteX19" fmla="*/ 1833216 w 4677232"/>
              <a:gd name="connsiteY19" fmla="*/ 1753732 h 2424849"/>
              <a:gd name="connsiteX20" fmla="*/ 2163416 w 4677232"/>
              <a:gd name="connsiteY20" fmla="*/ 1728332 h 2424849"/>
              <a:gd name="connsiteX21" fmla="*/ 2417416 w 4677232"/>
              <a:gd name="connsiteY21" fmla="*/ 1518782 h 2424849"/>
              <a:gd name="connsiteX22" fmla="*/ 2315816 w 4677232"/>
              <a:gd name="connsiteY22" fmla="*/ 2077582 h 2424849"/>
              <a:gd name="connsiteX23" fmla="*/ 2569816 w 4677232"/>
              <a:gd name="connsiteY23" fmla="*/ 2014082 h 2424849"/>
              <a:gd name="connsiteX24" fmla="*/ 2538067 w 4677232"/>
              <a:gd name="connsiteY24" fmla="*/ 1912482 h 2424849"/>
              <a:gd name="connsiteX25" fmla="*/ 2620617 w 4677232"/>
              <a:gd name="connsiteY25" fmla="*/ 1741032 h 2424849"/>
              <a:gd name="connsiteX26" fmla="*/ 2633316 w 4677232"/>
              <a:gd name="connsiteY26" fmla="*/ 1633082 h 2424849"/>
              <a:gd name="connsiteX27" fmla="*/ 2925416 w 4677232"/>
              <a:gd name="connsiteY27" fmla="*/ 1779132 h 2424849"/>
              <a:gd name="connsiteX28" fmla="*/ 2944466 w 4677232"/>
              <a:gd name="connsiteY28" fmla="*/ 1925182 h 2424849"/>
              <a:gd name="connsiteX29" fmla="*/ 3039716 w 4677232"/>
              <a:gd name="connsiteY29" fmla="*/ 1728332 h 2424849"/>
              <a:gd name="connsiteX30" fmla="*/ 3109566 w 4677232"/>
              <a:gd name="connsiteY30" fmla="*/ 1709282 h 2424849"/>
              <a:gd name="connsiteX31" fmla="*/ 3039716 w 4677232"/>
              <a:gd name="connsiteY31" fmla="*/ 1474332 h 2424849"/>
              <a:gd name="connsiteX32" fmla="*/ 3236566 w 4677232"/>
              <a:gd name="connsiteY32" fmla="*/ 1448932 h 2424849"/>
              <a:gd name="connsiteX33" fmla="*/ 3281016 w 4677232"/>
              <a:gd name="connsiteY33" fmla="*/ 1677532 h 2424849"/>
              <a:gd name="connsiteX34" fmla="*/ 3331816 w 4677232"/>
              <a:gd name="connsiteY34" fmla="*/ 1607682 h 2424849"/>
              <a:gd name="connsiteX35" fmla="*/ 3369916 w 4677232"/>
              <a:gd name="connsiteY35" fmla="*/ 1487032 h 2424849"/>
              <a:gd name="connsiteX36" fmla="*/ 3528666 w 4677232"/>
              <a:gd name="connsiteY36" fmla="*/ 1537832 h 2424849"/>
              <a:gd name="connsiteX37" fmla="*/ 3465166 w 4677232"/>
              <a:gd name="connsiteY37" fmla="*/ 1715632 h 2424849"/>
              <a:gd name="connsiteX38" fmla="*/ 3547716 w 4677232"/>
              <a:gd name="connsiteY38" fmla="*/ 1709282 h 2424849"/>
              <a:gd name="connsiteX39" fmla="*/ 3325466 w 4677232"/>
              <a:gd name="connsiteY39" fmla="*/ 2090282 h 2424849"/>
              <a:gd name="connsiteX40" fmla="*/ 3611216 w 4677232"/>
              <a:gd name="connsiteY40" fmla="*/ 2033132 h 2424849"/>
              <a:gd name="connsiteX41" fmla="*/ 3668367 w 4677232"/>
              <a:gd name="connsiteY41" fmla="*/ 2141083 h 2424849"/>
              <a:gd name="connsiteX42" fmla="*/ 3674716 w 4677232"/>
              <a:gd name="connsiteY42" fmla="*/ 2395082 h 2424849"/>
              <a:gd name="connsiteX43" fmla="*/ 3827117 w 4677232"/>
              <a:gd name="connsiteY43" fmla="*/ 2414131 h 2424849"/>
              <a:gd name="connsiteX44" fmla="*/ 3928716 w 4677232"/>
              <a:gd name="connsiteY44" fmla="*/ 2344282 h 2424849"/>
              <a:gd name="connsiteX45" fmla="*/ 3808067 w 4677232"/>
              <a:gd name="connsiteY45" fmla="*/ 1982333 h 2424849"/>
              <a:gd name="connsiteX46" fmla="*/ 3782667 w 4677232"/>
              <a:gd name="connsiteY46" fmla="*/ 1817232 h 2424849"/>
              <a:gd name="connsiteX47" fmla="*/ 3731867 w 4677232"/>
              <a:gd name="connsiteY47" fmla="*/ 1633082 h 2424849"/>
              <a:gd name="connsiteX48" fmla="*/ 3731867 w 4677232"/>
              <a:gd name="connsiteY48" fmla="*/ 1633082 h 2424849"/>
              <a:gd name="connsiteX49" fmla="*/ 3693767 w 4677232"/>
              <a:gd name="connsiteY49" fmla="*/ 1493383 h 2424849"/>
              <a:gd name="connsiteX50" fmla="*/ 3700116 w 4677232"/>
              <a:gd name="connsiteY50" fmla="*/ 1379082 h 2424849"/>
              <a:gd name="connsiteX51" fmla="*/ 3890616 w 4677232"/>
              <a:gd name="connsiteY51" fmla="*/ 1264782 h 2424849"/>
              <a:gd name="connsiteX52" fmla="*/ 3890616 w 4677232"/>
              <a:gd name="connsiteY52" fmla="*/ 1099682 h 2424849"/>
              <a:gd name="connsiteX53" fmla="*/ 4068416 w 4677232"/>
              <a:gd name="connsiteY53" fmla="*/ 1264782 h 2424849"/>
              <a:gd name="connsiteX54" fmla="*/ 4144616 w 4677232"/>
              <a:gd name="connsiteY54" fmla="*/ 1029832 h 2424849"/>
              <a:gd name="connsiteX55" fmla="*/ 4246216 w 4677232"/>
              <a:gd name="connsiteY55" fmla="*/ 1144132 h 2424849"/>
              <a:gd name="connsiteX56" fmla="*/ 4239866 w 4677232"/>
              <a:gd name="connsiteY56" fmla="*/ 1296532 h 2424849"/>
              <a:gd name="connsiteX57" fmla="*/ 4379566 w 4677232"/>
              <a:gd name="connsiteY57" fmla="*/ 1239382 h 2424849"/>
              <a:gd name="connsiteX58" fmla="*/ 4284316 w 4677232"/>
              <a:gd name="connsiteY58" fmla="*/ 1569582 h 2424849"/>
              <a:gd name="connsiteX59" fmla="*/ 4500216 w 4677232"/>
              <a:gd name="connsiteY59" fmla="*/ 1404482 h 2424849"/>
              <a:gd name="connsiteX60" fmla="*/ 4658966 w 4677232"/>
              <a:gd name="connsiteY60" fmla="*/ 1112382 h 2424849"/>
              <a:gd name="connsiteX61" fmla="*/ 4665316 w 4677232"/>
              <a:gd name="connsiteY61" fmla="*/ 617082 h 2424849"/>
              <a:gd name="connsiteX62" fmla="*/ 4582766 w 4677232"/>
              <a:gd name="connsiteY62" fmla="*/ 432932 h 2424849"/>
              <a:gd name="connsiteX63" fmla="*/ 4493866 w 4677232"/>
              <a:gd name="connsiteY63" fmla="*/ 610732 h 2424849"/>
              <a:gd name="connsiteX64" fmla="*/ 4341466 w 4677232"/>
              <a:gd name="connsiteY64" fmla="*/ 578982 h 2424849"/>
              <a:gd name="connsiteX65" fmla="*/ 4404966 w 4677232"/>
              <a:gd name="connsiteY65" fmla="*/ 331332 h 2424849"/>
              <a:gd name="connsiteX66" fmla="*/ 4265266 w 4677232"/>
              <a:gd name="connsiteY66" fmla="*/ 439282 h 2424849"/>
              <a:gd name="connsiteX67" fmla="*/ 4150966 w 4677232"/>
              <a:gd name="connsiteY67" fmla="*/ 591682 h 2424849"/>
              <a:gd name="connsiteX68" fmla="*/ 4068416 w 4677232"/>
              <a:gd name="connsiteY68" fmla="*/ 553582 h 2424849"/>
              <a:gd name="connsiteX69" fmla="*/ 4106516 w 4677232"/>
              <a:gd name="connsiteY69" fmla="*/ 464682 h 2424849"/>
              <a:gd name="connsiteX70" fmla="*/ 4131916 w 4677232"/>
              <a:gd name="connsiteY70" fmla="*/ 331332 h 2424849"/>
              <a:gd name="connsiteX71" fmla="*/ 4036666 w 4677232"/>
              <a:gd name="connsiteY71" fmla="*/ 426582 h 2424849"/>
              <a:gd name="connsiteX72" fmla="*/ 3890616 w 4677232"/>
              <a:gd name="connsiteY72" fmla="*/ 267832 h 2424849"/>
              <a:gd name="connsiteX73" fmla="*/ 3941416 w 4677232"/>
              <a:gd name="connsiteY73" fmla="*/ 458332 h 2424849"/>
              <a:gd name="connsiteX74" fmla="*/ 3928716 w 4677232"/>
              <a:gd name="connsiteY74" fmla="*/ 585332 h 2424849"/>
              <a:gd name="connsiteX75" fmla="*/ 3890616 w 4677232"/>
              <a:gd name="connsiteY75" fmla="*/ 648832 h 2424849"/>
              <a:gd name="connsiteX76" fmla="*/ 3801716 w 4677232"/>
              <a:gd name="connsiteY76" fmla="*/ 610732 h 2424849"/>
              <a:gd name="connsiteX77" fmla="*/ 3795366 w 4677232"/>
              <a:gd name="connsiteY77" fmla="*/ 502782 h 2424849"/>
              <a:gd name="connsiteX78" fmla="*/ 3719166 w 4677232"/>
              <a:gd name="connsiteY78" fmla="*/ 451982 h 2424849"/>
              <a:gd name="connsiteX79" fmla="*/ 3662016 w 4677232"/>
              <a:gd name="connsiteY79" fmla="*/ 483732 h 2424849"/>
              <a:gd name="connsiteX80" fmla="*/ 3712816 w 4677232"/>
              <a:gd name="connsiteY80" fmla="*/ 572632 h 2424849"/>
              <a:gd name="connsiteX81" fmla="*/ 3693766 w 4677232"/>
              <a:gd name="connsiteY81" fmla="*/ 585332 h 2424849"/>
              <a:gd name="connsiteX82" fmla="*/ 3630266 w 4677232"/>
              <a:gd name="connsiteY82" fmla="*/ 566282 h 2424849"/>
              <a:gd name="connsiteX83" fmla="*/ 3598516 w 4677232"/>
              <a:gd name="connsiteY83" fmla="*/ 471032 h 2424849"/>
              <a:gd name="connsiteX84" fmla="*/ 3674716 w 4677232"/>
              <a:gd name="connsiteY84" fmla="*/ 337682 h 2424849"/>
              <a:gd name="connsiteX85" fmla="*/ 3528666 w 4677232"/>
              <a:gd name="connsiteY85" fmla="*/ 331332 h 2424849"/>
              <a:gd name="connsiteX86" fmla="*/ 3649316 w 4677232"/>
              <a:gd name="connsiteY86" fmla="*/ 255132 h 2424849"/>
              <a:gd name="connsiteX87" fmla="*/ 3668366 w 4677232"/>
              <a:gd name="connsiteY87" fmla="*/ 159882 h 2424849"/>
              <a:gd name="connsiteX88" fmla="*/ 3560416 w 4677232"/>
              <a:gd name="connsiteY88" fmla="*/ 109082 h 2424849"/>
              <a:gd name="connsiteX89" fmla="*/ 3484216 w 4677232"/>
              <a:gd name="connsiteY89" fmla="*/ 197982 h 2424849"/>
              <a:gd name="connsiteX90" fmla="*/ 3458816 w 4677232"/>
              <a:gd name="connsiteY90" fmla="*/ 153532 h 2424849"/>
              <a:gd name="connsiteX91" fmla="*/ 3382616 w 4677232"/>
              <a:gd name="connsiteY91" fmla="*/ 153532 h 2424849"/>
              <a:gd name="connsiteX92" fmla="*/ 3382616 w 4677232"/>
              <a:gd name="connsiteY92" fmla="*/ 223382 h 2424849"/>
              <a:gd name="connsiteX93" fmla="*/ 3293716 w 4677232"/>
              <a:gd name="connsiteY93" fmla="*/ 96382 h 2424849"/>
              <a:gd name="connsiteX94" fmla="*/ 3185766 w 4677232"/>
              <a:gd name="connsiteY94" fmla="*/ 45582 h 2424849"/>
              <a:gd name="connsiteX95" fmla="*/ 3312766 w 4677232"/>
              <a:gd name="connsiteY95" fmla="*/ 337682 h 2424849"/>
              <a:gd name="connsiteX96" fmla="*/ 3147666 w 4677232"/>
              <a:gd name="connsiteY96" fmla="*/ 236082 h 2424849"/>
              <a:gd name="connsiteX97" fmla="*/ 3077816 w 4677232"/>
              <a:gd name="connsiteY97" fmla="*/ 242432 h 2424849"/>
              <a:gd name="connsiteX98" fmla="*/ 3014316 w 4677232"/>
              <a:gd name="connsiteY98" fmla="*/ 312282 h 2424849"/>
              <a:gd name="connsiteX99" fmla="*/ 2766666 w 4677232"/>
              <a:gd name="connsiteY99" fmla="*/ 331332 h 2424849"/>
              <a:gd name="connsiteX100" fmla="*/ 2817466 w 4677232"/>
              <a:gd name="connsiteY100" fmla="*/ 236082 h 2424849"/>
              <a:gd name="connsiteX101" fmla="*/ 2639666 w 4677232"/>
              <a:gd name="connsiteY101" fmla="*/ 229732 h 2424849"/>
              <a:gd name="connsiteX102" fmla="*/ 2455516 w 4677232"/>
              <a:gd name="connsiteY102" fmla="*/ 255132 h 2424849"/>
              <a:gd name="connsiteX103" fmla="*/ 2493616 w 4677232"/>
              <a:gd name="connsiteY103" fmla="*/ 159882 h 2424849"/>
              <a:gd name="connsiteX104" fmla="*/ 2322166 w 4677232"/>
              <a:gd name="connsiteY104" fmla="*/ 70982 h 2424849"/>
              <a:gd name="connsiteX105" fmla="*/ 2118966 w 4677232"/>
              <a:gd name="connsiteY105" fmla="*/ 1132 h 2424849"/>
              <a:gd name="connsiteX106" fmla="*/ 1522066 w 4677232"/>
              <a:gd name="connsiteY106" fmla="*/ 128132 h 2424849"/>
              <a:gd name="connsiteX107" fmla="*/ 1820516 w 4677232"/>
              <a:gd name="connsiteY107" fmla="*/ 178932 h 2424849"/>
              <a:gd name="connsiteX108" fmla="*/ 2138016 w 4677232"/>
              <a:gd name="connsiteY108" fmla="*/ 128132 h 2424849"/>
              <a:gd name="connsiteX109" fmla="*/ 2290416 w 4677232"/>
              <a:gd name="connsiteY109" fmla="*/ 197982 h 2424849"/>
              <a:gd name="connsiteX110" fmla="*/ 2290416 w 4677232"/>
              <a:gd name="connsiteY110" fmla="*/ 305932 h 2424849"/>
              <a:gd name="connsiteX111" fmla="*/ 2226916 w 4677232"/>
              <a:gd name="connsiteY111" fmla="*/ 305932 h 2424849"/>
              <a:gd name="connsiteX112" fmla="*/ 2144366 w 4677232"/>
              <a:gd name="connsiteY112" fmla="*/ 420232 h 2424849"/>
              <a:gd name="connsiteX113" fmla="*/ 2220566 w 4677232"/>
              <a:gd name="connsiteY113" fmla="*/ 420232 h 2424849"/>
              <a:gd name="connsiteX114" fmla="*/ 2366616 w 4677232"/>
              <a:gd name="connsiteY114" fmla="*/ 318632 h 2424849"/>
              <a:gd name="connsiteX115" fmla="*/ 2392016 w 4677232"/>
              <a:gd name="connsiteY115" fmla="*/ 502782 h 2424849"/>
              <a:gd name="connsiteX116" fmla="*/ 2436466 w 4677232"/>
              <a:gd name="connsiteY116" fmla="*/ 426582 h 2424849"/>
              <a:gd name="connsiteX117" fmla="*/ 2461866 w 4677232"/>
              <a:gd name="connsiteY117" fmla="*/ 363082 h 2424849"/>
              <a:gd name="connsiteX118" fmla="*/ 2626966 w 4677232"/>
              <a:gd name="connsiteY118" fmla="*/ 451982 h 2424849"/>
              <a:gd name="connsiteX119" fmla="*/ 2582516 w 4677232"/>
              <a:gd name="connsiteY119" fmla="*/ 566282 h 2424849"/>
              <a:gd name="connsiteX120" fmla="*/ 2684116 w 4677232"/>
              <a:gd name="connsiteY120" fmla="*/ 528182 h 2424849"/>
              <a:gd name="connsiteX121" fmla="*/ 2823816 w 4677232"/>
              <a:gd name="connsiteY121" fmla="*/ 528182 h 2424849"/>
              <a:gd name="connsiteX122" fmla="*/ 2709516 w 4677232"/>
              <a:gd name="connsiteY122" fmla="*/ 648832 h 2424849"/>
              <a:gd name="connsiteX123" fmla="*/ 2665066 w 4677232"/>
              <a:gd name="connsiteY123" fmla="*/ 718682 h 2424849"/>
              <a:gd name="connsiteX124" fmla="*/ 2785716 w 4677232"/>
              <a:gd name="connsiteY124" fmla="*/ 725032 h 2424849"/>
              <a:gd name="connsiteX125" fmla="*/ 2836516 w 4677232"/>
              <a:gd name="connsiteY125" fmla="*/ 693282 h 2424849"/>
              <a:gd name="connsiteX126" fmla="*/ 2906366 w 4677232"/>
              <a:gd name="connsiteY126" fmla="*/ 642482 h 2424849"/>
              <a:gd name="connsiteX127" fmla="*/ 3001616 w 4677232"/>
              <a:gd name="connsiteY127" fmla="*/ 661532 h 2424849"/>
              <a:gd name="connsiteX128" fmla="*/ 3033366 w 4677232"/>
              <a:gd name="connsiteY128" fmla="*/ 623432 h 2424849"/>
              <a:gd name="connsiteX129" fmla="*/ 3141316 w 4677232"/>
              <a:gd name="connsiteY129" fmla="*/ 655182 h 2424849"/>
              <a:gd name="connsiteX130" fmla="*/ 3122266 w 4677232"/>
              <a:gd name="connsiteY130" fmla="*/ 788532 h 2424849"/>
              <a:gd name="connsiteX131" fmla="*/ 3198466 w 4677232"/>
              <a:gd name="connsiteY131" fmla="*/ 686932 h 2424849"/>
              <a:gd name="connsiteX132" fmla="*/ 3255616 w 4677232"/>
              <a:gd name="connsiteY132" fmla="*/ 610732 h 2424849"/>
              <a:gd name="connsiteX133" fmla="*/ 3522316 w 4677232"/>
              <a:gd name="connsiteY133" fmla="*/ 807582 h 2424849"/>
              <a:gd name="connsiteX134" fmla="*/ 3350866 w 4677232"/>
              <a:gd name="connsiteY134" fmla="*/ 966332 h 2424849"/>
              <a:gd name="connsiteX135" fmla="*/ 3331816 w 4677232"/>
              <a:gd name="connsiteY135" fmla="*/ 1029832 h 2424849"/>
              <a:gd name="connsiteX136" fmla="*/ 3007966 w 4677232"/>
              <a:gd name="connsiteY136" fmla="*/ 1036182 h 2424849"/>
              <a:gd name="connsiteX137" fmla="*/ 3001616 w 4677232"/>
              <a:gd name="connsiteY137" fmla="*/ 947282 h 2424849"/>
              <a:gd name="connsiteX138" fmla="*/ 2925416 w 4677232"/>
              <a:gd name="connsiteY138" fmla="*/ 883782 h 2424849"/>
              <a:gd name="connsiteX139" fmla="*/ 2957166 w 4677232"/>
              <a:gd name="connsiteY139" fmla="*/ 1023482 h 2424849"/>
              <a:gd name="connsiteX140" fmla="*/ 2957166 w 4677232"/>
              <a:gd name="connsiteY140" fmla="*/ 1055232 h 2424849"/>
              <a:gd name="connsiteX141" fmla="*/ 2931766 w 4677232"/>
              <a:gd name="connsiteY141" fmla="*/ 1175882 h 2424849"/>
              <a:gd name="connsiteX142" fmla="*/ 2766666 w 4677232"/>
              <a:gd name="connsiteY142" fmla="*/ 1017132 h 2424849"/>
              <a:gd name="connsiteX143" fmla="*/ 2773016 w 4677232"/>
              <a:gd name="connsiteY143" fmla="*/ 1086982 h 2424849"/>
              <a:gd name="connsiteX144" fmla="*/ 2760316 w 4677232"/>
              <a:gd name="connsiteY144" fmla="*/ 1175882 h 2424849"/>
              <a:gd name="connsiteX145" fmla="*/ 2531716 w 4677232"/>
              <a:gd name="connsiteY145" fmla="*/ 1207632 h 2424849"/>
              <a:gd name="connsiteX146" fmla="*/ 2341216 w 4677232"/>
              <a:gd name="connsiteY146" fmla="*/ 1283832 h 2424849"/>
              <a:gd name="connsiteX147" fmla="*/ 2423766 w 4677232"/>
              <a:gd name="connsiteY147" fmla="*/ 947282 h 2424849"/>
              <a:gd name="connsiteX148" fmla="*/ 2322166 w 4677232"/>
              <a:gd name="connsiteY148" fmla="*/ 1061582 h 2424849"/>
              <a:gd name="connsiteX149" fmla="*/ 2182466 w 4677232"/>
              <a:gd name="connsiteY149" fmla="*/ 998082 h 2424849"/>
              <a:gd name="connsiteX150" fmla="*/ 2290416 w 4677232"/>
              <a:gd name="connsiteY150" fmla="*/ 1106032 h 2424849"/>
              <a:gd name="connsiteX151" fmla="*/ 2245966 w 4677232"/>
              <a:gd name="connsiteY151" fmla="*/ 1201282 h 2424849"/>
              <a:gd name="connsiteX152" fmla="*/ 2163416 w 4677232"/>
              <a:gd name="connsiteY152" fmla="*/ 1201282 h 2424849"/>
              <a:gd name="connsiteX153" fmla="*/ 2150716 w 4677232"/>
              <a:gd name="connsiteY153" fmla="*/ 1258432 h 2424849"/>
              <a:gd name="connsiteX154" fmla="*/ 2055466 w 4677232"/>
              <a:gd name="connsiteY154" fmla="*/ 1252082 h 2424849"/>
              <a:gd name="connsiteX155" fmla="*/ 1979266 w 4677232"/>
              <a:gd name="connsiteY155" fmla="*/ 1112382 h 2424849"/>
              <a:gd name="connsiteX156" fmla="*/ 1934816 w 4677232"/>
              <a:gd name="connsiteY156" fmla="*/ 1074282 h 2424849"/>
              <a:gd name="connsiteX157" fmla="*/ 1890366 w 4677232"/>
              <a:gd name="connsiteY157" fmla="*/ 953632 h 2424849"/>
              <a:gd name="connsiteX158" fmla="*/ 1877666 w 4677232"/>
              <a:gd name="connsiteY158" fmla="*/ 1144132 h 2424849"/>
              <a:gd name="connsiteX159" fmla="*/ 1953866 w 4677232"/>
              <a:gd name="connsiteY159" fmla="*/ 1258432 h 2424849"/>
              <a:gd name="connsiteX160" fmla="*/ 1680816 w 4677232"/>
              <a:gd name="connsiteY160" fmla="*/ 1379082 h 2424849"/>
              <a:gd name="connsiteX161" fmla="*/ 1668116 w 4677232"/>
              <a:gd name="connsiteY161" fmla="*/ 1271132 h 2424849"/>
              <a:gd name="connsiteX162" fmla="*/ 1553816 w 4677232"/>
              <a:gd name="connsiteY162" fmla="*/ 1207632 h 2424849"/>
              <a:gd name="connsiteX163" fmla="*/ 1566516 w 4677232"/>
              <a:gd name="connsiteY163" fmla="*/ 1264782 h 2424849"/>
              <a:gd name="connsiteX164" fmla="*/ 1566516 w 4677232"/>
              <a:gd name="connsiteY164" fmla="*/ 1353682 h 2424849"/>
              <a:gd name="connsiteX165" fmla="*/ 1337916 w 4677232"/>
              <a:gd name="connsiteY165" fmla="*/ 1417182 h 2424849"/>
              <a:gd name="connsiteX166" fmla="*/ 1312516 w 4677232"/>
              <a:gd name="connsiteY166" fmla="*/ 1537832 h 2424849"/>
              <a:gd name="connsiteX167" fmla="*/ 1229966 w 4677232"/>
              <a:gd name="connsiteY167" fmla="*/ 1582282 h 2424849"/>
              <a:gd name="connsiteX168" fmla="*/ 1198216 w 4677232"/>
              <a:gd name="connsiteY168" fmla="*/ 1448932 h 2424849"/>
              <a:gd name="connsiteX169" fmla="*/ 1077566 w 4677232"/>
              <a:gd name="connsiteY169" fmla="*/ 1404482 h 2424849"/>
              <a:gd name="connsiteX170" fmla="*/ 785466 w 4677232"/>
              <a:gd name="connsiteY170" fmla="*/ 985382 h 2424849"/>
              <a:gd name="connsiteX171" fmla="*/ 633066 w 4677232"/>
              <a:gd name="connsiteY171" fmla="*/ 737732 h 2424849"/>
              <a:gd name="connsiteX172" fmla="*/ 620366 w 4677232"/>
              <a:gd name="connsiteY172" fmla="*/ 820282 h 2424849"/>
              <a:gd name="connsiteX173" fmla="*/ 493366 w 4677232"/>
              <a:gd name="connsiteY173" fmla="*/ 839332 h 2424849"/>
              <a:gd name="connsiteX174" fmla="*/ 487016 w 4677232"/>
              <a:gd name="connsiteY174" fmla="*/ 750432 h 2424849"/>
              <a:gd name="connsiteX175" fmla="*/ 169516 w 4677232"/>
              <a:gd name="connsiteY175" fmla="*/ 623432 h 2424849"/>
              <a:gd name="connsiteX0" fmla="*/ 169516 w 4677232"/>
              <a:gd name="connsiteY0" fmla="*/ 623432 h 2398642"/>
              <a:gd name="connsiteX1" fmla="*/ 956916 w 4677232"/>
              <a:gd name="connsiteY1" fmla="*/ 1537832 h 2398642"/>
              <a:gd name="connsiteX2" fmla="*/ 899767 w 4677232"/>
              <a:gd name="connsiteY2" fmla="*/ 1575932 h 2398642"/>
              <a:gd name="connsiteX3" fmla="*/ 785467 w 4677232"/>
              <a:gd name="connsiteY3" fmla="*/ 1620382 h 2398642"/>
              <a:gd name="connsiteX4" fmla="*/ 715617 w 4677232"/>
              <a:gd name="connsiteY4" fmla="*/ 1702932 h 2398642"/>
              <a:gd name="connsiteX5" fmla="*/ 741017 w 4677232"/>
              <a:gd name="connsiteY5" fmla="*/ 1690232 h 2398642"/>
              <a:gd name="connsiteX6" fmla="*/ 512416 w 4677232"/>
              <a:gd name="connsiteY6" fmla="*/ 1702932 h 2398642"/>
              <a:gd name="connsiteX7" fmla="*/ 309216 w 4677232"/>
              <a:gd name="connsiteY7" fmla="*/ 1887082 h 2398642"/>
              <a:gd name="connsiteX8" fmla="*/ 4416 w 4677232"/>
              <a:gd name="connsiteY8" fmla="*/ 2071232 h 2398642"/>
              <a:gd name="connsiteX9" fmla="*/ 563217 w 4677232"/>
              <a:gd name="connsiteY9" fmla="*/ 2001382 h 2398642"/>
              <a:gd name="connsiteX10" fmla="*/ 810866 w 4677232"/>
              <a:gd name="connsiteY10" fmla="*/ 1855332 h 2398642"/>
              <a:gd name="connsiteX11" fmla="*/ 1115666 w 4677232"/>
              <a:gd name="connsiteY11" fmla="*/ 1785482 h 2398642"/>
              <a:gd name="connsiteX12" fmla="*/ 842617 w 4677232"/>
              <a:gd name="connsiteY12" fmla="*/ 1899782 h 2398642"/>
              <a:gd name="connsiteX13" fmla="*/ 1223616 w 4677232"/>
              <a:gd name="connsiteY13" fmla="*/ 2166482 h 2398642"/>
              <a:gd name="connsiteX14" fmla="*/ 1433166 w 4677232"/>
              <a:gd name="connsiteY14" fmla="*/ 1715632 h 2398642"/>
              <a:gd name="connsiteX15" fmla="*/ 1585566 w 4677232"/>
              <a:gd name="connsiteY15" fmla="*/ 2109332 h 2398642"/>
              <a:gd name="connsiteX16" fmla="*/ 1617317 w 4677232"/>
              <a:gd name="connsiteY16" fmla="*/ 2033132 h 2398642"/>
              <a:gd name="connsiteX17" fmla="*/ 1617317 w 4677232"/>
              <a:gd name="connsiteY17" fmla="*/ 1823582 h 2398642"/>
              <a:gd name="connsiteX18" fmla="*/ 1661766 w 4677232"/>
              <a:gd name="connsiteY18" fmla="*/ 1721982 h 2398642"/>
              <a:gd name="connsiteX19" fmla="*/ 1833216 w 4677232"/>
              <a:gd name="connsiteY19" fmla="*/ 1753732 h 2398642"/>
              <a:gd name="connsiteX20" fmla="*/ 2163416 w 4677232"/>
              <a:gd name="connsiteY20" fmla="*/ 1728332 h 2398642"/>
              <a:gd name="connsiteX21" fmla="*/ 2417416 w 4677232"/>
              <a:gd name="connsiteY21" fmla="*/ 1518782 h 2398642"/>
              <a:gd name="connsiteX22" fmla="*/ 2315816 w 4677232"/>
              <a:gd name="connsiteY22" fmla="*/ 2077582 h 2398642"/>
              <a:gd name="connsiteX23" fmla="*/ 2569816 w 4677232"/>
              <a:gd name="connsiteY23" fmla="*/ 2014082 h 2398642"/>
              <a:gd name="connsiteX24" fmla="*/ 2538067 w 4677232"/>
              <a:gd name="connsiteY24" fmla="*/ 1912482 h 2398642"/>
              <a:gd name="connsiteX25" fmla="*/ 2620617 w 4677232"/>
              <a:gd name="connsiteY25" fmla="*/ 1741032 h 2398642"/>
              <a:gd name="connsiteX26" fmla="*/ 2633316 w 4677232"/>
              <a:gd name="connsiteY26" fmla="*/ 1633082 h 2398642"/>
              <a:gd name="connsiteX27" fmla="*/ 2925416 w 4677232"/>
              <a:gd name="connsiteY27" fmla="*/ 1779132 h 2398642"/>
              <a:gd name="connsiteX28" fmla="*/ 2944466 w 4677232"/>
              <a:gd name="connsiteY28" fmla="*/ 1925182 h 2398642"/>
              <a:gd name="connsiteX29" fmla="*/ 3039716 w 4677232"/>
              <a:gd name="connsiteY29" fmla="*/ 1728332 h 2398642"/>
              <a:gd name="connsiteX30" fmla="*/ 3109566 w 4677232"/>
              <a:gd name="connsiteY30" fmla="*/ 1709282 h 2398642"/>
              <a:gd name="connsiteX31" fmla="*/ 3039716 w 4677232"/>
              <a:gd name="connsiteY31" fmla="*/ 1474332 h 2398642"/>
              <a:gd name="connsiteX32" fmla="*/ 3236566 w 4677232"/>
              <a:gd name="connsiteY32" fmla="*/ 1448932 h 2398642"/>
              <a:gd name="connsiteX33" fmla="*/ 3281016 w 4677232"/>
              <a:gd name="connsiteY33" fmla="*/ 1677532 h 2398642"/>
              <a:gd name="connsiteX34" fmla="*/ 3331816 w 4677232"/>
              <a:gd name="connsiteY34" fmla="*/ 1607682 h 2398642"/>
              <a:gd name="connsiteX35" fmla="*/ 3369916 w 4677232"/>
              <a:gd name="connsiteY35" fmla="*/ 1487032 h 2398642"/>
              <a:gd name="connsiteX36" fmla="*/ 3528666 w 4677232"/>
              <a:gd name="connsiteY36" fmla="*/ 1537832 h 2398642"/>
              <a:gd name="connsiteX37" fmla="*/ 3465166 w 4677232"/>
              <a:gd name="connsiteY37" fmla="*/ 1715632 h 2398642"/>
              <a:gd name="connsiteX38" fmla="*/ 3547716 w 4677232"/>
              <a:gd name="connsiteY38" fmla="*/ 1709282 h 2398642"/>
              <a:gd name="connsiteX39" fmla="*/ 3325466 w 4677232"/>
              <a:gd name="connsiteY39" fmla="*/ 2090282 h 2398642"/>
              <a:gd name="connsiteX40" fmla="*/ 3611216 w 4677232"/>
              <a:gd name="connsiteY40" fmla="*/ 2033132 h 2398642"/>
              <a:gd name="connsiteX41" fmla="*/ 3668367 w 4677232"/>
              <a:gd name="connsiteY41" fmla="*/ 2141083 h 2398642"/>
              <a:gd name="connsiteX42" fmla="*/ 3674716 w 4677232"/>
              <a:gd name="connsiteY42" fmla="*/ 2395082 h 2398642"/>
              <a:gd name="connsiteX43" fmla="*/ 3827117 w 4677232"/>
              <a:gd name="connsiteY43" fmla="*/ 2293481 h 2398642"/>
              <a:gd name="connsiteX44" fmla="*/ 3928716 w 4677232"/>
              <a:gd name="connsiteY44" fmla="*/ 2344282 h 2398642"/>
              <a:gd name="connsiteX45" fmla="*/ 3808067 w 4677232"/>
              <a:gd name="connsiteY45" fmla="*/ 1982333 h 2398642"/>
              <a:gd name="connsiteX46" fmla="*/ 3782667 w 4677232"/>
              <a:gd name="connsiteY46" fmla="*/ 1817232 h 2398642"/>
              <a:gd name="connsiteX47" fmla="*/ 3731867 w 4677232"/>
              <a:gd name="connsiteY47" fmla="*/ 1633082 h 2398642"/>
              <a:gd name="connsiteX48" fmla="*/ 3731867 w 4677232"/>
              <a:gd name="connsiteY48" fmla="*/ 1633082 h 2398642"/>
              <a:gd name="connsiteX49" fmla="*/ 3693767 w 4677232"/>
              <a:gd name="connsiteY49" fmla="*/ 1493383 h 2398642"/>
              <a:gd name="connsiteX50" fmla="*/ 3700116 w 4677232"/>
              <a:gd name="connsiteY50" fmla="*/ 1379082 h 2398642"/>
              <a:gd name="connsiteX51" fmla="*/ 3890616 w 4677232"/>
              <a:gd name="connsiteY51" fmla="*/ 1264782 h 2398642"/>
              <a:gd name="connsiteX52" fmla="*/ 3890616 w 4677232"/>
              <a:gd name="connsiteY52" fmla="*/ 1099682 h 2398642"/>
              <a:gd name="connsiteX53" fmla="*/ 4068416 w 4677232"/>
              <a:gd name="connsiteY53" fmla="*/ 1264782 h 2398642"/>
              <a:gd name="connsiteX54" fmla="*/ 4144616 w 4677232"/>
              <a:gd name="connsiteY54" fmla="*/ 1029832 h 2398642"/>
              <a:gd name="connsiteX55" fmla="*/ 4246216 w 4677232"/>
              <a:gd name="connsiteY55" fmla="*/ 1144132 h 2398642"/>
              <a:gd name="connsiteX56" fmla="*/ 4239866 w 4677232"/>
              <a:gd name="connsiteY56" fmla="*/ 1296532 h 2398642"/>
              <a:gd name="connsiteX57" fmla="*/ 4379566 w 4677232"/>
              <a:gd name="connsiteY57" fmla="*/ 1239382 h 2398642"/>
              <a:gd name="connsiteX58" fmla="*/ 4284316 w 4677232"/>
              <a:gd name="connsiteY58" fmla="*/ 1569582 h 2398642"/>
              <a:gd name="connsiteX59" fmla="*/ 4500216 w 4677232"/>
              <a:gd name="connsiteY59" fmla="*/ 1404482 h 2398642"/>
              <a:gd name="connsiteX60" fmla="*/ 4658966 w 4677232"/>
              <a:gd name="connsiteY60" fmla="*/ 1112382 h 2398642"/>
              <a:gd name="connsiteX61" fmla="*/ 4665316 w 4677232"/>
              <a:gd name="connsiteY61" fmla="*/ 617082 h 2398642"/>
              <a:gd name="connsiteX62" fmla="*/ 4582766 w 4677232"/>
              <a:gd name="connsiteY62" fmla="*/ 432932 h 2398642"/>
              <a:gd name="connsiteX63" fmla="*/ 4493866 w 4677232"/>
              <a:gd name="connsiteY63" fmla="*/ 610732 h 2398642"/>
              <a:gd name="connsiteX64" fmla="*/ 4341466 w 4677232"/>
              <a:gd name="connsiteY64" fmla="*/ 578982 h 2398642"/>
              <a:gd name="connsiteX65" fmla="*/ 4404966 w 4677232"/>
              <a:gd name="connsiteY65" fmla="*/ 331332 h 2398642"/>
              <a:gd name="connsiteX66" fmla="*/ 4265266 w 4677232"/>
              <a:gd name="connsiteY66" fmla="*/ 439282 h 2398642"/>
              <a:gd name="connsiteX67" fmla="*/ 4150966 w 4677232"/>
              <a:gd name="connsiteY67" fmla="*/ 591682 h 2398642"/>
              <a:gd name="connsiteX68" fmla="*/ 4068416 w 4677232"/>
              <a:gd name="connsiteY68" fmla="*/ 553582 h 2398642"/>
              <a:gd name="connsiteX69" fmla="*/ 4106516 w 4677232"/>
              <a:gd name="connsiteY69" fmla="*/ 464682 h 2398642"/>
              <a:gd name="connsiteX70" fmla="*/ 4131916 w 4677232"/>
              <a:gd name="connsiteY70" fmla="*/ 331332 h 2398642"/>
              <a:gd name="connsiteX71" fmla="*/ 4036666 w 4677232"/>
              <a:gd name="connsiteY71" fmla="*/ 426582 h 2398642"/>
              <a:gd name="connsiteX72" fmla="*/ 3890616 w 4677232"/>
              <a:gd name="connsiteY72" fmla="*/ 267832 h 2398642"/>
              <a:gd name="connsiteX73" fmla="*/ 3941416 w 4677232"/>
              <a:gd name="connsiteY73" fmla="*/ 458332 h 2398642"/>
              <a:gd name="connsiteX74" fmla="*/ 3928716 w 4677232"/>
              <a:gd name="connsiteY74" fmla="*/ 585332 h 2398642"/>
              <a:gd name="connsiteX75" fmla="*/ 3890616 w 4677232"/>
              <a:gd name="connsiteY75" fmla="*/ 648832 h 2398642"/>
              <a:gd name="connsiteX76" fmla="*/ 3801716 w 4677232"/>
              <a:gd name="connsiteY76" fmla="*/ 610732 h 2398642"/>
              <a:gd name="connsiteX77" fmla="*/ 3795366 w 4677232"/>
              <a:gd name="connsiteY77" fmla="*/ 502782 h 2398642"/>
              <a:gd name="connsiteX78" fmla="*/ 3719166 w 4677232"/>
              <a:gd name="connsiteY78" fmla="*/ 451982 h 2398642"/>
              <a:gd name="connsiteX79" fmla="*/ 3662016 w 4677232"/>
              <a:gd name="connsiteY79" fmla="*/ 483732 h 2398642"/>
              <a:gd name="connsiteX80" fmla="*/ 3712816 w 4677232"/>
              <a:gd name="connsiteY80" fmla="*/ 572632 h 2398642"/>
              <a:gd name="connsiteX81" fmla="*/ 3693766 w 4677232"/>
              <a:gd name="connsiteY81" fmla="*/ 585332 h 2398642"/>
              <a:gd name="connsiteX82" fmla="*/ 3630266 w 4677232"/>
              <a:gd name="connsiteY82" fmla="*/ 566282 h 2398642"/>
              <a:gd name="connsiteX83" fmla="*/ 3598516 w 4677232"/>
              <a:gd name="connsiteY83" fmla="*/ 471032 h 2398642"/>
              <a:gd name="connsiteX84" fmla="*/ 3674716 w 4677232"/>
              <a:gd name="connsiteY84" fmla="*/ 337682 h 2398642"/>
              <a:gd name="connsiteX85" fmla="*/ 3528666 w 4677232"/>
              <a:gd name="connsiteY85" fmla="*/ 331332 h 2398642"/>
              <a:gd name="connsiteX86" fmla="*/ 3649316 w 4677232"/>
              <a:gd name="connsiteY86" fmla="*/ 255132 h 2398642"/>
              <a:gd name="connsiteX87" fmla="*/ 3668366 w 4677232"/>
              <a:gd name="connsiteY87" fmla="*/ 159882 h 2398642"/>
              <a:gd name="connsiteX88" fmla="*/ 3560416 w 4677232"/>
              <a:gd name="connsiteY88" fmla="*/ 109082 h 2398642"/>
              <a:gd name="connsiteX89" fmla="*/ 3484216 w 4677232"/>
              <a:gd name="connsiteY89" fmla="*/ 197982 h 2398642"/>
              <a:gd name="connsiteX90" fmla="*/ 3458816 w 4677232"/>
              <a:gd name="connsiteY90" fmla="*/ 153532 h 2398642"/>
              <a:gd name="connsiteX91" fmla="*/ 3382616 w 4677232"/>
              <a:gd name="connsiteY91" fmla="*/ 153532 h 2398642"/>
              <a:gd name="connsiteX92" fmla="*/ 3382616 w 4677232"/>
              <a:gd name="connsiteY92" fmla="*/ 223382 h 2398642"/>
              <a:gd name="connsiteX93" fmla="*/ 3293716 w 4677232"/>
              <a:gd name="connsiteY93" fmla="*/ 96382 h 2398642"/>
              <a:gd name="connsiteX94" fmla="*/ 3185766 w 4677232"/>
              <a:gd name="connsiteY94" fmla="*/ 45582 h 2398642"/>
              <a:gd name="connsiteX95" fmla="*/ 3312766 w 4677232"/>
              <a:gd name="connsiteY95" fmla="*/ 337682 h 2398642"/>
              <a:gd name="connsiteX96" fmla="*/ 3147666 w 4677232"/>
              <a:gd name="connsiteY96" fmla="*/ 236082 h 2398642"/>
              <a:gd name="connsiteX97" fmla="*/ 3077816 w 4677232"/>
              <a:gd name="connsiteY97" fmla="*/ 242432 h 2398642"/>
              <a:gd name="connsiteX98" fmla="*/ 3014316 w 4677232"/>
              <a:gd name="connsiteY98" fmla="*/ 312282 h 2398642"/>
              <a:gd name="connsiteX99" fmla="*/ 2766666 w 4677232"/>
              <a:gd name="connsiteY99" fmla="*/ 331332 h 2398642"/>
              <a:gd name="connsiteX100" fmla="*/ 2817466 w 4677232"/>
              <a:gd name="connsiteY100" fmla="*/ 236082 h 2398642"/>
              <a:gd name="connsiteX101" fmla="*/ 2639666 w 4677232"/>
              <a:gd name="connsiteY101" fmla="*/ 229732 h 2398642"/>
              <a:gd name="connsiteX102" fmla="*/ 2455516 w 4677232"/>
              <a:gd name="connsiteY102" fmla="*/ 255132 h 2398642"/>
              <a:gd name="connsiteX103" fmla="*/ 2493616 w 4677232"/>
              <a:gd name="connsiteY103" fmla="*/ 159882 h 2398642"/>
              <a:gd name="connsiteX104" fmla="*/ 2322166 w 4677232"/>
              <a:gd name="connsiteY104" fmla="*/ 70982 h 2398642"/>
              <a:gd name="connsiteX105" fmla="*/ 2118966 w 4677232"/>
              <a:gd name="connsiteY105" fmla="*/ 1132 h 2398642"/>
              <a:gd name="connsiteX106" fmla="*/ 1522066 w 4677232"/>
              <a:gd name="connsiteY106" fmla="*/ 128132 h 2398642"/>
              <a:gd name="connsiteX107" fmla="*/ 1820516 w 4677232"/>
              <a:gd name="connsiteY107" fmla="*/ 178932 h 2398642"/>
              <a:gd name="connsiteX108" fmla="*/ 2138016 w 4677232"/>
              <a:gd name="connsiteY108" fmla="*/ 128132 h 2398642"/>
              <a:gd name="connsiteX109" fmla="*/ 2290416 w 4677232"/>
              <a:gd name="connsiteY109" fmla="*/ 197982 h 2398642"/>
              <a:gd name="connsiteX110" fmla="*/ 2290416 w 4677232"/>
              <a:gd name="connsiteY110" fmla="*/ 305932 h 2398642"/>
              <a:gd name="connsiteX111" fmla="*/ 2226916 w 4677232"/>
              <a:gd name="connsiteY111" fmla="*/ 305932 h 2398642"/>
              <a:gd name="connsiteX112" fmla="*/ 2144366 w 4677232"/>
              <a:gd name="connsiteY112" fmla="*/ 420232 h 2398642"/>
              <a:gd name="connsiteX113" fmla="*/ 2220566 w 4677232"/>
              <a:gd name="connsiteY113" fmla="*/ 420232 h 2398642"/>
              <a:gd name="connsiteX114" fmla="*/ 2366616 w 4677232"/>
              <a:gd name="connsiteY114" fmla="*/ 318632 h 2398642"/>
              <a:gd name="connsiteX115" fmla="*/ 2392016 w 4677232"/>
              <a:gd name="connsiteY115" fmla="*/ 502782 h 2398642"/>
              <a:gd name="connsiteX116" fmla="*/ 2436466 w 4677232"/>
              <a:gd name="connsiteY116" fmla="*/ 426582 h 2398642"/>
              <a:gd name="connsiteX117" fmla="*/ 2461866 w 4677232"/>
              <a:gd name="connsiteY117" fmla="*/ 363082 h 2398642"/>
              <a:gd name="connsiteX118" fmla="*/ 2626966 w 4677232"/>
              <a:gd name="connsiteY118" fmla="*/ 451982 h 2398642"/>
              <a:gd name="connsiteX119" fmla="*/ 2582516 w 4677232"/>
              <a:gd name="connsiteY119" fmla="*/ 566282 h 2398642"/>
              <a:gd name="connsiteX120" fmla="*/ 2684116 w 4677232"/>
              <a:gd name="connsiteY120" fmla="*/ 528182 h 2398642"/>
              <a:gd name="connsiteX121" fmla="*/ 2823816 w 4677232"/>
              <a:gd name="connsiteY121" fmla="*/ 528182 h 2398642"/>
              <a:gd name="connsiteX122" fmla="*/ 2709516 w 4677232"/>
              <a:gd name="connsiteY122" fmla="*/ 648832 h 2398642"/>
              <a:gd name="connsiteX123" fmla="*/ 2665066 w 4677232"/>
              <a:gd name="connsiteY123" fmla="*/ 718682 h 2398642"/>
              <a:gd name="connsiteX124" fmla="*/ 2785716 w 4677232"/>
              <a:gd name="connsiteY124" fmla="*/ 725032 h 2398642"/>
              <a:gd name="connsiteX125" fmla="*/ 2836516 w 4677232"/>
              <a:gd name="connsiteY125" fmla="*/ 693282 h 2398642"/>
              <a:gd name="connsiteX126" fmla="*/ 2906366 w 4677232"/>
              <a:gd name="connsiteY126" fmla="*/ 642482 h 2398642"/>
              <a:gd name="connsiteX127" fmla="*/ 3001616 w 4677232"/>
              <a:gd name="connsiteY127" fmla="*/ 661532 h 2398642"/>
              <a:gd name="connsiteX128" fmla="*/ 3033366 w 4677232"/>
              <a:gd name="connsiteY128" fmla="*/ 623432 h 2398642"/>
              <a:gd name="connsiteX129" fmla="*/ 3141316 w 4677232"/>
              <a:gd name="connsiteY129" fmla="*/ 655182 h 2398642"/>
              <a:gd name="connsiteX130" fmla="*/ 3122266 w 4677232"/>
              <a:gd name="connsiteY130" fmla="*/ 788532 h 2398642"/>
              <a:gd name="connsiteX131" fmla="*/ 3198466 w 4677232"/>
              <a:gd name="connsiteY131" fmla="*/ 686932 h 2398642"/>
              <a:gd name="connsiteX132" fmla="*/ 3255616 w 4677232"/>
              <a:gd name="connsiteY132" fmla="*/ 610732 h 2398642"/>
              <a:gd name="connsiteX133" fmla="*/ 3522316 w 4677232"/>
              <a:gd name="connsiteY133" fmla="*/ 807582 h 2398642"/>
              <a:gd name="connsiteX134" fmla="*/ 3350866 w 4677232"/>
              <a:gd name="connsiteY134" fmla="*/ 966332 h 2398642"/>
              <a:gd name="connsiteX135" fmla="*/ 3331816 w 4677232"/>
              <a:gd name="connsiteY135" fmla="*/ 1029832 h 2398642"/>
              <a:gd name="connsiteX136" fmla="*/ 3007966 w 4677232"/>
              <a:gd name="connsiteY136" fmla="*/ 1036182 h 2398642"/>
              <a:gd name="connsiteX137" fmla="*/ 3001616 w 4677232"/>
              <a:gd name="connsiteY137" fmla="*/ 947282 h 2398642"/>
              <a:gd name="connsiteX138" fmla="*/ 2925416 w 4677232"/>
              <a:gd name="connsiteY138" fmla="*/ 883782 h 2398642"/>
              <a:gd name="connsiteX139" fmla="*/ 2957166 w 4677232"/>
              <a:gd name="connsiteY139" fmla="*/ 1023482 h 2398642"/>
              <a:gd name="connsiteX140" fmla="*/ 2957166 w 4677232"/>
              <a:gd name="connsiteY140" fmla="*/ 1055232 h 2398642"/>
              <a:gd name="connsiteX141" fmla="*/ 2931766 w 4677232"/>
              <a:gd name="connsiteY141" fmla="*/ 1175882 h 2398642"/>
              <a:gd name="connsiteX142" fmla="*/ 2766666 w 4677232"/>
              <a:gd name="connsiteY142" fmla="*/ 1017132 h 2398642"/>
              <a:gd name="connsiteX143" fmla="*/ 2773016 w 4677232"/>
              <a:gd name="connsiteY143" fmla="*/ 1086982 h 2398642"/>
              <a:gd name="connsiteX144" fmla="*/ 2760316 w 4677232"/>
              <a:gd name="connsiteY144" fmla="*/ 1175882 h 2398642"/>
              <a:gd name="connsiteX145" fmla="*/ 2531716 w 4677232"/>
              <a:gd name="connsiteY145" fmla="*/ 1207632 h 2398642"/>
              <a:gd name="connsiteX146" fmla="*/ 2341216 w 4677232"/>
              <a:gd name="connsiteY146" fmla="*/ 1283832 h 2398642"/>
              <a:gd name="connsiteX147" fmla="*/ 2423766 w 4677232"/>
              <a:gd name="connsiteY147" fmla="*/ 947282 h 2398642"/>
              <a:gd name="connsiteX148" fmla="*/ 2322166 w 4677232"/>
              <a:gd name="connsiteY148" fmla="*/ 1061582 h 2398642"/>
              <a:gd name="connsiteX149" fmla="*/ 2182466 w 4677232"/>
              <a:gd name="connsiteY149" fmla="*/ 998082 h 2398642"/>
              <a:gd name="connsiteX150" fmla="*/ 2290416 w 4677232"/>
              <a:gd name="connsiteY150" fmla="*/ 1106032 h 2398642"/>
              <a:gd name="connsiteX151" fmla="*/ 2245966 w 4677232"/>
              <a:gd name="connsiteY151" fmla="*/ 1201282 h 2398642"/>
              <a:gd name="connsiteX152" fmla="*/ 2163416 w 4677232"/>
              <a:gd name="connsiteY152" fmla="*/ 1201282 h 2398642"/>
              <a:gd name="connsiteX153" fmla="*/ 2150716 w 4677232"/>
              <a:gd name="connsiteY153" fmla="*/ 1258432 h 2398642"/>
              <a:gd name="connsiteX154" fmla="*/ 2055466 w 4677232"/>
              <a:gd name="connsiteY154" fmla="*/ 1252082 h 2398642"/>
              <a:gd name="connsiteX155" fmla="*/ 1979266 w 4677232"/>
              <a:gd name="connsiteY155" fmla="*/ 1112382 h 2398642"/>
              <a:gd name="connsiteX156" fmla="*/ 1934816 w 4677232"/>
              <a:gd name="connsiteY156" fmla="*/ 1074282 h 2398642"/>
              <a:gd name="connsiteX157" fmla="*/ 1890366 w 4677232"/>
              <a:gd name="connsiteY157" fmla="*/ 953632 h 2398642"/>
              <a:gd name="connsiteX158" fmla="*/ 1877666 w 4677232"/>
              <a:gd name="connsiteY158" fmla="*/ 1144132 h 2398642"/>
              <a:gd name="connsiteX159" fmla="*/ 1953866 w 4677232"/>
              <a:gd name="connsiteY159" fmla="*/ 1258432 h 2398642"/>
              <a:gd name="connsiteX160" fmla="*/ 1680816 w 4677232"/>
              <a:gd name="connsiteY160" fmla="*/ 1379082 h 2398642"/>
              <a:gd name="connsiteX161" fmla="*/ 1668116 w 4677232"/>
              <a:gd name="connsiteY161" fmla="*/ 1271132 h 2398642"/>
              <a:gd name="connsiteX162" fmla="*/ 1553816 w 4677232"/>
              <a:gd name="connsiteY162" fmla="*/ 1207632 h 2398642"/>
              <a:gd name="connsiteX163" fmla="*/ 1566516 w 4677232"/>
              <a:gd name="connsiteY163" fmla="*/ 1264782 h 2398642"/>
              <a:gd name="connsiteX164" fmla="*/ 1566516 w 4677232"/>
              <a:gd name="connsiteY164" fmla="*/ 1353682 h 2398642"/>
              <a:gd name="connsiteX165" fmla="*/ 1337916 w 4677232"/>
              <a:gd name="connsiteY165" fmla="*/ 1417182 h 2398642"/>
              <a:gd name="connsiteX166" fmla="*/ 1312516 w 4677232"/>
              <a:gd name="connsiteY166" fmla="*/ 1537832 h 2398642"/>
              <a:gd name="connsiteX167" fmla="*/ 1229966 w 4677232"/>
              <a:gd name="connsiteY167" fmla="*/ 1582282 h 2398642"/>
              <a:gd name="connsiteX168" fmla="*/ 1198216 w 4677232"/>
              <a:gd name="connsiteY168" fmla="*/ 1448932 h 2398642"/>
              <a:gd name="connsiteX169" fmla="*/ 1077566 w 4677232"/>
              <a:gd name="connsiteY169" fmla="*/ 1404482 h 2398642"/>
              <a:gd name="connsiteX170" fmla="*/ 785466 w 4677232"/>
              <a:gd name="connsiteY170" fmla="*/ 985382 h 2398642"/>
              <a:gd name="connsiteX171" fmla="*/ 633066 w 4677232"/>
              <a:gd name="connsiteY171" fmla="*/ 737732 h 2398642"/>
              <a:gd name="connsiteX172" fmla="*/ 620366 w 4677232"/>
              <a:gd name="connsiteY172" fmla="*/ 820282 h 2398642"/>
              <a:gd name="connsiteX173" fmla="*/ 493366 w 4677232"/>
              <a:gd name="connsiteY173" fmla="*/ 839332 h 2398642"/>
              <a:gd name="connsiteX174" fmla="*/ 487016 w 4677232"/>
              <a:gd name="connsiteY174" fmla="*/ 750432 h 2398642"/>
              <a:gd name="connsiteX175" fmla="*/ 169516 w 4677232"/>
              <a:gd name="connsiteY175" fmla="*/ 623432 h 2398642"/>
              <a:gd name="connsiteX0" fmla="*/ 169516 w 4677232"/>
              <a:gd name="connsiteY0" fmla="*/ 623432 h 2395845"/>
              <a:gd name="connsiteX1" fmla="*/ 956916 w 4677232"/>
              <a:gd name="connsiteY1" fmla="*/ 1537832 h 2395845"/>
              <a:gd name="connsiteX2" fmla="*/ 899767 w 4677232"/>
              <a:gd name="connsiteY2" fmla="*/ 1575932 h 2395845"/>
              <a:gd name="connsiteX3" fmla="*/ 785467 w 4677232"/>
              <a:gd name="connsiteY3" fmla="*/ 1620382 h 2395845"/>
              <a:gd name="connsiteX4" fmla="*/ 715617 w 4677232"/>
              <a:gd name="connsiteY4" fmla="*/ 1702932 h 2395845"/>
              <a:gd name="connsiteX5" fmla="*/ 741017 w 4677232"/>
              <a:gd name="connsiteY5" fmla="*/ 1690232 h 2395845"/>
              <a:gd name="connsiteX6" fmla="*/ 512416 w 4677232"/>
              <a:gd name="connsiteY6" fmla="*/ 1702932 h 2395845"/>
              <a:gd name="connsiteX7" fmla="*/ 309216 w 4677232"/>
              <a:gd name="connsiteY7" fmla="*/ 1887082 h 2395845"/>
              <a:gd name="connsiteX8" fmla="*/ 4416 w 4677232"/>
              <a:gd name="connsiteY8" fmla="*/ 2071232 h 2395845"/>
              <a:gd name="connsiteX9" fmla="*/ 563217 w 4677232"/>
              <a:gd name="connsiteY9" fmla="*/ 2001382 h 2395845"/>
              <a:gd name="connsiteX10" fmla="*/ 810866 w 4677232"/>
              <a:gd name="connsiteY10" fmla="*/ 1855332 h 2395845"/>
              <a:gd name="connsiteX11" fmla="*/ 1115666 w 4677232"/>
              <a:gd name="connsiteY11" fmla="*/ 1785482 h 2395845"/>
              <a:gd name="connsiteX12" fmla="*/ 842617 w 4677232"/>
              <a:gd name="connsiteY12" fmla="*/ 1899782 h 2395845"/>
              <a:gd name="connsiteX13" fmla="*/ 1223616 w 4677232"/>
              <a:gd name="connsiteY13" fmla="*/ 2166482 h 2395845"/>
              <a:gd name="connsiteX14" fmla="*/ 1433166 w 4677232"/>
              <a:gd name="connsiteY14" fmla="*/ 1715632 h 2395845"/>
              <a:gd name="connsiteX15" fmla="*/ 1585566 w 4677232"/>
              <a:gd name="connsiteY15" fmla="*/ 2109332 h 2395845"/>
              <a:gd name="connsiteX16" fmla="*/ 1617317 w 4677232"/>
              <a:gd name="connsiteY16" fmla="*/ 2033132 h 2395845"/>
              <a:gd name="connsiteX17" fmla="*/ 1617317 w 4677232"/>
              <a:gd name="connsiteY17" fmla="*/ 1823582 h 2395845"/>
              <a:gd name="connsiteX18" fmla="*/ 1661766 w 4677232"/>
              <a:gd name="connsiteY18" fmla="*/ 1721982 h 2395845"/>
              <a:gd name="connsiteX19" fmla="*/ 1833216 w 4677232"/>
              <a:gd name="connsiteY19" fmla="*/ 1753732 h 2395845"/>
              <a:gd name="connsiteX20" fmla="*/ 2163416 w 4677232"/>
              <a:gd name="connsiteY20" fmla="*/ 1728332 h 2395845"/>
              <a:gd name="connsiteX21" fmla="*/ 2417416 w 4677232"/>
              <a:gd name="connsiteY21" fmla="*/ 1518782 h 2395845"/>
              <a:gd name="connsiteX22" fmla="*/ 2315816 w 4677232"/>
              <a:gd name="connsiteY22" fmla="*/ 2077582 h 2395845"/>
              <a:gd name="connsiteX23" fmla="*/ 2569816 w 4677232"/>
              <a:gd name="connsiteY23" fmla="*/ 2014082 h 2395845"/>
              <a:gd name="connsiteX24" fmla="*/ 2538067 w 4677232"/>
              <a:gd name="connsiteY24" fmla="*/ 1912482 h 2395845"/>
              <a:gd name="connsiteX25" fmla="*/ 2620617 w 4677232"/>
              <a:gd name="connsiteY25" fmla="*/ 1741032 h 2395845"/>
              <a:gd name="connsiteX26" fmla="*/ 2633316 w 4677232"/>
              <a:gd name="connsiteY26" fmla="*/ 1633082 h 2395845"/>
              <a:gd name="connsiteX27" fmla="*/ 2925416 w 4677232"/>
              <a:gd name="connsiteY27" fmla="*/ 1779132 h 2395845"/>
              <a:gd name="connsiteX28" fmla="*/ 2944466 w 4677232"/>
              <a:gd name="connsiteY28" fmla="*/ 1925182 h 2395845"/>
              <a:gd name="connsiteX29" fmla="*/ 3039716 w 4677232"/>
              <a:gd name="connsiteY29" fmla="*/ 1728332 h 2395845"/>
              <a:gd name="connsiteX30" fmla="*/ 3109566 w 4677232"/>
              <a:gd name="connsiteY30" fmla="*/ 1709282 h 2395845"/>
              <a:gd name="connsiteX31" fmla="*/ 3039716 w 4677232"/>
              <a:gd name="connsiteY31" fmla="*/ 1474332 h 2395845"/>
              <a:gd name="connsiteX32" fmla="*/ 3236566 w 4677232"/>
              <a:gd name="connsiteY32" fmla="*/ 1448932 h 2395845"/>
              <a:gd name="connsiteX33" fmla="*/ 3281016 w 4677232"/>
              <a:gd name="connsiteY33" fmla="*/ 1677532 h 2395845"/>
              <a:gd name="connsiteX34" fmla="*/ 3331816 w 4677232"/>
              <a:gd name="connsiteY34" fmla="*/ 1607682 h 2395845"/>
              <a:gd name="connsiteX35" fmla="*/ 3369916 w 4677232"/>
              <a:gd name="connsiteY35" fmla="*/ 1487032 h 2395845"/>
              <a:gd name="connsiteX36" fmla="*/ 3528666 w 4677232"/>
              <a:gd name="connsiteY36" fmla="*/ 1537832 h 2395845"/>
              <a:gd name="connsiteX37" fmla="*/ 3465166 w 4677232"/>
              <a:gd name="connsiteY37" fmla="*/ 1715632 h 2395845"/>
              <a:gd name="connsiteX38" fmla="*/ 3547716 w 4677232"/>
              <a:gd name="connsiteY38" fmla="*/ 1709282 h 2395845"/>
              <a:gd name="connsiteX39" fmla="*/ 3325466 w 4677232"/>
              <a:gd name="connsiteY39" fmla="*/ 2090282 h 2395845"/>
              <a:gd name="connsiteX40" fmla="*/ 3611216 w 4677232"/>
              <a:gd name="connsiteY40" fmla="*/ 2033132 h 2395845"/>
              <a:gd name="connsiteX41" fmla="*/ 3668367 w 4677232"/>
              <a:gd name="connsiteY41" fmla="*/ 2141083 h 2395845"/>
              <a:gd name="connsiteX42" fmla="*/ 3674716 w 4677232"/>
              <a:gd name="connsiteY42" fmla="*/ 2395082 h 2395845"/>
              <a:gd name="connsiteX43" fmla="*/ 3789017 w 4677232"/>
              <a:gd name="connsiteY43" fmla="*/ 2223631 h 2395845"/>
              <a:gd name="connsiteX44" fmla="*/ 3928716 w 4677232"/>
              <a:gd name="connsiteY44" fmla="*/ 2344282 h 2395845"/>
              <a:gd name="connsiteX45" fmla="*/ 3808067 w 4677232"/>
              <a:gd name="connsiteY45" fmla="*/ 1982333 h 2395845"/>
              <a:gd name="connsiteX46" fmla="*/ 3782667 w 4677232"/>
              <a:gd name="connsiteY46" fmla="*/ 1817232 h 2395845"/>
              <a:gd name="connsiteX47" fmla="*/ 3731867 w 4677232"/>
              <a:gd name="connsiteY47" fmla="*/ 1633082 h 2395845"/>
              <a:gd name="connsiteX48" fmla="*/ 3731867 w 4677232"/>
              <a:gd name="connsiteY48" fmla="*/ 1633082 h 2395845"/>
              <a:gd name="connsiteX49" fmla="*/ 3693767 w 4677232"/>
              <a:gd name="connsiteY49" fmla="*/ 1493383 h 2395845"/>
              <a:gd name="connsiteX50" fmla="*/ 3700116 w 4677232"/>
              <a:gd name="connsiteY50" fmla="*/ 1379082 h 2395845"/>
              <a:gd name="connsiteX51" fmla="*/ 3890616 w 4677232"/>
              <a:gd name="connsiteY51" fmla="*/ 1264782 h 2395845"/>
              <a:gd name="connsiteX52" fmla="*/ 3890616 w 4677232"/>
              <a:gd name="connsiteY52" fmla="*/ 1099682 h 2395845"/>
              <a:gd name="connsiteX53" fmla="*/ 4068416 w 4677232"/>
              <a:gd name="connsiteY53" fmla="*/ 1264782 h 2395845"/>
              <a:gd name="connsiteX54" fmla="*/ 4144616 w 4677232"/>
              <a:gd name="connsiteY54" fmla="*/ 1029832 h 2395845"/>
              <a:gd name="connsiteX55" fmla="*/ 4246216 w 4677232"/>
              <a:gd name="connsiteY55" fmla="*/ 1144132 h 2395845"/>
              <a:gd name="connsiteX56" fmla="*/ 4239866 w 4677232"/>
              <a:gd name="connsiteY56" fmla="*/ 1296532 h 2395845"/>
              <a:gd name="connsiteX57" fmla="*/ 4379566 w 4677232"/>
              <a:gd name="connsiteY57" fmla="*/ 1239382 h 2395845"/>
              <a:gd name="connsiteX58" fmla="*/ 4284316 w 4677232"/>
              <a:gd name="connsiteY58" fmla="*/ 1569582 h 2395845"/>
              <a:gd name="connsiteX59" fmla="*/ 4500216 w 4677232"/>
              <a:gd name="connsiteY59" fmla="*/ 1404482 h 2395845"/>
              <a:gd name="connsiteX60" fmla="*/ 4658966 w 4677232"/>
              <a:gd name="connsiteY60" fmla="*/ 1112382 h 2395845"/>
              <a:gd name="connsiteX61" fmla="*/ 4665316 w 4677232"/>
              <a:gd name="connsiteY61" fmla="*/ 617082 h 2395845"/>
              <a:gd name="connsiteX62" fmla="*/ 4582766 w 4677232"/>
              <a:gd name="connsiteY62" fmla="*/ 432932 h 2395845"/>
              <a:gd name="connsiteX63" fmla="*/ 4493866 w 4677232"/>
              <a:gd name="connsiteY63" fmla="*/ 610732 h 2395845"/>
              <a:gd name="connsiteX64" fmla="*/ 4341466 w 4677232"/>
              <a:gd name="connsiteY64" fmla="*/ 578982 h 2395845"/>
              <a:gd name="connsiteX65" fmla="*/ 4404966 w 4677232"/>
              <a:gd name="connsiteY65" fmla="*/ 331332 h 2395845"/>
              <a:gd name="connsiteX66" fmla="*/ 4265266 w 4677232"/>
              <a:gd name="connsiteY66" fmla="*/ 439282 h 2395845"/>
              <a:gd name="connsiteX67" fmla="*/ 4150966 w 4677232"/>
              <a:gd name="connsiteY67" fmla="*/ 591682 h 2395845"/>
              <a:gd name="connsiteX68" fmla="*/ 4068416 w 4677232"/>
              <a:gd name="connsiteY68" fmla="*/ 553582 h 2395845"/>
              <a:gd name="connsiteX69" fmla="*/ 4106516 w 4677232"/>
              <a:gd name="connsiteY69" fmla="*/ 464682 h 2395845"/>
              <a:gd name="connsiteX70" fmla="*/ 4131916 w 4677232"/>
              <a:gd name="connsiteY70" fmla="*/ 331332 h 2395845"/>
              <a:gd name="connsiteX71" fmla="*/ 4036666 w 4677232"/>
              <a:gd name="connsiteY71" fmla="*/ 426582 h 2395845"/>
              <a:gd name="connsiteX72" fmla="*/ 3890616 w 4677232"/>
              <a:gd name="connsiteY72" fmla="*/ 267832 h 2395845"/>
              <a:gd name="connsiteX73" fmla="*/ 3941416 w 4677232"/>
              <a:gd name="connsiteY73" fmla="*/ 458332 h 2395845"/>
              <a:gd name="connsiteX74" fmla="*/ 3928716 w 4677232"/>
              <a:gd name="connsiteY74" fmla="*/ 585332 h 2395845"/>
              <a:gd name="connsiteX75" fmla="*/ 3890616 w 4677232"/>
              <a:gd name="connsiteY75" fmla="*/ 648832 h 2395845"/>
              <a:gd name="connsiteX76" fmla="*/ 3801716 w 4677232"/>
              <a:gd name="connsiteY76" fmla="*/ 610732 h 2395845"/>
              <a:gd name="connsiteX77" fmla="*/ 3795366 w 4677232"/>
              <a:gd name="connsiteY77" fmla="*/ 502782 h 2395845"/>
              <a:gd name="connsiteX78" fmla="*/ 3719166 w 4677232"/>
              <a:gd name="connsiteY78" fmla="*/ 451982 h 2395845"/>
              <a:gd name="connsiteX79" fmla="*/ 3662016 w 4677232"/>
              <a:gd name="connsiteY79" fmla="*/ 483732 h 2395845"/>
              <a:gd name="connsiteX80" fmla="*/ 3712816 w 4677232"/>
              <a:gd name="connsiteY80" fmla="*/ 572632 h 2395845"/>
              <a:gd name="connsiteX81" fmla="*/ 3693766 w 4677232"/>
              <a:gd name="connsiteY81" fmla="*/ 585332 h 2395845"/>
              <a:gd name="connsiteX82" fmla="*/ 3630266 w 4677232"/>
              <a:gd name="connsiteY82" fmla="*/ 566282 h 2395845"/>
              <a:gd name="connsiteX83" fmla="*/ 3598516 w 4677232"/>
              <a:gd name="connsiteY83" fmla="*/ 471032 h 2395845"/>
              <a:gd name="connsiteX84" fmla="*/ 3674716 w 4677232"/>
              <a:gd name="connsiteY84" fmla="*/ 337682 h 2395845"/>
              <a:gd name="connsiteX85" fmla="*/ 3528666 w 4677232"/>
              <a:gd name="connsiteY85" fmla="*/ 331332 h 2395845"/>
              <a:gd name="connsiteX86" fmla="*/ 3649316 w 4677232"/>
              <a:gd name="connsiteY86" fmla="*/ 255132 h 2395845"/>
              <a:gd name="connsiteX87" fmla="*/ 3668366 w 4677232"/>
              <a:gd name="connsiteY87" fmla="*/ 159882 h 2395845"/>
              <a:gd name="connsiteX88" fmla="*/ 3560416 w 4677232"/>
              <a:gd name="connsiteY88" fmla="*/ 109082 h 2395845"/>
              <a:gd name="connsiteX89" fmla="*/ 3484216 w 4677232"/>
              <a:gd name="connsiteY89" fmla="*/ 197982 h 2395845"/>
              <a:gd name="connsiteX90" fmla="*/ 3458816 w 4677232"/>
              <a:gd name="connsiteY90" fmla="*/ 153532 h 2395845"/>
              <a:gd name="connsiteX91" fmla="*/ 3382616 w 4677232"/>
              <a:gd name="connsiteY91" fmla="*/ 153532 h 2395845"/>
              <a:gd name="connsiteX92" fmla="*/ 3382616 w 4677232"/>
              <a:gd name="connsiteY92" fmla="*/ 223382 h 2395845"/>
              <a:gd name="connsiteX93" fmla="*/ 3293716 w 4677232"/>
              <a:gd name="connsiteY93" fmla="*/ 96382 h 2395845"/>
              <a:gd name="connsiteX94" fmla="*/ 3185766 w 4677232"/>
              <a:gd name="connsiteY94" fmla="*/ 45582 h 2395845"/>
              <a:gd name="connsiteX95" fmla="*/ 3312766 w 4677232"/>
              <a:gd name="connsiteY95" fmla="*/ 337682 h 2395845"/>
              <a:gd name="connsiteX96" fmla="*/ 3147666 w 4677232"/>
              <a:gd name="connsiteY96" fmla="*/ 236082 h 2395845"/>
              <a:gd name="connsiteX97" fmla="*/ 3077816 w 4677232"/>
              <a:gd name="connsiteY97" fmla="*/ 242432 h 2395845"/>
              <a:gd name="connsiteX98" fmla="*/ 3014316 w 4677232"/>
              <a:gd name="connsiteY98" fmla="*/ 312282 h 2395845"/>
              <a:gd name="connsiteX99" fmla="*/ 2766666 w 4677232"/>
              <a:gd name="connsiteY99" fmla="*/ 331332 h 2395845"/>
              <a:gd name="connsiteX100" fmla="*/ 2817466 w 4677232"/>
              <a:gd name="connsiteY100" fmla="*/ 236082 h 2395845"/>
              <a:gd name="connsiteX101" fmla="*/ 2639666 w 4677232"/>
              <a:gd name="connsiteY101" fmla="*/ 229732 h 2395845"/>
              <a:gd name="connsiteX102" fmla="*/ 2455516 w 4677232"/>
              <a:gd name="connsiteY102" fmla="*/ 255132 h 2395845"/>
              <a:gd name="connsiteX103" fmla="*/ 2493616 w 4677232"/>
              <a:gd name="connsiteY103" fmla="*/ 159882 h 2395845"/>
              <a:gd name="connsiteX104" fmla="*/ 2322166 w 4677232"/>
              <a:gd name="connsiteY104" fmla="*/ 70982 h 2395845"/>
              <a:gd name="connsiteX105" fmla="*/ 2118966 w 4677232"/>
              <a:gd name="connsiteY105" fmla="*/ 1132 h 2395845"/>
              <a:gd name="connsiteX106" fmla="*/ 1522066 w 4677232"/>
              <a:gd name="connsiteY106" fmla="*/ 128132 h 2395845"/>
              <a:gd name="connsiteX107" fmla="*/ 1820516 w 4677232"/>
              <a:gd name="connsiteY107" fmla="*/ 178932 h 2395845"/>
              <a:gd name="connsiteX108" fmla="*/ 2138016 w 4677232"/>
              <a:gd name="connsiteY108" fmla="*/ 128132 h 2395845"/>
              <a:gd name="connsiteX109" fmla="*/ 2290416 w 4677232"/>
              <a:gd name="connsiteY109" fmla="*/ 197982 h 2395845"/>
              <a:gd name="connsiteX110" fmla="*/ 2290416 w 4677232"/>
              <a:gd name="connsiteY110" fmla="*/ 305932 h 2395845"/>
              <a:gd name="connsiteX111" fmla="*/ 2226916 w 4677232"/>
              <a:gd name="connsiteY111" fmla="*/ 305932 h 2395845"/>
              <a:gd name="connsiteX112" fmla="*/ 2144366 w 4677232"/>
              <a:gd name="connsiteY112" fmla="*/ 420232 h 2395845"/>
              <a:gd name="connsiteX113" fmla="*/ 2220566 w 4677232"/>
              <a:gd name="connsiteY113" fmla="*/ 420232 h 2395845"/>
              <a:gd name="connsiteX114" fmla="*/ 2366616 w 4677232"/>
              <a:gd name="connsiteY114" fmla="*/ 318632 h 2395845"/>
              <a:gd name="connsiteX115" fmla="*/ 2392016 w 4677232"/>
              <a:gd name="connsiteY115" fmla="*/ 502782 h 2395845"/>
              <a:gd name="connsiteX116" fmla="*/ 2436466 w 4677232"/>
              <a:gd name="connsiteY116" fmla="*/ 426582 h 2395845"/>
              <a:gd name="connsiteX117" fmla="*/ 2461866 w 4677232"/>
              <a:gd name="connsiteY117" fmla="*/ 363082 h 2395845"/>
              <a:gd name="connsiteX118" fmla="*/ 2626966 w 4677232"/>
              <a:gd name="connsiteY118" fmla="*/ 451982 h 2395845"/>
              <a:gd name="connsiteX119" fmla="*/ 2582516 w 4677232"/>
              <a:gd name="connsiteY119" fmla="*/ 566282 h 2395845"/>
              <a:gd name="connsiteX120" fmla="*/ 2684116 w 4677232"/>
              <a:gd name="connsiteY120" fmla="*/ 528182 h 2395845"/>
              <a:gd name="connsiteX121" fmla="*/ 2823816 w 4677232"/>
              <a:gd name="connsiteY121" fmla="*/ 528182 h 2395845"/>
              <a:gd name="connsiteX122" fmla="*/ 2709516 w 4677232"/>
              <a:gd name="connsiteY122" fmla="*/ 648832 h 2395845"/>
              <a:gd name="connsiteX123" fmla="*/ 2665066 w 4677232"/>
              <a:gd name="connsiteY123" fmla="*/ 718682 h 2395845"/>
              <a:gd name="connsiteX124" fmla="*/ 2785716 w 4677232"/>
              <a:gd name="connsiteY124" fmla="*/ 725032 h 2395845"/>
              <a:gd name="connsiteX125" fmla="*/ 2836516 w 4677232"/>
              <a:gd name="connsiteY125" fmla="*/ 693282 h 2395845"/>
              <a:gd name="connsiteX126" fmla="*/ 2906366 w 4677232"/>
              <a:gd name="connsiteY126" fmla="*/ 642482 h 2395845"/>
              <a:gd name="connsiteX127" fmla="*/ 3001616 w 4677232"/>
              <a:gd name="connsiteY127" fmla="*/ 661532 h 2395845"/>
              <a:gd name="connsiteX128" fmla="*/ 3033366 w 4677232"/>
              <a:gd name="connsiteY128" fmla="*/ 623432 h 2395845"/>
              <a:gd name="connsiteX129" fmla="*/ 3141316 w 4677232"/>
              <a:gd name="connsiteY129" fmla="*/ 655182 h 2395845"/>
              <a:gd name="connsiteX130" fmla="*/ 3122266 w 4677232"/>
              <a:gd name="connsiteY130" fmla="*/ 788532 h 2395845"/>
              <a:gd name="connsiteX131" fmla="*/ 3198466 w 4677232"/>
              <a:gd name="connsiteY131" fmla="*/ 686932 h 2395845"/>
              <a:gd name="connsiteX132" fmla="*/ 3255616 w 4677232"/>
              <a:gd name="connsiteY132" fmla="*/ 610732 h 2395845"/>
              <a:gd name="connsiteX133" fmla="*/ 3522316 w 4677232"/>
              <a:gd name="connsiteY133" fmla="*/ 807582 h 2395845"/>
              <a:gd name="connsiteX134" fmla="*/ 3350866 w 4677232"/>
              <a:gd name="connsiteY134" fmla="*/ 966332 h 2395845"/>
              <a:gd name="connsiteX135" fmla="*/ 3331816 w 4677232"/>
              <a:gd name="connsiteY135" fmla="*/ 1029832 h 2395845"/>
              <a:gd name="connsiteX136" fmla="*/ 3007966 w 4677232"/>
              <a:gd name="connsiteY136" fmla="*/ 1036182 h 2395845"/>
              <a:gd name="connsiteX137" fmla="*/ 3001616 w 4677232"/>
              <a:gd name="connsiteY137" fmla="*/ 947282 h 2395845"/>
              <a:gd name="connsiteX138" fmla="*/ 2925416 w 4677232"/>
              <a:gd name="connsiteY138" fmla="*/ 883782 h 2395845"/>
              <a:gd name="connsiteX139" fmla="*/ 2957166 w 4677232"/>
              <a:gd name="connsiteY139" fmla="*/ 1023482 h 2395845"/>
              <a:gd name="connsiteX140" fmla="*/ 2957166 w 4677232"/>
              <a:gd name="connsiteY140" fmla="*/ 1055232 h 2395845"/>
              <a:gd name="connsiteX141" fmla="*/ 2931766 w 4677232"/>
              <a:gd name="connsiteY141" fmla="*/ 1175882 h 2395845"/>
              <a:gd name="connsiteX142" fmla="*/ 2766666 w 4677232"/>
              <a:gd name="connsiteY142" fmla="*/ 1017132 h 2395845"/>
              <a:gd name="connsiteX143" fmla="*/ 2773016 w 4677232"/>
              <a:gd name="connsiteY143" fmla="*/ 1086982 h 2395845"/>
              <a:gd name="connsiteX144" fmla="*/ 2760316 w 4677232"/>
              <a:gd name="connsiteY144" fmla="*/ 1175882 h 2395845"/>
              <a:gd name="connsiteX145" fmla="*/ 2531716 w 4677232"/>
              <a:gd name="connsiteY145" fmla="*/ 1207632 h 2395845"/>
              <a:gd name="connsiteX146" fmla="*/ 2341216 w 4677232"/>
              <a:gd name="connsiteY146" fmla="*/ 1283832 h 2395845"/>
              <a:gd name="connsiteX147" fmla="*/ 2423766 w 4677232"/>
              <a:gd name="connsiteY147" fmla="*/ 947282 h 2395845"/>
              <a:gd name="connsiteX148" fmla="*/ 2322166 w 4677232"/>
              <a:gd name="connsiteY148" fmla="*/ 1061582 h 2395845"/>
              <a:gd name="connsiteX149" fmla="*/ 2182466 w 4677232"/>
              <a:gd name="connsiteY149" fmla="*/ 998082 h 2395845"/>
              <a:gd name="connsiteX150" fmla="*/ 2290416 w 4677232"/>
              <a:gd name="connsiteY150" fmla="*/ 1106032 h 2395845"/>
              <a:gd name="connsiteX151" fmla="*/ 2245966 w 4677232"/>
              <a:gd name="connsiteY151" fmla="*/ 1201282 h 2395845"/>
              <a:gd name="connsiteX152" fmla="*/ 2163416 w 4677232"/>
              <a:gd name="connsiteY152" fmla="*/ 1201282 h 2395845"/>
              <a:gd name="connsiteX153" fmla="*/ 2150716 w 4677232"/>
              <a:gd name="connsiteY153" fmla="*/ 1258432 h 2395845"/>
              <a:gd name="connsiteX154" fmla="*/ 2055466 w 4677232"/>
              <a:gd name="connsiteY154" fmla="*/ 1252082 h 2395845"/>
              <a:gd name="connsiteX155" fmla="*/ 1979266 w 4677232"/>
              <a:gd name="connsiteY155" fmla="*/ 1112382 h 2395845"/>
              <a:gd name="connsiteX156" fmla="*/ 1934816 w 4677232"/>
              <a:gd name="connsiteY156" fmla="*/ 1074282 h 2395845"/>
              <a:gd name="connsiteX157" fmla="*/ 1890366 w 4677232"/>
              <a:gd name="connsiteY157" fmla="*/ 953632 h 2395845"/>
              <a:gd name="connsiteX158" fmla="*/ 1877666 w 4677232"/>
              <a:gd name="connsiteY158" fmla="*/ 1144132 h 2395845"/>
              <a:gd name="connsiteX159" fmla="*/ 1953866 w 4677232"/>
              <a:gd name="connsiteY159" fmla="*/ 1258432 h 2395845"/>
              <a:gd name="connsiteX160" fmla="*/ 1680816 w 4677232"/>
              <a:gd name="connsiteY160" fmla="*/ 1379082 h 2395845"/>
              <a:gd name="connsiteX161" fmla="*/ 1668116 w 4677232"/>
              <a:gd name="connsiteY161" fmla="*/ 1271132 h 2395845"/>
              <a:gd name="connsiteX162" fmla="*/ 1553816 w 4677232"/>
              <a:gd name="connsiteY162" fmla="*/ 1207632 h 2395845"/>
              <a:gd name="connsiteX163" fmla="*/ 1566516 w 4677232"/>
              <a:gd name="connsiteY163" fmla="*/ 1264782 h 2395845"/>
              <a:gd name="connsiteX164" fmla="*/ 1566516 w 4677232"/>
              <a:gd name="connsiteY164" fmla="*/ 1353682 h 2395845"/>
              <a:gd name="connsiteX165" fmla="*/ 1337916 w 4677232"/>
              <a:gd name="connsiteY165" fmla="*/ 1417182 h 2395845"/>
              <a:gd name="connsiteX166" fmla="*/ 1312516 w 4677232"/>
              <a:gd name="connsiteY166" fmla="*/ 1537832 h 2395845"/>
              <a:gd name="connsiteX167" fmla="*/ 1229966 w 4677232"/>
              <a:gd name="connsiteY167" fmla="*/ 1582282 h 2395845"/>
              <a:gd name="connsiteX168" fmla="*/ 1198216 w 4677232"/>
              <a:gd name="connsiteY168" fmla="*/ 1448932 h 2395845"/>
              <a:gd name="connsiteX169" fmla="*/ 1077566 w 4677232"/>
              <a:gd name="connsiteY169" fmla="*/ 1404482 h 2395845"/>
              <a:gd name="connsiteX170" fmla="*/ 785466 w 4677232"/>
              <a:gd name="connsiteY170" fmla="*/ 985382 h 2395845"/>
              <a:gd name="connsiteX171" fmla="*/ 633066 w 4677232"/>
              <a:gd name="connsiteY171" fmla="*/ 737732 h 2395845"/>
              <a:gd name="connsiteX172" fmla="*/ 620366 w 4677232"/>
              <a:gd name="connsiteY172" fmla="*/ 820282 h 2395845"/>
              <a:gd name="connsiteX173" fmla="*/ 493366 w 4677232"/>
              <a:gd name="connsiteY173" fmla="*/ 839332 h 2395845"/>
              <a:gd name="connsiteX174" fmla="*/ 487016 w 4677232"/>
              <a:gd name="connsiteY174" fmla="*/ 750432 h 2395845"/>
              <a:gd name="connsiteX175" fmla="*/ 169516 w 4677232"/>
              <a:gd name="connsiteY175" fmla="*/ 623432 h 2395845"/>
              <a:gd name="connsiteX0" fmla="*/ 169516 w 4677232"/>
              <a:gd name="connsiteY0" fmla="*/ 623432 h 2395109"/>
              <a:gd name="connsiteX1" fmla="*/ 956916 w 4677232"/>
              <a:gd name="connsiteY1" fmla="*/ 1537832 h 2395109"/>
              <a:gd name="connsiteX2" fmla="*/ 899767 w 4677232"/>
              <a:gd name="connsiteY2" fmla="*/ 1575932 h 2395109"/>
              <a:gd name="connsiteX3" fmla="*/ 785467 w 4677232"/>
              <a:gd name="connsiteY3" fmla="*/ 1620382 h 2395109"/>
              <a:gd name="connsiteX4" fmla="*/ 715617 w 4677232"/>
              <a:gd name="connsiteY4" fmla="*/ 1702932 h 2395109"/>
              <a:gd name="connsiteX5" fmla="*/ 741017 w 4677232"/>
              <a:gd name="connsiteY5" fmla="*/ 1690232 h 2395109"/>
              <a:gd name="connsiteX6" fmla="*/ 512416 w 4677232"/>
              <a:gd name="connsiteY6" fmla="*/ 1702932 h 2395109"/>
              <a:gd name="connsiteX7" fmla="*/ 309216 w 4677232"/>
              <a:gd name="connsiteY7" fmla="*/ 1887082 h 2395109"/>
              <a:gd name="connsiteX8" fmla="*/ 4416 w 4677232"/>
              <a:gd name="connsiteY8" fmla="*/ 2071232 h 2395109"/>
              <a:gd name="connsiteX9" fmla="*/ 563217 w 4677232"/>
              <a:gd name="connsiteY9" fmla="*/ 2001382 h 2395109"/>
              <a:gd name="connsiteX10" fmla="*/ 810866 w 4677232"/>
              <a:gd name="connsiteY10" fmla="*/ 1855332 h 2395109"/>
              <a:gd name="connsiteX11" fmla="*/ 1115666 w 4677232"/>
              <a:gd name="connsiteY11" fmla="*/ 1785482 h 2395109"/>
              <a:gd name="connsiteX12" fmla="*/ 842617 w 4677232"/>
              <a:gd name="connsiteY12" fmla="*/ 1899782 h 2395109"/>
              <a:gd name="connsiteX13" fmla="*/ 1223616 w 4677232"/>
              <a:gd name="connsiteY13" fmla="*/ 2166482 h 2395109"/>
              <a:gd name="connsiteX14" fmla="*/ 1433166 w 4677232"/>
              <a:gd name="connsiteY14" fmla="*/ 1715632 h 2395109"/>
              <a:gd name="connsiteX15" fmla="*/ 1585566 w 4677232"/>
              <a:gd name="connsiteY15" fmla="*/ 2109332 h 2395109"/>
              <a:gd name="connsiteX16" fmla="*/ 1617317 w 4677232"/>
              <a:gd name="connsiteY16" fmla="*/ 2033132 h 2395109"/>
              <a:gd name="connsiteX17" fmla="*/ 1617317 w 4677232"/>
              <a:gd name="connsiteY17" fmla="*/ 1823582 h 2395109"/>
              <a:gd name="connsiteX18" fmla="*/ 1661766 w 4677232"/>
              <a:gd name="connsiteY18" fmla="*/ 1721982 h 2395109"/>
              <a:gd name="connsiteX19" fmla="*/ 1833216 w 4677232"/>
              <a:gd name="connsiteY19" fmla="*/ 1753732 h 2395109"/>
              <a:gd name="connsiteX20" fmla="*/ 2163416 w 4677232"/>
              <a:gd name="connsiteY20" fmla="*/ 1728332 h 2395109"/>
              <a:gd name="connsiteX21" fmla="*/ 2417416 w 4677232"/>
              <a:gd name="connsiteY21" fmla="*/ 1518782 h 2395109"/>
              <a:gd name="connsiteX22" fmla="*/ 2315816 w 4677232"/>
              <a:gd name="connsiteY22" fmla="*/ 2077582 h 2395109"/>
              <a:gd name="connsiteX23" fmla="*/ 2569816 w 4677232"/>
              <a:gd name="connsiteY23" fmla="*/ 2014082 h 2395109"/>
              <a:gd name="connsiteX24" fmla="*/ 2538067 w 4677232"/>
              <a:gd name="connsiteY24" fmla="*/ 1912482 h 2395109"/>
              <a:gd name="connsiteX25" fmla="*/ 2620617 w 4677232"/>
              <a:gd name="connsiteY25" fmla="*/ 1741032 h 2395109"/>
              <a:gd name="connsiteX26" fmla="*/ 2633316 w 4677232"/>
              <a:gd name="connsiteY26" fmla="*/ 1633082 h 2395109"/>
              <a:gd name="connsiteX27" fmla="*/ 2925416 w 4677232"/>
              <a:gd name="connsiteY27" fmla="*/ 1779132 h 2395109"/>
              <a:gd name="connsiteX28" fmla="*/ 2944466 w 4677232"/>
              <a:gd name="connsiteY28" fmla="*/ 1925182 h 2395109"/>
              <a:gd name="connsiteX29" fmla="*/ 3039716 w 4677232"/>
              <a:gd name="connsiteY29" fmla="*/ 1728332 h 2395109"/>
              <a:gd name="connsiteX30" fmla="*/ 3109566 w 4677232"/>
              <a:gd name="connsiteY30" fmla="*/ 1709282 h 2395109"/>
              <a:gd name="connsiteX31" fmla="*/ 3039716 w 4677232"/>
              <a:gd name="connsiteY31" fmla="*/ 1474332 h 2395109"/>
              <a:gd name="connsiteX32" fmla="*/ 3236566 w 4677232"/>
              <a:gd name="connsiteY32" fmla="*/ 1448932 h 2395109"/>
              <a:gd name="connsiteX33" fmla="*/ 3281016 w 4677232"/>
              <a:gd name="connsiteY33" fmla="*/ 1677532 h 2395109"/>
              <a:gd name="connsiteX34" fmla="*/ 3331816 w 4677232"/>
              <a:gd name="connsiteY34" fmla="*/ 1607682 h 2395109"/>
              <a:gd name="connsiteX35" fmla="*/ 3369916 w 4677232"/>
              <a:gd name="connsiteY35" fmla="*/ 1487032 h 2395109"/>
              <a:gd name="connsiteX36" fmla="*/ 3528666 w 4677232"/>
              <a:gd name="connsiteY36" fmla="*/ 1537832 h 2395109"/>
              <a:gd name="connsiteX37" fmla="*/ 3465166 w 4677232"/>
              <a:gd name="connsiteY37" fmla="*/ 1715632 h 2395109"/>
              <a:gd name="connsiteX38" fmla="*/ 3547716 w 4677232"/>
              <a:gd name="connsiteY38" fmla="*/ 1709282 h 2395109"/>
              <a:gd name="connsiteX39" fmla="*/ 3325466 w 4677232"/>
              <a:gd name="connsiteY39" fmla="*/ 2090282 h 2395109"/>
              <a:gd name="connsiteX40" fmla="*/ 3611216 w 4677232"/>
              <a:gd name="connsiteY40" fmla="*/ 2033132 h 2395109"/>
              <a:gd name="connsiteX41" fmla="*/ 3668367 w 4677232"/>
              <a:gd name="connsiteY41" fmla="*/ 2141083 h 2395109"/>
              <a:gd name="connsiteX42" fmla="*/ 3662017 w 4677232"/>
              <a:gd name="connsiteY42" fmla="*/ 2236332 h 2395109"/>
              <a:gd name="connsiteX43" fmla="*/ 3674716 w 4677232"/>
              <a:gd name="connsiteY43" fmla="*/ 2395082 h 2395109"/>
              <a:gd name="connsiteX44" fmla="*/ 3789017 w 4677232"/>
              <a:gd name="connsiteY44" fmla="*/ 2223631 h 2395109"/>
              <a:gd name="connsiteX45" fmla="*/ 3928716 w 4677232"/>
              <a:gd name="connsiteY45" fmla="*/ 2344282 h 2395109"/>
              <a:gd name="connsiteX46" fmla="*/ 3808067 w 4677232"/>
              <a:gd name="connsiteY46" fmla="*/ 1982333 h 2395109"/>
              <a:gd name="connsiteX47" fmla="*/ 3782667 w 4677232"/>
              <a:gd name="connsiteY47" fmla="*/ 1817232 h 2395109"/>
              <a:gd name="connsiteX48" fmla="*/ 3731867 w 4677232"/>
              <a:gd name="connsiteY48" fmla="*/ 1633082 h 2395109"/>
              <a:gd name="connsiteX49" fmla="*/ 3731867 w 4677232"/>
              <a:gd name="connsiteY49" fmla="*/ 1633082 h 2395109"/>
              <a:gd name="connsiteX50" fmla="*/ 3693767 w 4677232"/>
              <a:gd name="connsiteY50" fmla="*/ 1493383 h 2395109"/>
              <a:gd name="connsiteX51" fmla="*/ 3700116 w 4677232"/>
              <a:gd name="connsiteY51" fmla="*/ 1379082 h 2395109"/>
              <a:gd name="connsiteX52" fmla="*/ 3890616 w 4677232"/>
              <a:gd name="connsiteY52" fmla="*/ 1264782 h 2395109"/>
              <a:gd name="connsiteX53" fmla="*/ 3890616 w 4677232"/>
              <a:gd name="connsiteY53" fmla="*/ 1099682 h 2395109"/>
              <a:gd name="connsiteX54" fmla="*/ 4068416 w 4677232"/>
              <a:gd name="connsiteY54" fmla="*/ 1264782 h 2395109"/>
              <a:gd name="connsiteX55" fmla="*/ 4144616 w 4677232"/>
              <a:gd name="connsiteY55" fmla="*/ 1029832 h 2395109"/>
              <a:gd name="connsiteX56" fmla="*/ 4246216 w 4677232"/>
              <a:gd name="connsiteY56" fmla="*/ 1144132 h 2395109"/>
              <a:gd name="connsiteX57" fmla="*/ 4239866 w 4677232"/>
              <a:gd name="connsiteY57" fmla="*/ 1296532 h 2395109"/>
              <a:gd name="connsiteX58" fmla="*/ 4379566 w 4677232"/>
              <a:gd name="connsiteY58" fmla="*/ 1239382 h 2395109"/>
              <a:gd name="connsiteX59" fmla="*/ 4284316 w 4677232"/>
              <a:gd name="connsiteY59" fmla="*/ 1569582 h 2395109"/>
              <a:gd name="connsiteX60" fmla="*/ 4500216 w 4677232"/>
              <a:gd name="connsiteY60" fmla="*/ 1404482 h 2395109"/>
              <a:gd name="connsiteX61" fmla="*/ 4658966 w 4677232"/>
              <a:gd name="connsiteY61" fmla="*/ 1112382 h 2395109"/>
              <a:gd name="connsiteX62" fmla="*/ 4665316 w 4677232"/>
              <a:gd name="connsiteY62" fmla="*/ 617082 h 2395109"/>
              <a:gd name="connsiteX63" fmla="*/ 4582766 w 4677232"/>
              <a:gd name="connsiteY63" fmla="*/ 432932 h 2395109"/>
              <a:gd name="connsiteX64" fmla="*/ 4493866 w 4677232"/>
              <a:gd name="connsiteY64" fmla="*/ 610732 h 2395109"/>
              <a:gd name="connsiteX65" fmla="*/ 4341466 w 4677232"/>
              <a:gd name="connsiteY65" fmla="*/ 578982 h 2395109"/>
              <a:gd name="connsiteX66" fmla="*/ 4404966 w 4677232"/>
              <a:gd name="connsiteY66" fmla="*/ 331332 h 2395109"/>
              <a:gd name="connsiteX67" fmla="*/ 4265266 w 4677232"/>
              <a:gd name="connsiteY67" fmla="*/ 439282 h 2395109"/>
              <a:gd name="connsiteX68" fmla="*/ 4150966 w 4677232"/>
              <a:gd name="connsiteY68" fmla="*/ 591682 h 2395109"/>
              <a:gd name="connsiteX69" fmla="*/ 4068416 w 4677232"/>
              <a:gd name="connsiteY69" fmla="*/ 553582 h 2395109"/>
              <a:gd name="connsiteX70" fmla="*/ 4106516 w 4677232"/>
              <a:gd name="connsiteY70" fmla="*/ 464682 h 2395109"/>
              <a:gd name="connsiteX71" fmla="*/ 4131916 w 4677232"/>
              <a:gd name="connsiteY71" fmla="*/ 331332 h 2395109"/>
              <a:gd name="connsiteX72" fmla="*/ 4036666 w 4677232"/>
              <a:gd name="connsiteY72" fmla="*/ 426582 h 2395109"/>
              <a:gd name="connsiteX73" fmla="*/ 3890616 w 4677232"/>
              <a:gd name="connsiteY73" fmla="*/ 267832 h 2395109"/>
              <a:gd name="connsiteX74" fmla="*/ 3941416 w 4677232"/>
              <a:gd name="connsiteY74" fmla="*/ 458332 h 2395109"/>
              <a:gd name="connsiteX75" fmla="*/ 3928716 w 4677232"/>
              <a:gd name="connsiteY75" fmla="*/ 585332 h 2395109"/>
              <a:gd name="connsiteX76" fmla="*/ 3890616 w 4677232"/>
              <a:gd name="connsiteY76" fmla="*/ 648832 h 2395109"/>
              <a:gd name="connsiteX77" fmla="*/ 3801716 w 4677232"/>
              <a:gd name="connsiteY77" fmla="*/ 610732 h 2395109"/>
              <a:gd name="connsiteX78" fmla="*/ 3795366 w 4677232"/>
              <a:gd name="connsiteY78" fmla="*/ 502782 h 2395109"/>
              <a:gd name="connsiteX79" fmla="*/ 3719166 w 4677232"/>
              <a:gd name="connsiteY79" fmla="*/ 451982 h 2395109"/>
              <a:gd name="connsiteX80" fmla="*/ 3662016 w 4677232"/>
              <a:gd name="connsiteY80" fmla="*/ 483732 h 2395109"/>
              <a:gd name="connsiteX81" fmla="*/ 3712816 w 4677232"/>
              <a:gd name="connsiteY81" fmla="*/ 572632 h 2395109"/>
              <a:gd name="connsiteX82" fmla="*/ 3693766 w 4677232"/>
              <a:gd name="connsiteY82" fmla="*/ 585332 h 2395109"/>
              <a:gd name="connsiteX83" fmla="*/ 3630266 w 4677232"/>
              <a:gd name="connsiteY83" fmla="*/ 566282 h 2395109"/>
              <a:gd name="connsiteX84" fmla="*/ 3598516 w 4677232"/>
              <a:gd name="connsiteY84" fmla="*/ 471032 h 2395109"/>
              <a:gd name="connsiteX85" fmla="*/ 3674716 w 4677232"/>
              <a:gd name="connsiteY85" fmla="*/ 337682 h 2395109"/>
              <a:gd name="connsiteX86" fmla="*/ 3528666 w 4677232"/>
              <a:gd name="connsiteY86" fmla="*/ 331332 h 2395109"/>
              <a:gd name="connsiteX87" fmla="*/ 3649316 w 4677232"/>
              <a:gd name="connsiteY87" fmla="*/ 255132 h 2395109"/>
              <a:gd name="connsiteX88" fmla="*/ 3668366 w 4677232"/>
              <a:gd name="connsiteY88" fmla="*/ 159882 h 2395109"/>
              <a:gd name="connsiteX89" fmla="*/ 3560416 w 4677232"/>
              <a:gd name="connsiteY89" fmla="*/ 109082 h 2395109"/>
              <a:gd name="connsiteX90" fmla="*/ 3484216 w 4677232"/>
              <a:gd name="connsiteY90" fmla="*/ 197982 h 2395109"/>
              <a:gd name="connsiteX91" fmla="*/ 3458816 w 4677232"/>
              <a:gd name="connsiteY91" fmla="*/ 153532 h 2395109"/>
              <a:gd name="connsiteX92" fmla="*/ 3382616 w 4677232"/>
              <a:gd name="connsiteY92" fmla="*/ 153532 h 2395109"/>
              <a:gd name="connsiteX93" fmla="*/ 3382616 w 4677232"/>
              <a:gd name="connsiteY93" fmla="*/ 223382 h 2395109"/>
              <a:gd name="connsiteX94" fmla="*/ 3293716 w 4677232"/>
              <a:gd name="connsiteY94" fmla="*/ 96382 h 2395109"/>
              <a:gd name="connsiteX95" fmla="*/ 3185766 w 4677232"/>
              <a:gd name="connsiteY95" fmla="*/ 45582 h 2395109"/>
              <a:gd name="connsiteX96" fmla="*/ 3312766 w 4677232"/>
              <a:gd name="connsiteY96" fmla="*/ 337682 h 2395109"/>
              <a:gd name="connsiteX97" fmla="*/ 3147666 w 4677232"/>
              <a:gd name="connsiteY97" fmla="*/ 236082 h 2395109"/>
              <a:gd name="connsiteX98" fmla="*/ 3077816 w 4677232"/>
              <a:gd name="connsiteY98" fmla="*/ 242432 h 2395109"/>
              <a:gd name="connsiteX99" fmla="*/ 3014316 w 4677232"/>
              <a:gd name="connsiteY99" fmla="*/ 312282 h 2395109"/>
              <a:gd name="connsiteX100" fmla="*/ 2766666 w 4677232"/>
              <a:gd name="connsiteY100" fmla="*/ 331332 h 2395109"/>
              <a:gd name="connsiteX101" fmla="*/ 2817466 w 4677232"/>
              <a:gd name="connsiteY101" fmla="*/ 236082 h 2395109"/>
              <a:gd name="connsiteX102" fmla="*/ 2639666 w 4677232"/>
              <a:gd name="connsiteY102" fmla="*/ 229732 h 2395109"/>
              <a:gd name="connsiteX103" fmla="*/ 2455516 w 4677232"/>
              <a:gd name="connsiteY103" fmla="*/ 255132 h 2395109"/>
              <a:gd name="connsiteX104" fmla="*/ 2493616 w 4677232"/>
              <a:gd name="connsiteY104" fmla="*/ 159882 h 2395109"/>
              <a:gd name="connsiteX105" fmla="*/ 2322166 w 4677232"/>
              <a:gd name="connsiteY105" fmla="*/ 70982 h 2395109"/>
              <a:gd name="connsiteX106" fmla="*/ 2118966 w 4677232"/>
              <a:gd name="connsiteY106" fmla="*/ 1132 h 2395109"/>
              <a:gd name="connsiteX107" fmla="*/ 1522066 w 4677232"/>
              <a:gd name="connsiteY107" fmla="*/ 128132 h 2395109"/>
              <a:gd name="connsiteX108" fmla="*/ 1820516 w 4677232"/>
              <a:gd name="connsiteY108" fmla="*/ 178932 h 2395109"/>
              <a:gd name="connsiteX109" fmla="*/ 2138016 w 4677232"/>
              <a:gd name="connsiteY109" fmla="*/ 128132 h 2395109"/>
              <a:gd name="connsiteX110" fmla="*/ 2290416 w 4677232"/>
              <a:gd name="connsiteY110" fmla="*/ 197982 h 2395109"/>
              <a:gd name="connsiteX111" fmla="*/ 2290416 w 4677232"/>
              <a:gd name="connsiteY111" fmla="*/ 305932 h 2395109"/>
              <a:gd name="connsiteX112" fmla="*/ 2226916 w 4677232"/>
              <a:gd name="connsiteY112" fmla="*/ 305932 h 2395109"/>
              <a:gd name="connsiteX113" fmla="*/ 2144366 w 4677232"/>
              <a:gd name="connsiteY113" fmla="*/ 420232 h 2395109"/>
              <a:gd name="connsiteX114" fmla="*/ 2220566 w 4677232"/>
              <a:gd name="connsiteY114" fmla="*/ 420232 h 2395109"/>
              <a:gd name="connsiteX115" fmla="*/ 2366616 w 4677232"/>
              <a:gd name="connsiteY115" fmla="*/ 318632 h 2395109"/>
              <a:gd name="connsiteX116" fmla="*/ 2392016 w 4677232"/>
              <a:gd name="connsiteY116" fmla="*/ 502782 h 2395109"/>
              <a:gd name="connsiteX117" fmla="*/ 2436466 w 4677232"/>
              <a:gd name="connsiteY117" fmla="*/ 426582 h 2395109"/>
              <a:gd name="connsiteX118" fmla="*/ 2461866 w 4677232"/>
              <a:gd name="connsiteY118" fmla="*/ 363082 h 2395109"/>
              <a:gd name="connsiteX119" fmla="*/ 2626966 w 4677232"/>
              <a:gd name="connsiteY119" fmla="*/ 451982 h 2395109"/>
              <a:gd name="connsiteX120" fmla="*/ 2582516 w 4677232"/>
              <a:gd name="connsiteY120" fmla="*/ 566282 h 2395109"/>
              <a:gd name="connsiteX121" fmla="*/ 2684116 w 4677232"/>
              <a:gd name="connsiteY121" fmla="*/ 528182 h 2395109"/>
              <a:gd name="connsiteX122" fmla="*/ 2823816 w 4677232"/>
              <a:gd name="connsiteY122" fmla="*/ 528182 h 2395109"/>
              <a:gd name="connsiteX123" fmla="*/ 2709516 w 4677232"/>
              <a:gd name="connsiteY123" fmla="*/ 648832 h 2395109"/>
              <a:gd name="connsiteX124" fmla="*/ 2665066 w 4677232"/>
              <a:gd name="connsiteY124" fmla="*/ 718682 h 2395109"/>
              <a:gd name="connsiteX125" fmla="*/ 2785716 w 4677232"/>
              <a:gd name="connsiteY125" fmla="*/ 725032 h 2395109"/>
              <a:gd name="connsiteX126" fmla="*/ 2836516 w 4677232"/>
              <a:gd name="connsiteY126" fmla="*/ 693282 h 2395109"/>
              <a:gd name="connsiteX127" fmla="*/ 2906366 w 4677232"/>
              <a:gd name="connsiteY127" fmla="*/ 642482 h 2395109"/>
              <a:gd name="connsiteX128" fmla="*/ 3001616 w 4677232"/>
              <a:gd name="connsiteY128" fmla="*/ 661532 h 2395109"/>
              <a:gd name="connsiteX129" fmla="*/ 3033366 w 4677232"/>
              <a:gd name="connsiteY129" fmla="*/ 623432 h 2395109"/>
              <a:gd name="connsiteX130" fmla="*/ 3141316 w 4677232"/>
              <a:gd name="connsiteY130" fmla="*/ 655182 h 2395109"/>
              <a:gd name="connsiteX131" fmla="*/ 3122266 w 4677232"/>
              <a:gd name="connsiteY131" fmla="*/ 788532 h 2395109"/>
              <a:gd name="connsiteX132" fmla="*/ 3198466 w 4677232"/>
              <a:gd name="connsiteY132" fmla="*/ 686932 h 2395109"/>
              <a:gd name="connsiteX133" fmla="*/ 3255616 w 4677232"/>
              <a:gd name="connsiteY133" fmla="*/ 610732 h 2395109"/>
              <a:gd name="connsiteX134" fmla="*/ 3522316 w 4677232"/>
              <a:gd name="connsiteY134" fmla="*/ 807582 h 2395109"/>
              <a:gd name="connsiteX135" fmla="*/ 3350866 w 4677232"/>
              <a:gd name="connsiteY135" fmla="*/ 966332 h 2395109"/>
              <a:gd name="connsiteX136" fmla="*/ 3331816 w 4677232"/>
              <a:gd name="connsiteY136" fmla="*/ 1029832 h 2395109"/>
              <a:gd name="connsiteX137" fmla="*/ 3007966 w 4677232"/>
              <a:gd name="connsiteY137" fmla="*/ 1036182 h 2395109"/>
              <a:gd name="connsiteX138" fmla="*/ 3001616 w 4677232"/>
              <a:gd name="connsiteY138" fmla="*/ 947282 h 2395109"/>
              <a:gd name="connsiteX139" fmla="*/ 2925416 w 4677232"/>
              <a:gd name="connsiteY139" fmla="*/ 883782 h 2395109"/>
              <a:gd name="connsiteX140" fmla="*/ 2957166 w 4677232"/>
              <a:gd name="connsiteY140" fmla="*/ 1023482 h 2395109"/>
              <a:gd name="connsiteX141" fmla="*/ 2957166 w 4677232"/>
              <a:gd name="connsiteY141" fmla="*/ 1055232 h 2395109"/>
              <a:gd name="connsiteX142" fmla="*/ 2931766 w 4677232"/>
              <a:gd name="connsiteY142" fmla="*/ 1175882 h 2395109"/>
              <a:gd name="connsiteX143" fmla="*/ 2766666 w 4677232"/>
              <a:gd name="connsiteY143" fmla="*/ 1017132 h 2395109"/>
              <a:gd name="connsiteX144" fmla="*/ 2773016 w 4677232"/>
              <a:gd name="connsiteY144" fmla="*/ 1086982 h 2395109"/>
              <a:gd name="connsiteX145" fmla="*/ 2760316 w 4677232"/>
              <a:gd name="connsiteY145" fmla="*/ 1175882 h 2395109"/>
              <a:gd name="connsiteX146" fmla="*/ 2531716 w 4677232"/>
              <a:gd name="connsiteY146" fmla="*/ 1207632 h 2395109"/>
              <a:gd name="connsiteX147" fmla="*/ 2341216 w 4677232"/>
              <a:gd name="connsiteY147" fmla="*/ 1283832 h 2395109"/>
              <a:gd name="connsiteX148" fmla="*/ 2423766 w 4677232"/>
              <a:gd name="connsiteY148" fmla="*/ 947282 h 2395109"/>
              <a:gd name="connsiteX149" fmla="*/ 2322166 w 4677232"/>
              <a:gd name="connsiteY149" fmla="*/ 1061582 h 2395109"/>
              <a:gd name="connsiteX150" fmla="*/ 2182466 w 4677232"/>
              <a:gd name="connsiteY150" fmla="*/ 998082 h 2395109"/>
              <a:gd name="connsiteX151" fmla="*/ 2290416 w 4677232"/>
              <a:gd name="connsiteY151" fmla="*/ 1106032 h 2395109"/>
              <a:gd name="connsiteX152" fmla="*/ 2245966 w 4677232"/>
              <a:gd name="connsiteY152" fmla="*/ 1201282 h 2395109"/>
              <a:gd name="connsiteX153" fmla="*/ 2163416 w 4677232"/>
              <a:gd name="connsiteY153" fmla="*/ 1201282 h 2395109"/>
              <a:gd name="connsiteX154" fmla="*/ 2150716 w 4677232"/>
              <a:gd name="connsiteY154" fmla="*/ 1258432 h 2395109"/>
              <a:gd name="connsiteX155" fmla="*/ 2055466 w 4677232"/>
              <a:gd name="connsiteY155" fmla="*/ 1252082 h 2395109"/>
              <a:gd name="connsiteX156" fmla="*/ 1979266 w 4677232"/>
              <a:gd name="connsiteY156" fmla="*/ 1112382 h 2395109"/>
              <a:gd name="connsiteX157" fmla="*/ 1934816 w 4677232"/>
              <a:gd name="connsiteY157" fmla="*/ 1074282 h 2395109"/>
              <a:gd name="connsiteX158" fmla="*/ 1890366 w 4677232"/>
              <a:gd name="connsiteY158" fmla="*/ 953632 h 2395109"/>
              <a:gd name="connsiteX159" fmla="*/ 1877666 w 4677232"/>
              <a:gd name="connsiteY159" fmla="*/ 1144132 h 2395109"/>
              <a:gd name="connsiteX160" fmla="*/ 1953866 w 4677232"/>
              <a:gd name="connsiteY160" fmla="*/ 1258432 h 2395109"/>
              <a:gd name="connsiteX161" fmla="*/ 1680816 w 4677232"/>
              <a:gd name="connsiteY161" fmla="*/ 1379082 h 2395109"/>
              <a:gd name="connsiteX162" fmla="*/ 1668116 w 4677232"/>
              <a:gd name="connsiteY162" fmla="*/ 1271132 h 2395109"/>
              <a:gd name="connsiteX163" fmla="*/ 1553816 w 4677232"/>
              <a:gd name="connsiteY163" fmla="*/ 1207632 h 2395109"/>
              <a:gd name="connsiteX164" fmla="*/ 1566516 w 4677232"/>
              <a:gd name="connsiteY164" fmla="*/ 1264782 h 2395109"/>
              <a:gd name="connsiteX165" fmla="*/ 1566516 w 4677232"/>
              <a:gd name="connsiteY165" fmla="*/ 1353682 h 2395109"/>
              <a:gd name="connsiteX166" fmla="*/ 1337916 w 4677232"/>
              <a:gd name="connsiteY166" fmla="*/ 1417182 h 2395109"/>
              <a:gd name="connsiteX167" fmla="*/ 1312516 w 4677232"/>
              <a:gd name="connsiteY167" fmla="*/ 1537832 h 2395109"/>
              <a:gd name="connsiteX168" fmla="*/ 1229966 w 4677232"/>
              <a:gd name="connsiteY168" fmla="*/ 1582282 h 2395109"/>
              <a:gd name="connsiteX169" fmla="*/ 1198216 w 4677232"/>
              <a:gd name="connsiteY169" fmla="*/ 1448932 h 2395109"/>
              <a:gd name="connsiteX170" fmla="*/ 1077566 w 4677232"/>
              <a:gd name="connsiteY170" fmla="*/ 1404482 h 2395109"/>
              <a:gd name="connsiteX171" fmla="*/ 785466 w 4677232"/>
              <a:gd name="connsiteY171" fmla="*/ 985382 h 2395109"/>
              <a:gd name="connsiteX172" fmla="*/ 633066 w 4677232"/>
              <a:gd name="connsiteY172" fmla="*/ 737732 h 2395109"/>
              <a:gd name="connsiteX173" fmla="*/ 620366 w 4677232"/>
              <a:gd name="connsiteY173" fmla="*/ 820282 h 2395109"/>
              <a:gd name="connsiteX174" fmla="*/ 493366 w 4677232"/>
              <a:gd name="connsiteY174" fmla="*/ 839332 h 2395109"/>
              <a:gd name="connsiteX175" fmla="*/ 487016 w 4677232"/>
              <a:gd name="connsiteY175" fmla="*/ 750432 h 2395109"/>
              <a:gd name="connsiteX176" fmla="*/ 169516 w 4677232"/>
              <a:gd name="connsiteY176" fmla="*/ 623432 h 2395109"/>
              <a:gd name="connsiteX0" fmla="*/ 169516 w 4677232"/>
              <a:gd name="connsiteY0" fmla="*/ 623432 h 2400519"/>
              <a:gd name="connsiteX1" fmla="*/ 956916 w 4677232"/>
              <a:gd name="connsiteY1" fmla="*/ 1537832 h 2400519"/>
              <a:gd name="connsiteX2" fmla="*/ 899767 w 4677232"/>
              <a:gd name="connsiteY2" fmla="*/ 1575932 h 2400519"/>
              <a:gd name="connsiteX3" fmla="*/ 785467 w 4677232"/>
              <a:gd name="connsiteY3" fmla="*/ 1620382 h 2400519"/>
              <a:gd name="connsiteX4" fmla="*/ 715617 w 4677232"/>
              <a:gd name="connsiteY4" fmla="*/ 1702932 h 2400519"/>
              <a:gd name="connsiteX5" fmla="*/ 741017 w 4677232"/>
              <a:gd name="connsiteY5" fmla="*/ 1690232 h 2400519"/>
              <a:gd name="connsiteX6" fmla="*/ 512416 w 4677232"/>
              <a:gd name="connsiteY6" fmla="*/ 1702932 h 2400519"/>
              <a:gd name="connsiteX7" fmla="*/ 309216 w 4677232"/>
              <a:gd name="connsiteY7" fmla="*/ 1887082 h 2400519"/>
              <a:gd name="connsiteX8" fmla="*/ 4416 w 4677232"/>
              <a:gd name="connsiteY8" fmla="*/ 2071232 h 2400519"/>
              <a:gd name="connsiteX9" fmla="*/ 563217 w 4677232"/>
              <a:gd name="connsiteY9" fmla="*/ 2001382 h 2400519"/>
              <a:gd name="connsiteX10" fmla="*/ 810866 w 4677232"/>
              <a:gd name="connsiteY10" fmla="*/ 1855332 h 2400519"/>
              <a:gd name="connsiteX11" fmla="*/ 1115666 w 4677232"/>
              <a:gd name="connsiteY11" fmla="*/ 1785482 h 2400519"/>
              <a:gd name="connsiteX12" fmla="*/ 842617 w 4677232"/>
              <a:gd name="connsiteY12" fmla="*/ 1899782 h 2400519"/>
              <a:gd name="connsiteX13" fmla="*/ 1223616 w 4677232"/>
              <a:gd name="connsiteY13" fmla="*/ 2166482 h 2400519"/>
              <a:gd name="connsiteX14" fmla="*/ 1433166 w 4677232"/>
              <a:gd name="connsiteY14" fmla="*/ 1715632 h 2400519"/>
              <a:gd name="connsiteX15" fmla="*/ 1585566 w 4677232"/>
              <a:gd name="connsiteY15" fmla="*/ 2109332 h 2400519"/>
              <a:gd name="connsiteX16" fmla="*/ 1617317 w 4677232"/>
              <a:gd name="connsiteY16" fmla="*/ 2033132 h 2400519"/>
              <a:gd name="connsiteX17" fmla="*/ 1617317 w 4677232"/>
              <a:gd name="connsiteY17" fmla="*/ 1823582 h 2400519"/>
              <a:gd name="connsiteX18" fmla="*/ 1661766 w 4677232"/>
              <a:gd name="connsiteY18" fmla="*/ 1721982 h 2400519"/>
              <a:gd name="connsiteX19" fmla="*/ 1833216 w 4677232"/>
              <a:gd name="connsiteY19" fmla="*/ 1753732 h 2400519"/>
              <a:gd name="connsiteX20" fmla="*/ 2163416 w 4677232"/>
              <a:gd name="connsiteY20" fmla="*/ 1728332 h 2400519"/>
              <a:gd name="connsiteX21" fmla="*/ 2417416 w 4677232"/>
              <a:gd name="connsiteY21" fmla="*/ 1518782 h 2400519"/>
              <a:gd name="connsiteX22" fmla="*/ 2315816 w 4677232"/>
              <a:gd name="connsiteY22" fmla="*/ 2077582 h 2400519"/>
              <a:gd name="connsiteX23" fmla="*/ 2569816 w 4677232"/>
              <a:gd name="connsiteY23" fmla="*/ 2014082 h 2400519"/>
              <a:gd name="connsiteX24" fmla="*/ 2538067 w 4677232"/>
              <a:gd name="connsiteY24" fmla="*/ 1912482 h 2400519"/>
              <a:gd name="connsiteX25" fmla="*/ 2620617 w 4677232"/>
              <a:gd name="connsiteY25" fmla="*/ 1741032 h 2400519"/>
              <a:gd name="connsiteX26" fmla="*/ 2633316 w 4677232"/>
              <a:gd name="connsiteY26" fmla="*/ 1633082 h 2400519"/>
              <a:gd name="connsiteX27" fmla="*/ 2925416 w 4677232"/>
              <a:gd name="connsiteY27" fmla="*/ 1779132 h 2400519"/>
              <a:gd name="connsiteX28" fmla="*/ 2944466 w 4677232"/>
              <a:gd name="connsiteY28" fmla="*/ 1925182 h 2400519"/>
              <a:gd name="connsiteX29" fmla="*/ 3039716 w 4677232"/>
              <a:gd name="connsiteY29" fmla="*/ 1728332 h 2400519"/>
              <a:gd name="connsiteX30" fmla="*/ 3109566 w 4677232"/>
              <a:gd name="connsiteY30" fmla="*/ 1709282 h 2400519"/>
              <a:gd name="connsiteX31" fmla="*/ 3039716 w 4677232"/>
              <a:gd name="connsiteY31" fmla="*/ 1474332 h 2400519"/>
              <a:gd name="connsiteX32" fmla="*/ 3236566 w 4677232"/>
              <a:gd name="connsiteY32" fmla="*/ 1448932 h 2400519"/>
              <a:gd name="connsiteX33" fmla="*/ 3281016 w 4677232"/>
              <a:gd name="connsiteY33" fmla="*/ 1677532 h 2400519"/>
              <a:gd name="connsiteX34" fmla="*/ 3331816 w 4677232"/>
              <a:gd name="connsiteY34" fmla="*/ 1607682 h 2400519"/>
              <a:gd name="connsiteX35" fmla="*/ 3369916 w 4677232"/>
              <a:gd name="connsiteY35" fmla="*/ 1487032 h 2400519"/>
              <a:gd name="connsiteX36" fmla="*/ 3528666 w 4677232"/>
              <a:gd name="connsiteY36" fmla="*/ 1537832 h 2400519"/>
              <a:gd name="connsiteX37" fmla="*/ 3465166 w 4677232"/>
              <a:gd name="connsiteY37" fmla="*/ 1715632 h 2400519"/>
              <a:gd name="connsiteX38" fmla="*/ 3547716 w 4677232"/>
              <a:gd name="connsiteY38" fmla="*/ 1709282 h 2400519"/>
              <a:gd name="connsiteX39" fmla="*/ 3325466 w 4677232"/>
              <a:gd name="connsiteY39" fmla="*/ 2090282 h 2400519"/>
              <a:gd name="connsiteX40" fmla="*/ 3611216 w 4677232"/>
              <a:gd name="connsiteY40" fmla="*/ 2033132 h 2400519"/>
              <a:gd name="connsiteX41" fmla="*/ 3668367 w 4677232"/>
              <a:gd name="connsiteY41" fmla="*/ 2141083 h 2400519"/>
              <a:gd name="connsiteX42" fmla="*/ 3566767 w 4677232"/>
              <a:gd name="connsiteY42" fmla="*/ 2337932 h 2400519"/>
              <a:gd name="connsiteX43" fmla="*/ 3674716 w 4677232"/>
              <a:gd name="connsiteY43" fmla="*/ 2395082 h 2400519"/>
              <a:gd name="connsiteX44" fmla="*/ 3789017 w 4677232"/>
              <a:gd name="connsiteY44" fmla="*/ 2223631 h 2400519"/>
              <a:gd name="connsiteX45" fmla="*/ 3928716 w 4677232"/>
              <a:gd name="connsiteY45" fmla="*/ 2344282 h 2400519"/>
              <a:gd name="connsiteX46" fmla="*/ 3808067 w 4677232"/>
              <a:gd name="connsiteY46" fmla="*/ 1982333 h 2400519"/>
              <a:gd name="connsiteX47" fmla="*/ 3782667 w 4677232"/>
              <a:gd name="connsiteY47" fmla="*/ 1817232 h 2400519"/>
              <a:gd name="connsiteX48" fmla="*/ 3731867 w 4677232"/>
              <a:gd name="connsiteY48" fmla="*/ 1633082 h 2400519"/>
              <a:gd name="connsiteX49" fmla="*/ 3731867 w 4677232"/>
              <a:gd name="connsiteY49" fmla="*/ 1633082 h 2400519"/>
              <a:gd name="connsiteX50" fmla="*/ 3693767 w 4677232"/>
              <a:gd name="connsiteY50" fmla="*/ 1493383 h 2400519"/>
              <a:gd name="connsiteX51" fmla="*/ 3700116 w 4677232"/>
              <a:gd name="connsiteY51" fmla="*/ 1379082 h 2400519"/>
              <a:gd name="connsiteX52" fmla="*/ 3890616 w 4677232"/>
              <a:gd name="connsiteY52" fmla="*/ 1264782 h 2400519"/>
              <a:gd name="connsiteX53" fmla="*/ 3890616 w 4677232"/>
              <a:gd name="connsiteY53" fmla="*/ 1099682 h 2400519"/>
              <a:gd name="connsiteX54" fmla="*/ 4068416 w 4677232"/>
              <a:gd name="connsiteY54" fmla="*/ 1264782 h 2400519"/>
              <a:gd name="connsiteX55" fmla="*/ 4144616 w 4677232"/>
              <a:gd name="connsiteY55" fmla="*/ 1029832 h 2400519"/>
              <a:gd name="connsiteX56" fmla="*/ 4246216 w 4677232"/>
              <a:gd name="connsiteY56" fmla="*/ 1144132 h 2400519"/>
              <a:gd name="connsiteX57" fmla="*/ 4239866 w 4677232"/>
              <a:gd name="connsiteY57" fmla="*/ 1296532 h 2400519"/>
              <a:gd name="connsiteX58" fmla="*/ 4379566 w 4677232"/>
              <a:gd name="connsiteY58" fmla="*/ 1239382 h 2400519"/>
              <a:gd name="connsiteX59" fmla="*/ 4284316 w 4677232"/>
              <a:gd name="connsiteY59" fmla="*/ 1569582 h 2400519"/>
              <a:gd name="connsiteX60" fmla="*/ 4500216 w 4677232"/>
              <a:gd name="connsiteY60" fmla="*/ 1404482 h 2400519"/>
              <a:gd name="connsiteX61" fmla="*/ 4658966 w 4677232"/>
              <a:gd name="connsiteY61" fmla="*/ 1112382 h 2400519"/>
              <a:gd name="connsiteX62" fmla="*/ 4665316 w 4677232"/>
              <a:gd name="connsiteY62" fmla="*/ 617082 h 2400519"/>
              <a:gd name="connsiteX63" fmla="*/ 4582766 w 4677232"/>
              <a:gd name="connsiteY63" fmla="*/ 432932 h 2400519"/>
              <a:gd name="connsiteX64" fmla="*/ 4493866 w 4677232"/>
              <a:gd name="connsiteY64" fmla="*/ 610732 h 2400519"/>
              <a:gd name="connsiteX65" fmla="*/ 4341466 w 4677232"/>
              <a:gd name="connsiteY65" fmla="*/ 578982 h 2400519"/>
              <a:gd name="connsiteX66" fmla="*/ 4404966 w 4677232"/>
              <a:gd name="connsiteY66" fmla="*/ 331332 h 2400519"/>
              <a:gd name="connsiteX67" fmla="*/ 4265266 w 4677232"/>
              <a:gd name="connsiteY67" fmla="*/ 439282 h 2400519"/>
              <a:gd name="connsiteX68" fmla="*/ 4150966 w 4677232"/>
              <a:gd name="connsiteY68" fmla="*/ 591682 h 2400519"/>
              <a:gd name="connsiteX69" fmla="*/ 4068416 w 4677232"/>
              <a:gd name="connsiteY69" fmla="*/ 553582 h 2400519"/>
              <a:gd name="connsiteX70" fmla="*/ 4106516 w 4677232"/>
              <a:gd name="connsiteY70" fmla="*/ 464682 h 2400519"/>
              <a:gd name="connsiteX71" fmla="*/ 4131916 w 4677232"/>
              <a:gd name="connsiteY71" fmla="*/ 331332 h 2400519"/>
              <a:gd name="connsiteX72" fmla="*/ 4036666 w 4677232"/>
              <a:gd name="connsiteY72" fmla="*/ 426582 h 2400519"/>
              <a:gd name="connsiteX73" fmla="*/ 3890616 w 4677232"/>
              <a:gd name="connsiteY73" fmla="*/ 267832 h 2400519"/>
              <a:gd name="connsiteX74" fmla="*/ 3941416 w 4677232"/>
              <a:gd name="connsiteY74" fmla="*/ 458332 h 2400519"/>
              <a:gd name="connsiteX75" fmla="*/ 3928716 w 4677232"/>
              <a:gd name="connsiteY75" fmla="*/ 585332 h 2400519"/>
              <a:gd name="connsiteX76" fmla="*/ 3890616 w 4677232"/>
              <a:gd name="connsiteY76" fmla="*/ 648832 h 2400519"/>
              <a:gd name="connsiteX77" fmla="*/ 3801716 w 4677232"/>
              <a:gd name="connsiteY77" fmla="*/ 610732 h 2400519"/>
              <a:gd name="connsiteX78" fmla="*/ 3795366 w 4677232"/>
              <a:gd name="connsiteY78" fmla="*/ 502782 h 2400519"/>
              <a:gd name="connsiteX79" fmla="*/ 3719166 w 4677232"/>
              <a:gd name="connsiteY79" fmla="*/ 451982 h 2400519"/>
              <a:gd name="connsiteX80" fmla="*/ 3662016 w 4677232"/>
              <a:gd name="connsiteY80" fmla="*/ 483732 h 2400519"/>
              <a:gd name="connsiteX81" fmla="*/ 3712816 w 4677232"/>
              <a:gd name="connsiteY81" fmla="*/ 572632 h 2400519"/>
              <a:gd name="connsiteX82" fmla="*/ 3693766 w 4677232"/>
              <a:gd name="connsiteY82" fmla="*/ 585332 h 2400519"/>
              <a:gd name="connsiteX83" fmla="*/ 3630266 w 4677232"/>
              <a:gd name="connsiteY83" fmla="*/ 566282 h 2400519"/>
              <a:gd name="connsiteX84" fmla="*/ 3598516 w 4677232"/>
              <a:gd name="connsiteY84" fmla="*/ 471032 h 2400519"/>
              <a:gd name="connsiteX85" fmla="*/ 3674716 w 4677232"/>
              <a:gd name="connsiteY85" fmla="*/ 337682 h 2400519"/>
              <a:gd name="connsiteX86" fmla="*/ 3528666 w 4677232"/>
              <a:gd name="connsiteY86" fmla="*/ 331332 h 2400519"/>
              <a:gd name="connsiteX87" fmla="*/ 3649316 w 4677232"/>
              <a:gd name="connsiteY87" fmla="*/ 255132 h 2400519"/>
              <a:gd name="connsiteX88" fmla="*/ 3668366 w 4677232"/>
              <a:gd name="connsiteY88" fmla="*/ 159882 h 2400519"/>
              <a:gd name="connsiteX89" fmla="*/ 3560416 w 4677232"/>
              <a:gd name="connsiteY89" fmla="*/ 109082 h 2400519"/>
              <a:gd name="connsiteX90" fmla="*/ 3484216 w 4677232"/>
              <a:gd name="connsiteY90" fmla="*/ 197982 h 2400519"/>
              <a:gd name="connsiteX91" fmla="*/ 3458816 w 4677232"/>
              <a:gd name="connsiteY91" fmla="*/ 153532 h 2400519"/>
              <a:gd name="connsiteX92" fmla="*/ 3382616 w 4677232"/>
              <a:gd name="connsiteY92" fmla="*/ 153532 h 2400519"/>
              <a:gd name="connsiteX93" fmla="*/ 3382616 w 4677232"/>
              <a:gd name="connsiteY93" fmla="*/ 223382 h 2400519"/>
              <a:gd name="connsiteX94" fmla="*/ 3293716 w 4677232"/>
              <a:gd name="connsiteY94" fmla="*/ 96382 h 2400519"/>
              <a:gd name="connsiteX95" fmla="*/ 3185766 w 4677232"/>
              <a:gd name="connsiteY95" fmla="*/ 45582 h 2400519"/>
              <a:gd name="connsiteX96" fmla="*/ 3312766 w 4677232"/>
              <a:gd name="connsiteY96" fmla="*/ 337682 h 2400519"/>
              <a:gd name="connsiteX97" fmla="*/ 3147666 w 4677232"/>
              <a:gd name="connsiteY97" fmla="*/ 236082 h 2400519"/>
              <a:gd name="connsiteX98" fmla="*/ 3077816 w 4677232"/>
              <a:gd name="connsiteY98" fmla="*/ 242432 h 2400519"/>
              <a:gd name="connsiteX99" fmla="*/ 3014316 w 4677232"/>
              <a:gd name="connsiteY99" fmla="*/ 312282 h 2400519"/>
              <a:gd name="connsiteX100" fmla="*/ 2766666 w 4677232"/>
              <a:gd name="connsiteY100" fmla="*/ 331332 h 2400519"/>
              <a:gd name="connsiteX101" fmla="*/ 2817466 w 4677232"/>
              <a:gd name="connsiteY101" fmla="*/ 236082 h 2400519"/>
              <a:gd name="connsiteX102" fmla="*/ 2639666 w 4677232"/>
              <a:gd name="connsiteY102" fmla="*/ 229732 h 2400519"/>
              <a:gd name="connsiteX103" fmla="*/ 2455516 w 4677232"/>
              <a:gd name="connsiteY103" fmla="*/ 255132 h 2400519"/>
              <a:gd name="connsiteX104" fmla="*/ 2493616 w 4677232"/>
              <a:gd name="connsiteY104" fmla="*/ 159882 h 2400519"/>
              <a:gd name="connsiteX105" fmla="*/ 2322166 w 4677232"/>
              <a:gd name="connsiteY105" fmla="*/ 70982 h 2400519"/>
              <a:gd name="connsiteX106" fmla="*/ 2118966 w 4677232"/>
              <a:gd name="connsiteY106" fmla="*/ 1132 h 2400519"/>
              <a:gd name="connsiteX107" fmla="*/ 1522066 w 4677232"/>
              <a:gd name="connsiteY107" fmla="*/ 128132 h 2400519"/>
              <a:gd name="connsiteX108" fmla="*/ 1820516 w 4677232"/>
              <a:gd name="connsiteY108" fmla="*/ 178932 h 2400519"/>
              <a:gd name="connsiteX109" fmla="*/ 2138016 w 4677232"/>
              <a:gd name="connsiteY109" fmla="*/ 128132 h 2400519"/>
              <a:gd name="connsiteX110" fmla="*/ 2290416 w 4677232"/>
              <a:gd name="connsiteY110" fmla="*/ 197982 h 2400519"/>
              <a:gd name="connsiteX111" fmla="*/ 2290416 w 4677232"/>
              <a:gd name="connsiteY111" fmla="*/ 305932 h 2400519"/>
              <a:gd name="connsiteX112" fmla="*/ 2226916 w 4677232"/>
              <a:gd name="connsiteY112" fmla="*/ 305932 h 2400519"/>
              <a:gd name="connsiteX113" fmla="*/ 2144366 w 4677232"/>
              <a:gd name="connsiteY113" fmla="*/ 420232 h 2400519"/>
              <a:gd name="connsiteX114" fmla="*/ 2220566 w 4677232"/>
              <a:gd name="connsiteY114" fmla="*/ 420232 h 2400519"/>
              <a:gd name="connsiteX115" fmla="*/ 2366616 w 4677232"/>
              <a:gd name="connsiteY115" fmla="*/ 318632 h 2400519"/>
              <a:gd name="connsiteX116" fmla="*/ 2392016 w 4677232"/>
              <a:gd name="connsiteY116" fmla="*/ 502782 h 2400519"/>
              <a:gd name="connsiteX117" fmla="*/ 2436466 w 4677232"/>
              <a:gd name="connsiteY117" fmla="*/ 426582 h 2400519"/>
              <a:gd name="connsiteX118" fmla="*/ 2461866 w 4677232"/>
              <a:gd name="connsiteY118" fmla="*/ 363082 h 2400519"/>
              <a:gd name="connsiteX119" fmla="*/ 2626966 w 4677232"/>
              <a:gd name="connsiteY119" fmla="*/ 451982 h 2400519"/>
              <a:gd name="connsiteX120" fmla="*/ 2582516 w 4677232"/>
              <a:gd name="connsiteY120" fmla="*/ 566282 h 2400519"/>
              <a:gd name="connsiteX121" fmla="*/ 2684116 w 4677232"/>
              <a:gd name="connsiteY121" fmla="*/ 528182 h 2400519"/>
              <a:gd name="connsiteX122" fmla="*/ 2823816 w 4677232"/>
              <a:gd name="connsiteY122" fmla="*/ 528182 h 2400519"/>
              <a:gd name="connsiteX123" fmla="*/ 2709516 w 4677232"/>
              <a:gd name="connsiteY123" fmla="*/ 648832 h 2400519"/>
              <a:gd name="connsiteX124" fmla="*/ 2665066 w 4677232"/>
              <a:gd name="connsiteY124" fmla="*/ 718682 h 2400519"/>
              <a:gd name="connsiteX125" fmla="*/ 2785716 w 4677232"/>
              <a:gd name="connsiteY125" fmla="*/ 725032 h 2400519"/>
              <a:gd name="connsiteX126" fmla="*/ 2836516 w 4677232"/>
              <a:gd name="connsiteY126" fmla="*/ 693282 h 2400519"/>
              <a:gd name="connsiteX127" fmla="*/ 2906366 w 4677232"/>
              <a:gd name="connsiteY127" fmla="*/ 642482 h 2400519"/>
              <a:gd name="connsiteX128" fmla="*/ 3001616 w 4677232"/>
              <a:gd name="connsiteY128" fmla="*/ 661532 h 2400519"/>
              <a:gd name="connsiteX129" fmla="*/ 3033366 w 4677232"/>
              <a:gd name="connsiteY129" fmla="*/ 623432 h 2400519"/>
              <a:gd name="connsiteX130" fmla="*/ 3141316 w 4677232"/>
              <a:gd name="connsiteY130" fmla="*/ 655182 h 2400519"/>
              <a:gd name="connsiteX131" fmla="*/ 3122266 w 4677232"/>
              <a:gd name="connsiteY131" fmla="*/ 788532 h 2400519"/>
              <a:gd name="connsiteX132" fmla="*/ 3198466 w 4677232"/>
              <a:gd name="connsiteY132" fmla="*/ 686932 h 2400519"/>
              <a:gd name="connsiteX133" fmla="*/ 3255616 w 4677232"/>
              <a:gd name="connsiteY133" fmla="*/ 610732 h 2400519"/>
              <a:gd name="connsiteX134" fmla="*/ 3522316 w 4677232"/>
              <a:gd name="connsiteY134" fmla="*/ 807582 h 2400519"/>
              <a:gd name="connsiteX135" fmla="*/ 3350866 w 4677232"/>
              <a:gd name="connsiteY135" fmla="*/ 966332 h 2400519"/>
              <a:gd name="connsiteX136" fmla="*/ 3331816 w 4677232"/>
              <a:gd name="connsiteY136" fmla="*/ 1029832 h 2400519"/>
              <a:gd name="connsiteX137" fmla="*/ 3007966 w 4677232"/>
              <a:gd name="connsiteY137" fmla="*/ 1036182 h 2400519"/>
              <a:gd name="connsiteX138" fmla="*/ 3001616 w 4677232"/>
              <a:gd name="connsiteY138" fmla="*/ 947282 h 2400519"/>
              <a:gd name="connsiteX139" fmla="*/ 2925416 w 4677232"/>
              <a:gd name="connsiteY139" fmla="*/ 883782 h 2400519"/>
              <a:gd name="connsiteX140" fmla="*/ 2957166 w 4677232"/>
              <a:gd name="connsiteY140" fmla="*/ 1023482 h 2400519"/>
              <a:gd name="connsiteX141" fmla="*/ 2957166 w 4677232"/>
              <a:gd name="connsiteY141" fmla="*/ 1055232 h 2400519"/>
              <a:gd name="connsiteX142" fmla="*/ 2931766 w 4677232"/>
              <a:gd name="connsiteY142" fmla="*/ 1175882 h 2400519"/>
              <a:gd name="connsiteX143" fmla="*/ 2766666 w 4677232"/>
              <a:gd name="connsiteY143" fmla="*/ 1017132 h 2400519"/>
              <a:gd name="connsiteX144" fmla="*/ 2773016 w 4677232"/>
              <a:gd name="connsiteY144" fmla="*/ 1086982 h 2400519"/>
              <a:gd name="connsiteX145" fmla="*/ 2760316 w 4677232"/>
              <a:gd name="connsiteY145" fmla="*/ 1175882 h 2400519"/>
              <a:gd name="connsiteX146" fmla="*/ 2531716 w 4677232"/>
              <a:gd name="connsiteY146" fmla="*/ 1207632 h 2400519"/>
              <a:gd name="connsiteX147" fmla="*/ 2341216 w 4677232"/>
              <a:gd name="connsiteY147" fmla="*/ 1283832 h 2400519"/>
              <a:gd name="connsiteX148" fmla="*/ 2423766 w 4677232"/>
              <a:gd name="connsiteY148" fmla="*/ 947282 h 2400519"/>
              <a:gd name="connsiteX149" fmla="*/ 2322166 w 4677232"/>
              <a:gd name="connsiteY149" fmla="*/ 1061582 h 2400519"/>
              <a:gd name="connsiteX150" fmla="*/ 2182466 w 4677232"/>
              <a:gd name="connsiteY150" fmla="*/ 998082 h 2400519"/>
              <a:gd name="connsiteX151" fmla="*/ 2290416 w 4677232"/>
              <a:gd name="connsiteY151" fmla="*/ 1106032 h 2400519"/>
              <a:gd name="connsiteX152" fmla="*/ 2245966 w 4677232"/>
              <a:gd name="connsiteY152" fmla="*/ 1201282 h 2400519"/>
              <a:gd name="connsiteX153" fmla="*/ 2163416 w 4677232"/>
              <a:gd name="connsiteY153" fmla="*/ 1201282 h 2400519"/>
              <a:gd name="connsiteX154" fmla="*/ 2150716 w 4677232"/>
              <a:gd name="connsiteY154" fmla="*/ 1258432 h 2400519"/>
              <a:gd name="connsiteX155" fmla="*/ 2055466 w 4677232"/>
              <a:gd name="connsiteY155" fmla="*/ 1252082 h 2400519"/>
              <a:gd name="connsiteX156" fmla="*/ 1979266 w 4677232"/>
              <a:gd name="connsiteY156" fmla="*/ 1112382 h 2400519"/>
              <a:gd name="connsiteX157" fmla="*/ 1934816 w 4677232"/>
              <a:gd name="connsiteY157" fmla="*/ 1074282 h 2400519"/>
              <a:gd name="connsiteX158" fmla="*/ 1890366 w 4677232"/>
              <a:gd name="connsiteY158" fmla="*/ 953632 h 2400519"/>
              <a:gd name="connsiteX159" fmla="*/ 1877666 w 4677232"/>
              <a:gd name="connsiteY159" fmla="*/ 1144132 h 2400519"/>
              <a:gd name="connsiteX160" fmla="*/ 1953866 w 4677232"/>
              <a:gd name="connsiteY160" fmla="*/ 1258432 h 2400519"/>
              <a:gd name="connsiteX161" fmla="*/ 1680816 w 4677232"/>
              <a:gd name="connsiteY161" fmla="*/ 1379082 h 2400519"/>
              <a:gd name="connsiteX162" fmla="*/ 1668116 w 4677232"/>
              <a:gd name="connsiteY162" fmla="*/ 1271132 h 2400519"/>
              <a:gd name="connsiteX163" fmla="*/ 1553816 w 4677232"/>
              <a:gd name="connsiteY163" fmla="*/ 1207632 h 2400519"/>
              <a:gd name="connsiteX164" fmla="*/ 1566516 w 4677232"/>
              <a:gd name="connsiteY164" fmla="*/ 1264782 h 2400519"/>
              <a:gd name="connsiteX165" fmla="*/ 1566516 w 4677232"/>
              <a:gd name="connsiteY165" fmla="*/ 1353682 h 2400519"/>
              <a:gd name="connsiteX166" fmla="*/ 1337916 w 4677232"/>
              <a:gd name="connsiteY166" fmla="*/ 1417182 h 2400519"/>
              <a:gd name="connsiteX167" fmla="*/ 1312516 w 4677232"/>
              <a:gd name="connsiteY167" fmla="*/ 1537832 h 2400519"/>
              <a:gd name="connsiteX168" fmla="*/ 1229966 w 4677232"/>
              <a:gd name="connsiteY168" fmla="*/ 1582282 h 2400519"/>
              <a:gd name="connsiteX169" fmla="*/ 1198216 w 4677232"/>
              <a:gd name="connsiteY169" fmla="*/ 1448932 h 2400519"/>
              <a:gd name="connsiteX170" fmla="*/ 1077566 w 4677232"/>
              <a:gd name="connsiteY170" fmla="*/ 1404482 h 2400519"/>
              <a:gd name="connsiteX171" fmla="*/ 785466 w 4677232"/>
              <a:gd name="connsiteY171" fmla="*/ 985382 h 2400519"/>
              <a:gd name="connsiteX172" fmla="*/ 633066 w 4677232"/>
              <a:gd name="connsiteY172" fmla="*/ 737732 h 2400519"/>
              <a:gd name="connsiteX173" fmla="*/ 620366 w 4677232"/>
              <a:gd name="connsiteY173" fmla="*/ 820282 h 2400519"/>
              <a:gd name="connsiteX174" fmla="*/ 493366 w 4677232"/>
              <a:gd name="connsiteY174" fmla="*/ 839332 h 2400519"/>
              <a:gd name="connsiteX175" fmla="*/ 487016 w 4677232"/>
              <a:gd name="connsiteY175" fmla="*/ 750432 h 2400519"/>
              <a:gd name="connsiteX176" fmla="*/ 169516 w 4677232"/>
              <a:gd name="connsiteY176" fmla="*/ 623432 h 2400519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08067 w 4677232"/>
              <a:gd name="connsiteY46" fmla="*/ 1982333 h 2401936"/>
              <a:gd name="connsiteX47" fmla="*/ 3782667 w 4677232"/>
              <a:gd name="connsiteY47" fmla="*/ 1817232 h 2401936"/>
              <a:gd name="connsiteX48" fmla="*/ 3731867 w 4677232"/>
              <a:gd name="connsiteY48" fmla="*/ 1633082 h 2401936"/>
              <a:gd name="connsiteX49" fmla="*/ 3731867 w 4677232"/>
              <a:gd name="connsiteY49" fmla="*/ 1633082 h 2401936"/>
              <a:gd name="connsiteX50" fmla="*/ 3693767 w 4677232"/>
              <a:gd name="connsiteY50" fmla="*/ 1493383 h 2401936"/>
              <a:gd name="connsiteX51" fmla="*/ 3700116 w 4677232"/>
              <a:gd name="connsiteY51" fmla="*/ 1379082 h 2401936"/>
              <a:gd name="connsiteX52" fmla="*/ 3890616 w 4677232"/>
              <a:gd name="connsiteY52" fmla="*/ 1264782 h 2401936"/>
              <a:gd name="connsiteX53" fmla="*/ 3890616 w 4677232"/>
              <a:gd name="connsiteY53" fmla="*/ 1099682 h 2401936"/>
              <a:gd name="connsiteX54" fmla="*/ 4068416 w 4677232"/>
              <a:gd name="connsiteY54" fmla="*/ 1264782 h 2401936"/>
              <a:gd name="connsiteX55" fmla="*/ 4144616 w 4677232"/>
              <a:gd name="connsiteY55" fmla="*/ 1029832 h 2401936"/>
              <a:gd name="connsiteX56" fmla="*/ 4246216 w 4677232"/>
              <a:gd name="connsiteY56" fmla="*/ 1144132 h 2401936"/>
              <a:gd name="connsiteX57" fmla="*/ 4239866 w 4677232"/>
              <a:gd name="connsiteY57" fmla="*/ 1296532 h 2401936"/>
              <a:gd name="connsiteX58" fmla="*/ 4379566 w 4677232"/>
              <a:gd name="connsiteY58" fmla="*/ 1239382 h 2401936"/>
              <a:gd name="connsiteX59" fmla="*/ 4284316 w 4677232"/>
              <a:gd name="connsiteY59" fmla="*/ 1569582 h 2401936"/>
              <a:gd name="connsiteX60" fmla="*/ 4500216 w 4677232"/>
              <a:gd name="connsiteY60" fmla="*/ 1404482 h 2401936"/>
              <a:gd name="connsiteX61" fmla="*/ 4658966 w 4677232"/>
              <a:gd name="connsiteY61" fmla="*/ 1112382 h 2401936"/>
              <a:gd name="connsiteX62" fmla="*/ 4665316 w 4677232"/>
              <a:gd name="connsiteY62" fmla="*/ 617082 h 2401936"/>
              <a:gd name="connsiteX63" fmla="*/ 4582766 w 4677232"/>
              <a:gd name="connsiteY63" fmla="*/ 432932 h 2401936"/>
              <a:gd name="connsiteX64" fmla="*/ 4493866 w 4677232"/>
              <a:gd name="connsiteY64" fmla="*/ 610732 h 2401936"/>
              <a:gd name="connsiteX65" fmla="*/ 4341466 w 4677232"/>
              <a:gd name="connsiteY65" fmla="*/ 578982 h 2401936"/>
              <a:gd name="connsiteX66" fmla="*/ 4404966 w 4677232"/>
              <a:gd name="connsiteY66" fmla="*/ 331332 h 2401936"/>
              <a:gd name="connsiteX67" fmla="*/ 4265266 w 4677232"/>
              <a:gd name="connsiteY67" fmla="*/ 439282 h 2401936"/>
              <a:gd name="connsiteX68" fmla="*/ 4150966 w 4677232"/>
              <a:gd name="connsiteY68" fmla="*/ 591682 h 2401936"/>
              <a:gd name="connsiteX69" fmla="*/ 4068416 w 4677232"/>
              <a:gd name="connsiteY69" fmla="*/ 553582 h 2401936"/>
              <a:gd name="connsiteX70" fmla="*/ 4106516 w 4677232"/>
              <a:gd name="connsiteY70" fmla="*/ 464682 h 2401936"/>
              <a:gd name="connsiteX71" fmla="*/ 4131916 w 4677232"/>
              <a:gd name="connsiteY71" fmla="*/ 331332 h 2401936"/>
              <a:gd name="connsiteX72" fmla="*/ 4036666 w 4677232"/>
              <a:gd name="connsiteY72" fmla="*/ 426582 h 2401936"/>
              <a:gd name="connsiteX73" fmla="*/ 3890616 w 4677232"/>
              <a:gd name="connsiteY73" fmla="*/ 267832 h 2401936"/>
              <a:gd name="connsiteX74" fmla="*/ 3941416 w 4677232"/>
              <a:gd name="connsiteY74" fmla="*/ 458332 h 2401936"/>
              <a:gd name="connsiteX75" fmla="*/ 3928716 w 4677232"/>
              <a:gd name="connsiteY75" fmla="*/ 585332 h 2401936"/>
              <a:gd name="connsiteX76" fmla="*/ 3890616 w 4677232"/>
              <a:gd name="connsiteY76" fmla="*/ 648832 h 2401936"/>
              <a:gd name="connsiteX77" fmla="*/ 3801716 w 4677232"/>
              <a:gd name="connsiteY77" fmla="*/ 610732 h 2401936"/>
              <a:gd name="connsiteX78" fmla="*/ 3795366 w 4677232"/>
              <a:gd name="connsiteY78" fmla="*/ 502782 h 2401936"/>
              <a:gd name="connsiteX79" fmla="*/ 3719166 w 4677232"/>
              <a:gd name="connsiteY79" fmla="*/ 451982 h 2401936"/>
              <a:gd name="connsiteX80" fmla="*/ 3662016 w 4677232"/>
              <a:gd name="connsiteY80" fmla="*/ 483732 h 2401936"/>
              <a:gd name="connsiteX81" fmla="*/ 3712816 w 4677232"/>
              <a:gd name="connsiteY81" fmla="*/ 572632 h 2401936"/>
              <a:gd name="connsiteX82" fmla="*/ 3693766 w 4677232"/>
              <a:gd name="connsiteY82" fmla="*/ 585332 h 2401936"/>
              <a:gd name="connsiteX83" fmla="*/ 3630266 w 4677232"/>
              <a:gd name="connsiteY83" fmla="*/ 566282 h 2401936"/>
              <a:gd name="connsiteX84" fmla="*/ 3598516 w 4677232"/>
              <a:gd name="connsiteY84" fmla="*/ 471032 h 2401936"/>
              <a:gd name="connsiteX85" fmla="*/ 3674716 w 4677232"/>
              <a:gd name="connsiteY85" fmla="*/ 337682 h 2401936"/>
              <a:gd name="connsiteX86" fmla="*/ 3528666 w 4677232"/>
              <a:gd name="connsiteY86" fmla="*/ 331332 h 2401936"/>
              <a:gd name="connsiteX87" fmla="*/ 3649316 w 4677232"/>
              <a:gd name="connsiteY87" fmla="*/ 255132 h 2401936"/>
              <a:gd name="connsiteX88" fmla="*/ 3668366 w 4677232"/>
              <a:gd name="connsiteY88" fmla="*/ 159882 h 2401936"/>
              <a:gd name="connsiteX89" fmla="*/ 3560416 w 4677232"/>
              <a:gd name="connsiteY89" fmla="*/ 109082 h 2401936"/>
              <a:gd name="connsiteX90" fmla="*/ 3484216 w 4677232"/>
              <a:gd name="connsiteY90" fmla="*/ 197982 h 2401936"/>
              <a:gd name="connsiteX91" fmla="*/ 3458816 w 4677232"/>
              <a:gd name="connsiteY91" fmla="*/ 153532 h 2401936"/>
              <a:gd name="connsiteX92" fmla="*/ 3382616 w 4677232"/>
              <a:gd name="connsiteY92" fmla="*/ 153532 h 2401936"/>
              <a:gd name="connsiteX93" fmla="*/ 3382616 w 4677232"/>
              <a:gd name="connsiteY93" fmla="*/ 223382 h 2401936"/>
              <a:gd name="connsiteX94" fmla="*/ 3293716 w 4677232"/>
              <a:gd name="connsiteY94" fmla="*/ 96382 h 2401936"/>
              <a:gd name="connsiteX95" fmla="*/ 3185766 w 4677232"/>
              <a:gd name="connsiteY95" fmla="*/ 45582 h 2401936"/>
              <a:gd name="connsiteX96" fmla="*/ 3312766 w 4677232"/>
              <a:gd name="connsiteY96" fmla="*/ 337682 h 2401936"/>
              <a:gd name="connsiteX97" fmla="*/ 3147666 w 4677232"/>
              <a:gd name="connsiteY97" fmla="*/ 236082 h 2401936"/>
              <a:gd name="connsiteX98" fmla="*/ 3077816 w 4677232"/>
              <a:gd name="connsiteY98" fmla="*/ 242432 h 2401936"/>
              <a:gd name="connsiteX99" fmla="*/ 3014316 w 4677232"/>
              <a:gd name="connsiteY99" fmla="*/ 312282 h 2401936"/>
              <a:gd name="connsiteX100" fmla="*/ 2766666 w 4677232"/>
              <a:gd name="connsiteY100" fmla="*/ 331332 h 2401936"/>
              <a:gd name="connsiteX101" fmla="*/ 2817466 w 4677232"/>
              <a:gd name="connsiteY101" fmla="*/ 236082 h 2401936"/>
              <a:gd name="connsiteX102" fmla="*/ 2639666 w 4677232"/>
              <a:gd name="connsiteY102" fmla="*/ 229732 h 2401936"/>
              <a:gd name="connsiteX103" fmla="*/ 2455516 w 4677232"/>
              <a:gd name="connsiteY103" fmla="*/ 255132 h 2401936"/>
              <a:gd name="connsiteX104" fmla="*/ 2493616 w 4677232"/>
              <a:gd name="connsiteY104" fmla="*/ 159882 h 2401936"/>
              <a:gd name="connsiteX105" fmla="*/ 2322166 w 4677232"/>
              <a:gd name="connsiteY105" fmla="*/ 70982 h 2401936"/>
              <a:gd name="connsiteX106" fmla="*/ 2118966 w 4677232"/>
              <a:gd name="connsiteY106" fmla="*/ 1132 h 2401936"/>
              <a:gd name="connsiteX107" fmla="*/ 1522066 w 4677232"/>
              <a:gd name="connsiteY107" fmla="*/ 128132 h 2401936"/>
              <a:gd name="connsiteX108" fmla="*/ 1820516 w 4677232"/>
              <a:gd name="connsiteY108" fmla="*/ 178932 h 2401936"/>
              <a:gd name="connsiteX109" fmla="*/ 2138016 w 4677232"/>
              <a:gd name="connsiteY109" fmla="*/ 128132 h 2401936"/>
              <a:gd name="connsiteX110" fmla="*/ 2290416 w 4677232"/>
              <a:gd name="connsiteY110" fmla="*/ 197982 h 2401936"/>
              <a:gd name="connsiteX111" fmla="*/ 2290416 w 4677232"/>
              <a:gd name="connsiteY111" fmla="*/ 305932 h 2401936"/>
              <a:gd name="connsiteX112" fmla="*/ 2226916 w 4677232"/>
              <a:gd name="connsiteY112" fmla="*/ 305932 h 2401936"/>
              <a:gd name="connsiteX113" fmla="*/ 2144366 w 4677232"/>
              <a:gd name="connsiteY113" fmla="*/ 420232 h 2401936"/>
              <a:gd name="connsiteX114" fmla="*/ 2220566 w 4677232"/>
              <a:gd name="connsiteY114" fmla="*/ 420232 h 2401936"/>
              <a:gd name="connsiteX115" fmla="*/ 2366616 w 4677232"/>
              <a:gd name="connsiteY115" fmla="*/ 318632 h 2401936"/>
              <a:gd name="connsiteX116" fmla="*/ 2392016 w 4677232"/>
              <a:gd name="connsiteY116" fmla="*/ 502782 h 2401936"/>
              <a:gd name="connsiteX117" fmla="*/ 2436466 w 4677232"/>
              <a:gd name="connsiteY117" fmla="*/ 426582 h 2401936"/>
              <a:gd name="connsiteX118" fmla="*/ 2461866 w 4677232"/>
              <a:gd name="connsiteY118" fmla="*/ 363082 h 2401936"/>
              <a:gd name="connsiteX119" fmla="*/ 2626966 w 4677232"/>
              <a:gd name="connsiteY119" fmla="*/ 451982 h 2401936"/>
              <a:gd name="connsiteX120" fmla="*/ 2582516 w 4677232"/>
              <a:gd name="connsiteY120" fmla="*/ 566282 h 2401936"/>
              <a:gd name="connsiteX121" fmla="*/ 2684116 w 4677232"/>
              <a:gd name="connsiteY121" fmla="*/ 528182 h 2401936"/>
              <a:gd name="connsiteX122" fmla="*/ 2823816 w 4677232"/>
              <a:gd name="connsiteY122" fmla="*/ 528182 h 2401936"/>
              <a:gd name="connsiteX123" fmla="*/ 2709516 w 4677232"/>
              <a:gd name="connsiteY123" fmla="*/ 648832 h 2401936"/>
              <a:gd name="connsiteX124" fmla="*/ 2665066 w 4677232"/>
              <a:gd name="connsiteY124" fmla="*/ 718682 h 2401936"/>
              <a:gd name="connsiteX125" fmla="*/ 2785716 w 4677232"/>
              <a:gd name="connsiteY125" fmla="*/ 725032 h 2401936"/>
              <a:gd name="connsiteX126" fmla="*/ 2836516 w 4677232"/>
              <a:gd name="connsiteY126" fmla="*/ 693282 h 2401936"/>
              <a:gd name="connsiteX127" fmla="*/ 2906366 w 4677232"/>
              <a:gd name="connsiteY127" fmla="*/ 642482 h 2401936"/>
              <a:gd name="connsiteX128" fmla="*/ 3001616 w 4677232"/>
              <a:gd name="connsiteY128" fmla="*/ 661532 h 2401936"/>
              <a:gd name="connsiteX129" fmla="*/ 3033366 w 4677232"/>
              <a:gd name="connsiteY129" fmla="*/ 623432 h 2401936"/>
              <a:gd name="connsiteX130" fmla="*/ 3141316 w 4677232"/>
              <a:gd name="connsiteY130" fmla="*/ 655182 h 2401936"/>
              <a:gd name="connsiteX131" fmla="*/ 3122266 w 4677232"/>
              <a:gd name="connsiteY131" fmla="*/ 788532 h 2401936"/>
              <a:gd name="connsiteX132" fmla="*/ 3198466 w 4677232"/>
              <a:gd name="connsiteY132" fmla="*/ 686932 h 2401936"/>
              <a:gd name="connsiteX133" fmla="*/ 3255616 w 4677232"/>
              <a:gd name="connsiteY133" fmla="*/ 610732 h 2401936"/>
              <a:gd name="connsiteX134" fmla="*/ 3522316 w 4677232"/>
              <a:gd name="connsiteY134" fmla="*/ 807582 h 2401936"/>
              <a:gd name="connsiteX135" fmla="*/ 3350866 w 4677232"/>
              <a:gd name="connsiteY135" fmla="*/ 966332 h 2401936"/>
              <a:gd name="connsiteX136" fmla="*/ 3331816 w 4677232"/>
              <a:gd name="connsiteY136" fmla="*/ 1029832 h 2401936"/>
              <a:gd name="connsiteX137" fmla="*/ 3007966 w 4677232"/>
              <a:gd name="connsiteY137" fmla="*/ 1036182 h 2401936"/>
              <a:gd name="connsiteX138" fmla="*/ 3001616 w 4677232"/>
              <a:gd name="connsiteY138" fmla="*/ 947282 h 2401936"/>
              <a:gd name="connsiteX139" fmla="*/ 2925416 w 4677232"/>
              <a:gd name="connsiteY139" fmla="*/ 883782 h 2401936"/>
              <a:gd name="connsiteX140" fmla="*/ 2957166 w 4677232"/>
              <a:gd name="connsiteY140" fmla="*/ 1023482 h 2401936"/>
              <a:gd name="connsiteX141" fmla="*/ 2957166 w 4677232"/>
              <a:gd name="connsiteY141" fmla="*/ 1055232 h 2401936"/>
              <a:gd name="connsiteX142" fmla="*/ 2931766 w 4677232"/>
              <a:gd name="connsiteY142" fmla="*/ 1175882 h 2401936"/>
              <a:gd name="connsiteX143" fmla="*/ 2766666 w 4677232"/>
              <a:gd name="connsiteY143" fmla="*/ 1017132 h 2401936"/>
              <a:gd name="connsiteX144" fmla="*/ 2773016 w 4677232"/>
              <a:gd name="connsiteY144" fmla="*/ 1086982 h 2401936"/>
              <a:gd name="connsiteX145" fmla="*/ 2760316 w 4677232"/>
              <a:gd name="connsiteY145" fmla="*/ 1175882 h 2401936"/>
              <a:gd name="connsiteX146" fmla="*/ 2531716 w 4677232"/>
              <a:gd name="connsiteY146" fmla="*/ 1207632 h 2401936"/>
              <a:gd name="connsiteX147" fmla="*/ 2341216 w 4677232"/>
              <a:gd name="connsiteY147" fmla="*/ 1283832 h 2401936"/>
              <a:gd name="connsiteX148" fmla="*/ 2423766 w 4677232"/>
              <a:gd name="connsiteY148" fmla="*/ 947282 h 2401936"/>
              <a:gd name="connsiteX149" fmla="*/ 2322166 w 4677232"/>
              <a:gd name="connsiteY149" fmla="*/ 1061582 h 2401936"/>
              <a:gd name="connsiteX150" fmla="*/ 2182466 w 4677232"/>
              <a:gd name="connsiteY150" fmla="*/ 998082 h 2401936"/>
              <a:gd name="connsiteX151" fmla="*/ 2290416 w 4677232"/>
              <a:gd name="connsiteY151" fmla="*/ 1106032 h 2401936"/>
              <a:gd name="connsiteX152" fmla="*/ 2245966 w 4677232"/>
              <a:gd name="connsiteY152" fmla="*/ 1201282 h 2401936"/>
              <a:gd name="connsiteX153" fmla="*/ 2163416 w 4677232"/>
              <a:gd name="connsiteY153" fmla="*/ 1201282 h 2401936"/>
              <a:gd name="connsiteX154" fmla="*/ 2150716 w 4677232"/>
              <a:gd name="connsiteY154" fmla="*/ 1258432 h 2401936"/>
              <a:gd name="connsiteX155" fmla="*/ 2055466 w 4677232"/>
              <a:gd name="connsiteY155" fmla="*/ 1252082 h 2401936"/>
              <a:gd name="connsiteX156" fmla="*/ 1979266 w 4677232"/>
              <a:gd name="connsiteY156" fmla="*/ 1112382 h 2401936"/>
              <a:gd name="connsiteX157" fmla="*/ 1934816 w 4677232"/>
              <a:gd name="connsiteY157" fmla="*/ 1074282 h 2401936"/>
              <a:gd name="connsiteX158" fmla="*/ 1890366 w 4677232"/>
              <a:gd name="connsiteY158" fmla="*/ 953632 h 2401936"/>
              <a:gd name="connsiteX159" fmla="*/ 1877666 w 4677232"/>
              <a:gd name="connsiteY159" fmla="*/ 1144132 h 2401936"/>
              <a:gd name="connsiteX160" fmla="*/ 1953866 w 4677232"/>
              <a:gd name="connsiteY160" fmla="*/ 1258432 h 2401936"/>
              <a:gd name="connsiteX161" fmla="*/ 1680816 w 4677232"/>
              <a:gd name="connsiteY161" fmla="*/ 1379082 h 2401936"/>
              <a:gd name="connsiteX162" fmla="*/ 1668116 w 4677232"/>
              <a:gd name="connsiteY162" fmla="*/ 1271132 h 2401936"/>
              <a:gd name="connsiteX163" fmla="*/ 1553816 w 4677232"/>
              <a:gd name="connsiteY163" fmla="*/ 1207632 h 2401936"/>
              <a:gd name="connsiteX164" fmla="*/ 1566516 w 4677232"/>
              <a:gd name="connsiteY164" fmla="*/ 1264782 h 2401936"/>
              <a:gd name="connsiteX165" fmla="*/ 1566516 w 4677232"/>
              <a:gd name="connsiteY165" fmla="*/ 1353682 h 2401936"/>
              <a:gd name="connsiteX166" fmla="*/ 1337916 w 4677232"/>
              <a:gd name="connsiteY166" fmla="*/ 1417182 h 2401936"/>
              <a:gd name="connsiteX167" fmla="*/ 1312516 w 4677232"/>
              <a:gd name="connsiteY167" fmla="*/ 1537832 h 2401936"/>
              <a:gd name="connsiteX168" fmla="*/ 1229966 w 4677232"/>
              <a:gd name="connsiteY168" fmla="*/ 1582282 h 2401936"/>
              <a:gd name="connsiteX169" fmla="*/ 1198216 w 4677232"/>
              <a:gd name="connsiteY169" fmla="*/ 1448932 h 2401936"/>
              <a:gd name="connsiteX170" fmla="*/ 1077566 w 4677232"/>
              <a:gd name="connsiteY170" fmla="*/ 1404482 h 2401936"/>
              <a:gd name="connsiteX171" fmla="*/ 785466 w 4677232"/>
              <a:gd name="connsiteY171" fmla="*/ 985382 h 2401936"/>
              <a:gd name="connsiteX172" fmla="*/ 633066 w 4677232"/>
              <a:gd name="connsiteY172" fmla="*/ 737732 h 2401936"/>
              <a:gd name="connsiteX173" fmla="*/ 620366 w 4677232"/>
              <a:gd name="connsiteY173" fmla="*/ 820282 h 2401936"/>
              <a:gd name="connsiteX174" fmla="*/ 493366 w 4677232"/>
              <a:gd name="connsiteY174" fmla="*/ 839332 h 2401936"/>
              <a:gd name="connsiteX175" fmla="*/ 487016 w 4677232"/>
              <a:gd name="connsiteY175" fmla="*/ 750432 h 2401936"/>
              <a:gd name="connsiteX176" fmla="*/ 169516 w 4677232"/>
              <a:gd name="connsiteY176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52517 w 4677232"/>
              <a:gd name="connsiteY46" fmla="*/ 2102981 h 2401936"/>
              <a:gd name="connsiteX47" fmla="*/ 3808067 w 4677232"/>
              <a:gd name="connsiteY47" fmla="*/ 1982333 h 2401936"/>
              <a:gd name="connsiteX48" fmla="*/ 3782667 w 4677232"/>
              <a:gd name="connsiteY48" fmla="*/ 1817232 h 2401936"/>
              <a:gd name="connsiteX49" fmla="*/ 3731867 w 4677232"/>
              <a:gd name="connsiteY49" fmla="*/ 1633082 h 2401936"/>
              <a:gd name="connsiteX50" fmla="*/ 3731867 w 4677232"/>
              <a:gd name="connsiteY50" fmla="*/ 1633082 h 2401936"/>
              <a:gd name="connsiteX51" fmla="*/ 3693767 w 4677232"/>
              <a:gd name="connsiteY51" fmla="*/ 1493383 h 2401936"/>
              <a:gd name="connsiteX52" fmla="*/ 3700116 w 4677232"/>
              <a:gd name="connsiteY52" fmla="*/ 1379082 h 2401936"/>
              <a:gd name="connsiteX53" fmla="*/ 3890616 w 4677232"/>
              <a:gd name="connsiteY53" fmla="*/ 1264782 h 2401936"/>
              <a:gd name="connsiteX54" fmla="*/ 3890616 w 4677232"/>
              <a:gd name="connsiteY54" fmla="*/ 1099682 h 2401936"/>
              <a:gd name="connsiteX55" fmla="*/ 4068416 w 4677232"/>
              <a:gd name="connsiteY55" fmla="*/ 1264782 h 2401936"/>
              <a:gd name="connsiteX56" fmla="*/ 4144616 w 4677232"/>
              <a:gd name="connsiteY56" fmla="*/ 1029832 h 2401936"/>
              <a:gd name="connsiteX57" fmla="*/ 4246216 w 4677232"/>
              <a:gd name="connsiteY57" fmla="*/ 1144132 h 2401936"/>
              <a:gd name="connsiteX58" fmla="*/ 4239866 w 4677232"/>
              <a:gd name="connsiteY58" fmla="*/ 1296532 h 2401936"/>
              <a:gd name="connsiteX59" fmla="*/ 4379566 w 4677232"/>
              <a:gd name="connsiteY59" fmla="*/ 1239382 h 2401936"/>
              <a:gd name="connsiteX60" fmla="*/ 4284316 w 4677232"/>
              <a:gd name="connsiteY60" fmla="*/ 1569582 h 2401936"/>
              <a:gd name="connsiteX61" fmla="*/ 4500216 w 4677232"/>
              <a:gd name="connsiteY61" fmla="*/ 1404482 h 2401936"/>
              <a:gd name="connsiteX62" fmla="*/ 4658966 w 4677232"/>
              <a:gd name="connsiteY62" fmla="*/ 1112382 h 2401936"/>
              <a:gd name="connsiteX63" fmla="*/ 4665316 w 4677232"/>
              <a:gd name="connsiteY63" fmla="*/ 617082 h 2401936"/>
              <a:gd name="connsiteX64" fmla="*/ 4582766 w 4677232"/>
              <a:gd name="connsiteY64" fmla="*/ 432932 h 2401936"/>
              <a:gd name="connsiteX65" fmla="*/ 4493866 w 4677232"/>
              <a:gd name="connsiteY65" fmla="*/ 610732 h 2401936"/>
              <a:gd name="connsiteX66" fmla="*/ 4341466 w 4677232"/>
              <a:gd name="connsiteY66" fmla="*/ 578982 h 2401936"/>
              <a:gd name="connsiteX67" fmla="*/ 4404966 w 4677232"/>
              <a:gd name="connsiteY67" fmla="*/ 331332 h 2401936"/>
              <a:gd name="connsiteX68" fmla="*/ 4265266 w 4677232"/>
              <a:gd name="connsiteY68" fmla="*/ 439282 h 2401936"/>
              <a:gd name="connsiteX69" fmla="*/ 4150966 w 4677232"/>
              <a:gd name="connsiteY69" fmla="*/ 591682 h 2401936"/>
              <a:gd name="connsiteX70" fmla="*/ 4068416 w 4677232"/>
              <a:gd name="connsiteY70" fmla="*/ 553582 h 2401936"/>
              <a:gd name="connsiteX71" fmla="*/ 4106516 w 4677232"/>
              <a:gd name="connsiteY71" fmla="*/ 464682 h 2401936"/>
              <a:gd name="connsiteX72" fmla="*/ 4131916 w 4677232"/>
              <a:gd name="connsiteY72" fmla="*/ 331332 h 2401936"/>
              <a:gd name="connsiteX73" fmla="*/ 4036666 w 4677232"/>
              <a:gd name="connsiteY73" fmla="*/ 426582 h 2401936"/>
              <a:gd name="connsiteX74" fmla="*/ 3890616 w 4677232"/>
              <a:gd name="connsiteY74" fmla="*/ 267832 h 2401936"/>
              <a:gd name="connsiteX75" fmla="*/ 3941416 w 4677232"/>
              <a:gd name="connsiteY75" fmla="*/ 458332 h 2401936"/>
              <a:gd name="connsiteX76" fmla="*/ 3928716 w 4677232"/>
              <a:gd name="connsiteY76" fmla="*/ 585332 h 2401936"/>
              <a:gd name="connsiteX77" fmla="*/ 3890616 w 4677232"/>
              <a:gd name="connsiteY77" fmla="*/ 648832 h 2401936"/>
              <a:gd name="connsiteX78" fmla="*/ 3801716 w 4677232"/>
              <a:gd name="connsiteY78" fmla="*/ 610732 h 2401936"/>
              <a:gd name="connsiteX79" fmla="*/ 3795366 w 4677232"/>
              <a:gd name="connsiteY79" fmla="*/ 502782 h 2401936"/>
              <a:gd name="connsiteX80" fmla="*/ 3719166 w 4677232"/>
              <a:gd name="connsiteY80" fmla="*/ 451982 h 2401936"/>
              <a:gd name="connsiteX81" fmla="*/ 3662016 w 4677232"/>
              <a:gd name="connsiteY81" fmla="*/ 483732 h 2401936"/>
              <a:gd name="connsiteX82" fmla="*/ 3712816 w 4677232"/>
              <a:gd name="connsiteY82" fmla="*/ 572632 h 2401936"/>
              <a:gd name="connsiteX83" fmla="*/ 3693766 w 4677232"/>
              <a:gd name="connsiteY83" fmla="*/ 585332 h 2401936"/>
              <a:gd name="connsiteX84" fmla="*/ 3630266 w 4677232"/>
              <a:gd name="connsiteY84" fmla="*/ 566282 h 2401936"/>
              <a:gd name="connsiteX85" fmla="*/ 3598516 w 4677232"/>
              <a:gd name="connsiteY85" fmla="*/ 471032 h 2401936"/>
              <a:gd name="connsiteX86" fmla="*/ 3674716 w 4677232"/>
              <a:gd name="connsiteY86" fmla="*/ 337682 h 2401936"/>
              <a:gd name="connsiteX87" fmla="*/ 3528666 w 4677232"/>
              <a:gd name="connsiteY87" fmla="*/ 331332 h 2401936"/>
              <a:gd name="connsiteX88" fmla="*/ 3649316 w 4677232"/>
              <a:gd name="connsiteY88" fmla="*/ 255132 h 2401936"/>
              <a:gd name="connsiteX89" fmla="*/ 3668366 w 4677232"/>
              <a:gd name="connsiteY89" fmla="*/ 159882 h 2401936"/>
              <a:gd name="connsiteX90" fmla="*/ 3560416 w 4677232"/>
              <a:gd name="connsiteY90" fmla="*/ 109082 h 2401936"/>
              <a:gd name="connsiteX91" fmla="*/ 3484216 w 4677232"/>
              <a:gd name="connsiteY91" fmla="*/ 197982 h 2401936"/>
              <a:gd name="connsiteX92" fmla="*/ 3458816 w 4677232"/>
              <a:gd name="connsiteY92" fmla="*/ 153532 h 2401936"/>
              <a:gd name="connsiteX93" fmla="*/ 3382616 w 4677232"/>
              <a:gd name="connsiteY93" fmla="*/ 153532 h 2401936"/>
              <a:gd name="connsiteX94" fmla="*/ 3382616 w 4677232"/>
              <a:gd name="connsiteY94" fmla="*/ 223382 h 2401936"/>
              <a:gd name="connsiteX95" fmla="*/ 3293716 w 4677232"/>
              <a:gd name="connsiteY95" fmla="*/ 96382 h 2401936"/>
              <a:gd name="connsiteX96" fmla="*/ 3185766 w 4677232"/>
              <a:gd name="connsiteY96" fmla="*/ 45582 h 2401936"/>
              <a:gd name="connsiteX97" fmla="*/ 3312766 w 4677232"/>
              <a:gd name="connsiteY97" fmla="*/ 337682 h 2401936"/>
              <a:gd name="connsiteX98" fmla="*/ 3147666 w 4677232"/>
              <a:gd name="connsiteY98" fmla="*/ 236082 h 2401936"/>
              <a:gd name="connsiteX99" fmla="*/ 3077816 w 4677232"/>
              <a:gd name="connsiteY99" fmla="*/ 242432 h 2401936"/>
              <a:gd name="connsiteX100" fmla="*/ 3014316 w 4677232"/>
              <a:gd name="connsiteY100" fmla="*/ 312282 h 2401936"/>
              <a:gd name="connsiteX101" fmla="*/ 2766666 w 4677232"/>
              <a:gd name="connsiteY101" fmla="*/ 331332 h 2401936"/>
              <a:gd name="connsiteX102" fmla="*/ 2817466 w 4677232"/>
              <a:gd name="connsiteY102" fmla="*/ 236082 h 2401936"/>
              <a:gd name="connsiteX103" fmla="*/ 2639666 w 4677232"/>
              <a:gd name="connsiteY103" fmla="*/ 229732 h 2401936"/>
              <a:gd name="connsiteX104" fmla="*/ 2455516 w 4677232"/>
              <a:gd name="connsiteY104" fmla="*/ 255132 h 2401936"/>
              <a:gd name="connsiteX105" fmla="*/ 2493616 w 4677232"/>
              <a:gd name="connsiteY105" fmla="*/ 159882 h 2401936"/>
              <a:gd name="connsiteX106" fmla="*/ 2322166 w 4677232"/>
              <a:gd name="connsiteY106" fmla="*/ 70982 h 2401936"/>
              <a:gd name="connsiteX107" fmla="*/ 2118966 w 4677232"/>
              <a:gd name="connsiteY107" fmla="*/ 1132 h 2401936"/>
              <a:gd name="connsiteX108" fmla="*/ 1522066 w 4677232"/>
              <a:gd name="connsiteY108" fmla="*/ 128132 h 2401936"/>
              <a:gd name="connsiteX109" fmla="*/ 1820516 w 4677232"/>
              <a:gd name="connsiteY109" fmla="*/ 178932 h 2401936"/>
              <a:gd name="connsiteX110" fmla="*/ 2138016 w 4677232"/>
              <a:gd name="connsiteY110" fmla="*/ 128132 h 2401936"/>
              <a:gd name="connsiteX111" fmla="*/ 2290416 w 4677232"/>
              <a:gd name="connsiteY111" fmla="*/ 197982 h 2401936"/>
              <a:gd name="connsiteX112" fmla="*/ 2290416 w 4677232"/>
              <a:gd name="connsiteY112" fmla="*/ 305932 h 2401936"/>
              <a:gd name="connsiteX113" fmla="*/ 2226916 w 4677232"/>
              <a:gd name="connsiteY113" fmla="*/ 305932 h 2401936"/>
              <a:gd name="connsiteX114" fmla="*/ 2144366 w 4677232"/>
              <a:gd name="connsiteY114" fmla="*/ 420232 h 2401936"/>
              <a:gd name="connsiteX115" fmla="*/ 2220566 w 4677232"/>
              <a:gd name="connsiteY115" fmla="*/ 420232 h 2401936"/>
              <a:gd name="connsiteX116" fmla="*/ 2366616 w 4677232"/>
              <a:gd name="connsiteY116" fmla="*/ 318632 h 2401936"/>
              <a:gd name="connsiteX117" fmla="*/ 2392016 w 4677232"/>
              <a:gd name="connsiteY117" fmla="*/ 502782 h 2401936"/>
              <a:gd name="connsiteX118" fmla="*/ 2436466 w 4677232"/>
              <a:gd name="connsiteY118" fmla="*/ 426582 h 2401936"/>
              <a:gd name="connsiteX119" fmla="*/ 2461866 w 4677232"/>
              <a:gd name="connsiteY119" fmla="*/ 363082 h 2401936"/>
              <a:gd name="connsiteX120" fmla="*/ 2626966 w 4677232"/>
              <a:gd name="connsiteY120" fmla="*/ 451982 h 2401936"/>
              <a:gd name="connsiteX121" fmla="*/ 2582516 w 4677232"/>
              <a:gd name="connsiteY121" fmla="*/ 566282 h 2401936"/>
              <a:gd name="connsiteX122" fmla="*/ 2684116 w 4677232"/>
              <a:gd name="connsiteY122" fmla="*/ 528182 h 2401936"/>
              <a:gd name="connsiteX123" fmla="*/ 2823816 w 4677232"/>
              <a:gd name="connsiteY123" fmla="*/ 528182 h 2401936"/>
              <a:gd name="connsiteX124" fmla="*/ 2709516 w 4677232"/>
              <a:gd name="connsiteY124" fmla="*/ 648832 h 2401936"/>
              <a:gd name="connsiteX125" fmla="*/ 2665066 w 4677232"/>
              <a:gd name="connsiteY125" fmla="*/ 718682 h 2401936"/>
              <a:gd name="connsiteX126" fmla="*/ 2785716 w 4677232"/>
              <a:gd name="connsiteY126" fmla="*/ 725032 h 2401936"/>
              <a:gd name="connsiteX127" fmla="*/ 2836516 w 4677232"/>
              <a:gd name="connsiteY127" fmla="*/ 693282 h 2401936"/>
              <a:gd name="connsiteX128" fmla="*/ 2906366 w 4677232"/>
              <a:gd name="connsiteY128" fmla="*/ 642482 h 2401936"/>
              <a:gd name="connsiteX129" fmla="*/ 3001616 w 4677232"/>
              <a:gd name="connsiteY129" fmla="*/ 661532 h 2401936"/>
              <a:gd name="connsiteX130" fmla="*/ 3033366 w 4677232"/>
              <a:gd name="connsiteY130" fmla="*/ 623432 h 2401936"/>
              <a:gd name="connsiteX131" fmla="*/ 3141316 w 4677232"/>
              <a:gd name="connsiteY131" fmla="*/ 655182 h 2401936"/>
              <a:gd name="connsiteX132" fmla="*/ 3122266 w 4677232"/>
              <a:gd name="connsiteY132" fmla="*/ 788532 h 2401936"/>
              <a:gd name="connsiteX133" fmla="*/ 3198466 w 4677232"/>
              <a:gd name="connsiteY133" fmla="*/ 686932 h 2401936"/>
              <a:gd name="connsiteX134" fmla="*/ 3255616 w 4677232"/>
              <a:gd name="connsiteY134" fmla="*/ 610732 h 2401936"/>
              <a:gd name="connsiteX135" fmla="*/ 3522316 w 4677232"/>
              <a:gd name="connsiteY135" fmla="*/ 807582 h 2401936"/>
              <a:gd name="connsiteX136" fmla="*/ 3350866 w 4677232"/>
              <a:gd name="connsiteY136" fmla="*/ 966332 h 2401936"/>
              <a:gd name="connsiteX137" fmla="*/ 3331816 w 4677232"/>
              <a:gd name="connsiteY137" fmla="*/ 1029832 h 2401936"/>
              <a:gd name="connsiteX138" fmla="*/ 3007966 w 4677232"/>
              <a:gd name="connsiteY138" fmla="*/ 1036182 h 2401936"/>
              <a:gd name="connsiteX139" fmla="*/ 3001616 w 4677232"/>
              <a:gd name="connsiteY139" fmla="*/ 947282 h 2401936"/>
              <a:gd name="connsiteX140" fmla="*/ 2925416 w 4677232"/>
              <a:gd name="connsiteY140" fmla="*/ 883782 h 2401936"/>
              <a:gd name="connsiteX141" fmla="*/ 2957166 w 4677232"/>
              <a:gd name="connsiteY141" fmla="*/ 1023482 h 2401936"/>
              <a:gd name="connsiteX142" fmla="*/ 2957166 w 4677232"/>
              <a:gd name="connsiteY142" fmla="*/ 1055232 h 2401936"/>
              <a:gd name="connsiteX143" fmla="*/ 2931766 w 4677232"/>
              <a:gd name="connsiteY143" fmla="*/ 1175882 h 2401936"/>
              <a:gd name="connsiteX144" fmla="*/ 2766666 w 4677232"/>
              <a:gd name="connsiteY144" fmla="*/ 1017132 h 2401936"/>
              <a:gd name="connsiteX145" fmla="*/ 2773016 w 4677232"/>
              <a:gd name="connsiteY145" fmla="*/ 1086982 h 2401936"/>
              <a:gd name="connsiteX146" fmla="*/ 2760316 w 4677232"/>
              <a:gd name="connsiteY146" fmla="*/ 1175882 h 2401936"/>
              <a:gd name="connsiteX147" fmla="*/ 2531716 w 4677232"/>
              <a:gd name="connsiteY147" fmla="*/ 1207632 h 2401936"/>
              <a:gd name="connsiteX148" fmla="*/ 2341216 w 4677232"/>
              <a:gd name="connsiteY148" fmla="*/ 1283832 h 2401936"/>
              <a:gd name="connsiteX149" fmla="*/ 2423766 w 4677232"/>
              <a:gd name="connsiteY149" fmla="*/ 947282 h 2401936"/>
              <a:gd name="connsiteX150" fmla="*/ 2322166 w 4677232"/>
              <a:gd name="connsiteY150" fmla="*/ 1061582 h 2401936"/>
              <a:gd name="connsiteX151" fmla="*/ 2182466 w 4677232"/>
              <a:gd name="connsiteY151" fmla="*/ 998082 h 2401936"/>
              <a:gd name="connsiteX152" fmla="*/ 2290416 w 4677232"/>
              <a:gd name="connsiteY152" fmla="*/ 1106032 h 2401936"/>
              <a:gd name="connsiteX153" fmla="*/ 2245966 w 4677232"/>
              <a:gd name="connsiteY153" fmla="*/ 1201282 h 2401936"/>
              <a:gd name="connsiteX154" fmla="*/ 2163416 w 4677232"/>
              <a:gd name="connsiteY154" fmla="*/ 1201282 h 2401936"/>
              <a:gd name="connsiteX155" fmla="*/ 2150716 w 4677232"/>
              <a:gd name="connsiteY155" fmla="*/ 1258432 h 2401936"/>
              <a:gd name="connsiteX156" fmla="*/ 2055466 w 4677232"/>
              <a:gd name="connsiteY156" fmla="*/ 1252082 h 2401936"/>
              <a:gd name="connsiteX157" fmla="*/ 1979266 w 4677232"/>
              <a:gd name="connsiteY157" fmla="*/ 1112382 h 2401936"/>
              <a:gd name="connsiteX158" fmla="*/ 1934816 w 4677232"/>
              <a:gd name="connsiteY158" fmla="*/ 1074282 h 2401936"/>
              <a:gd name="connsiteX159" fmla="*/ 1890366 w 4677232"/>
              <a:gd name="connsiteY159" fmla="*/ 953632 h 2401936"/>
              <a:gd name="connsiteX160" fmla="*/ 1877666 w 4677232"/>
              <a:gd name="connsiteY160" fmla="*/ 1144132 h 2401936"/>
              <a:gd name="connsiteX161" fmla="*/ 1953866 w 4677232"/>
              <a:gd name="connsiteY161" fmla="*/ 1258432 h 2401936"/>
              <a:gd name="connsiteX162" fmla="*/ 1680816 w 4677232"/>
              <a:gd name="connsiteY162" fmla="*/ 1379082 h 2401936"/>
              <a:gd name="connsiteX163" fmla="*/ 1668116 w 4677232"/>
              <a:gd name="connsiteY163" fmla="*/ 1271132 h 2401936"/>
              <a:gd name="connsiteX164" fmla="*/ 1553816 w 4677232"/>
              <a:gd name="connsiteY164" fmla="*/ 1207632 h 2401936"/>
              <a:gd name="connsiteX165" fmla="*/ 1566516 w 4677232"/>
              <a:gd name="connsiteY165" fmla="*/ 1264782 h 2401936"/>
              <a:gd name="connsiteX166" fmla="*/ 1566516 w 4677232"/>
              <a:gd name="connsiteY166" fmla="*/ 1353682 h 2401936"/>
              <a:gd name="connsiteX167" fmla="*/ 1337916 w 4677232"/>
              <a:gd name="connsiteY167" fmla="*/ 1417182 h 2401936"/>
              <a:gd name="connsiteX168" fmla="*/ 1312516 w 4677232"/>
              <a:gd name="connsiteY168" fmla="*/ 1537832 h 2401936"/>
              <a:gd name="connsiteX169" fmla="*/ 1229966 w 4677232"/>
              <a:gd name="connsiteY169" fmla="*/ 1582282 h 2401936"/>
              <a:gd name="connsiteX170" fmla="*/ 1198216 w 4677232"/>
              <a:gd name="connsiteY170" fmla="*/ 1448932 h 2401936"/>
              <a:gd name="connsiteX171" fmla="*/ 1077566 w 4677232"/>
              <a:gd name="connsiteY171" fmla="*/ 1404482 h 2401936"/>
              <a:gd name="connsiteX172" fmla="*/ 785466 w 4677232"/>
              <a:gd name="connsiteY172" fmla="*/ 985382 h 2401936"/>
              <a:gd name="connsiteX173" fmla="*/ 633066 w 4677232"/>
              <a:gd name="connsiteY173" fmla="*/ 737732 h 2401936"/>
              <a:gd name="connsiteX174" fmla="*/ 620366 w 4677232"/>
              <a:gd name="connsiteY174" fmla="*/ 820282 h 2401936"/>
              <a:gd name="connsiteX175" fmla="*/ 493366 w 4677232"/>
              <a:gd name="connsiteY175" fmla="*/ 839332 h 2401936"/>
              <a:gd name="connsiteX176" fmla="*/ 487016 w 4677232"/>
              <a:gd name="connsiteY176" fmla="*/ 750432 h 2401936"/>
              <a:gd name="connsiteX177" fmla="*/ 169516 w 4677232"/>
              <a:gd name="connsiteY177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96967 w 4677232"/>
              <a:gd name="connsiteY46" fmla="*/ 2134731 h 2401936"/>
              <a:gd name="connsiteX47" fmla="*/ 3808067 w 4677232"/>
              <a:gd name="connsiteY47" fmla="*/ 1982333 h 2401936"/>
              <a:gd name="connsiteX48" fmla="*/ 3782667 w 4677232"/>
              <a:gd name="connsiteY48" fmla="*/ 1817232 h 2401936"/>
              <a:gd name="connsiteX49" fmla="*/ 3731867 w 4677232"/>
              <a:gd name="connsiteY49" fmla="*/ 1633082 h 2401936"/>
              <a:gd name="connsiteX50" fmla="*/ 3731867 w 4677232"/>
              <a:gd name="connsiteY50" fmla="*/ 1633082 h 2401936"/>
              <a:gd name="connsiteX51" fmla="*/ 3693767 w 4677232"/>
              <a:gd name="connsiteY51" fmla="*/ 1493383 h 2401936"/>
              <a:gd name="connsiteX52" fmla="*/ 3700116 w 4677232"/>
              <a:gd name="connsiteY52" fmla="*/ 1379082 h 2401936"/>
              <a:gd name="connsiteX53" fmla="*/ 3890616 w 4677232"/>
              <a:gd name="connsiteY53" fmla="*/ 1264782 h 2401936"/>
              <a:gd name="connsiteX54" fmla="*/ 3890616 w 4677232"/>
              <a:gd name="connsiteY54" fmla="*/ 1099682 h 2401936"/>
              <a:gd name="connsiteX55" fmla="*/ 4068416 w 4677232"/>
              <a:gd name="connsiteY55" fmla="*/ 1264782 h 2401936"/>
              <a:gd name="connsiteX56" fmla="*/ 4144616 w 4677232"/>
              <a:gd name="connsiteY56" fmla="*/ 1029832 h 2401936"/>
              <a:gd name="connsiteX57" fmla="*/ 4246216 w 4677232"/>
              <a:gd name="connsiteY57" fmla="*/ 1144132 h 2401936"/>
              <a:gd name="connsiteX58" fmla="*/ 4239866 w 4677232"/>
              <a:gd name="connsiteY58" fmla="*/ 1296532 h 2401936"/>
              <a:gd name="connsiteX59" fmla="*/ 4379566 w 4677232"/>
              <a:gd name="connsiteY59" fmla="*/ 1239382 h 2401936"/>
              <a:gd name="connsiteX60" fmla="*/ 4284316 w 4677232"/>
              <a:gd name="connsiteY60" fmla="*/ 1569582 h 2401936"/>
              <a:gd name="connsiteX61" fmla="*/ 4500216 w 4677232"/>
              <a:gd name="connsiteY61" fmla="*/ 1404482 h 2401936"/>
              <a:gd name="connsiteX62" fmla="*/ 4658966 w 4677232"/>
              <a:gd name="connsiteY62" fmla="*/ 1112382 h 2401936"/>
              <a:gd name="connsiteX63" fmla="*/ 4665316 w 4677232"/>
              <a:gd name="connsiteY63" fmla="*/ 617082 h 2401936"/>
              <a:gd name="connsiteX64" fmla="*/ 4582766 w 4677232"/>
              <a:gd name="connsiteY64" fmla="*/ 432932 h 2401936"/>
              <a:gd name="connsiteX65" fmla="*/ 4493866 w 4677232"/>
              <a:gd name="connsiteY65" fmla="*/ 610732 h 2401936"/>
              <a:gd name="connsiteX66" fmla="*/ 4341466 w 4677232"/>
              <a:gd name="connsiteY66" fmla="*/ 578982 h 2401936"/>
              <a:gd name="connsiteX67" fmla="*/ 4404966 w 4677232"/>
              <a:gd name="connsiteY67" fmla="*/ 331332 h 2401936"/>
              <a:gd name="connsiteX68" fmla="*/ 4265266 w 4677232"/>
              <a:gd name="connsiteY68" fmla="*/ 439282 h 2401936"/>
              <a:gd name="connsiteX69" fmla="*/ 4150966 w 4677232"/>
              <a:gd name="connsiteY69" fmla="*/ 591682 h 2401936"/>
              <a:gd name="connsiteX70" fmla="*/ 4068416 w 4677232"/>
              <a:gd name="connsiteY70" fmla="*/ 553582 h 2401936"/>
              <a:gd name="connsiteX71" fmla="*/ 4106516 w 4677232"/>
              <a:gd name="connsiteY71" fmla="*/ 464682 h 2401936"/>
              <a:gd name="connsiteX72" fmla="*/ 4131916 w 4677232"/>
              <a:gd name="connsiteY72" fmla="*/ 331332 h 2401936"/>
              <a:gd name="connsiteX73" fmla="*/ 4036666 w 4677232"/>
              <a:gd name="connsiteY73" fmla="*/ 426582 h 2401936"/>
              <a:gd name="connsiteX74" fmla="*/ 3890616 w 4677232"/>
              <a:gd name="connsiteY74" fmla="*/ 267832 h 2401936"/>
              <a:gd name="connsiteX75" fmla="*/ 3941416 w 4677232"/>
              <a:gd name="connsiteY75" fmla="*/ 458332 h 2401936"/>
              <a:gd name="connsiteX76" fmla="*/ 3928716 w 4677232"/>
              <a:gd name="connsiteY76" fmla="*/ 585332 h 2401936"/>
              <a:gd name="connsiteX77" fmla="*/ 3890616 w 4677232"/>
              <a:gd name="connsiteY77" fmla="*/ 648832 h 2401936"/>
              <a:gd name="connsiteX78" fmla="*/ 3801716 w 4677232"/>
              <a:gd name="connsiteY78" fmla="*/ 610732 h 2401936"/>
              <a:gd name="connsiteX79" fmla="*/ 3795366 w 4677232"/>
              <a:gd name="connsiteY79" fmla="*/ 502782 h 2401936"/>
              <a:gd name="connsiteX80" fmla="*/ 3719166 w 4677232"/>
              <a:gd name="connsiteY80" fmla="*/ 451982 h 2401936"/>
              <a:gd name="connsiteX81" fmla="*/ 3662016 w 4677232"/>
              <a:gd name="connsiteY81" fmla="*/ 483732 h 2401936"/>
              <a:gd name="connsiteX82" fmla="*/ 3712816 w 4677232"/>
              <a:gd name="connsiteY82" fmla="*/ 572632 h 2401936"/>
              <a:gd name="connsiteX83" fmla="*/ 3693766 w 4677232"/>
              <a:gd name="connsiteY83" fmla="*/ 585332 h 2401936"/>
              <a:gd name="connsiteX84" fmla="*/ 3630266 w 4677232"/>
              <a:gd name="connsiteY84" fmla="*/ 566282 h 2401936"/>
              <a:gd name="connsiteX85" fmla="*/ 3598516 w 4677232"/>
              <a:gd name="connsiteY85" fmla="*/ 471032 h 2401936"/>
              <a:gd name="connsiteX86" fmla="*/ 3674716 w 4677232"/>
              <a:gd name="connsiteY86" fmla="*/ 337682 h 2401936"/>
              <a:gd name="connsiteX87" fmla="*/ 3528666 w 4677232"/>
              <a:gd name="connsiteY87" fmla="*/ 331332 h 2401936"/>
              <a:gd name="connsiteX88" fmla="*/ 3649316 w 4677232"/>
              <a:gd name="connsiteY88" fmla="*/ 255132 h 2401936"/>
              <a:gd name="connsiteX89" fmla="*/ 3668366 w 4677232"/>
              <a:gd name="connsiteY89" fmla="*/ 159882 h 2401936"/>
              <a:gd name="connsiteX90" fmla="*/ 3560416 w 4677232"/>
              <a:gd name="connsiteY90" fmla="*/ 109082 h 2401936"/>
              <a:gd name="connsiteX91" fmla="*/ 3484216 w 4677232"/>
              <a:gd name="connsiteY91" fmla="*/ 197982 h 2401936"/>
              <a:gd name="connsiteX92" fmla="*/ 3458816 w 4677232"/>
              <a:gd name="connsiteY92" fmla="*/ 153532 h 2401936"/>
              <a:gd name="connsiteX93" fmla="*/ 3382616 w 4677232"/>
              <a:gd name="connsiteY93" fmla="*/ 153532 h 2401936"/>
              <a:gd name="connsiteX94" fmla="*/ 3382616 w 4677232"/>
              <a:gd name="connsiteY94" fmla="*/ 223382 h 2401936"/>
              <a:gd name="connsiteX95" fmla="*/ 3293716 w 4677232"/>
              <a:gd name="connsiteY95" fmla="*/ 96382 h 2401936"/>
              <a:gd name="connsiteX96" fmla="*/ 3185766 w 4677232"/>
              <a:gd name="connsiteY96" fmla="*/ 45582 h 2401936"/>
              <a:gd name="connsiteX97" fmla="*/ 3312766 w 4677232"/>
              <a:gd name="connsiteY97" fmla="*/ 337682 h 2401936"/>
              <a:gd name="connsiteX98" fmla="*/ 3147666 w 4677232"/>
              <a:gd name="connsiteY98" fmla="*/ 236082 h 2401936"/>
              <a:gd name="connsiteX99" fmla="*/ 3077816 w 4677232"/>
              <a:gd name="connsiteY99" fmla="*/ 242432 h 2401936"/>
              <a:gd name="connsiteX100" fmla="*/ 3014316 w 4677232"/>
              <a:gd name="connsiteY100" fmla="*/ 312282 h 2401936"/>
              <a:gd name="connsiteX101" fmla="*/ 2766666 w 4677232"/>
              <a:gd name="connsiteY101" fmla="*/ 331332 h 2401936"/>
              <a:gd name="connsiteX102" fmla="*/ 2817466 w 4677232"/>
              <a:gd name="connsiteY102" fmla="*/ 236082 h 2401936"/>
              <a:gd name="connsiteX103" fmla="*/ 2639666 w 4677232"/>
              <a:gd name="connsiteY103" fmla="*/ 229732 h 2401936"/>
              <a:gd name="connsiteX104" fmla="*/ 2455516 w 4677232"/>
              <a:gd name="connsiteY104" fmla="*/ 255132 h 2401936"/>
              <a:gd name="connsiteX105" fmla="*/ 2493616 w 4677232"/>
              <a:gd name="connsiteY105" fmla="*/ 159882 h 2401936"/>
              <a:gd name="connsiteX106" fmla="*/ 2322166 w 4677232"/>
              <a:gd name="connsiteY106" fmla="*/ 70982 h 2401936"/>
              <a:gd name="connsiteX107" fmla="*/ 2118966 w 4677232"/>
              <a:gd name="connsiteY107" fmla="*/ 1132 h 2401936"/>
              <a:gd name="connsiteX108" fmla="*/ 1522066 w 4677232"/>
              <a:gd name="connsiteY108" fmla="*/ 128132 h 2401936"/>
              <a:gd name="connsiteX109" fmla="*/ 1820516 w 4677232"/>
              <a:gd name="connsiteY109" fmla="*/ 178932 h 2401936"/>
              <a:gd name="connsiteX110" fmla="*/ 2138016 w 4677232"/>
              <a:gd name="connsiteY110" fmla="*/ 128132 h 2401936"/>
              <a:gd name="connsiteX111" fmla="*/ 2290416 w 4677232"/>
              <a:gd name="connsiteY111" fmla="*/ 197982 h 2401936"/>
              <a:gd name="connsiteX112" fmla="*/ 2290416 w 4677232"/>
              <a:gd name="connsiteY112" fmla="*/ 305932 h 2401936"/>
              <a:gd name="connsiteX113" fmla="*/ 2226916 w 4677232"/>
              <a:gd name="connsiteY113" fmla="*/ 305932 h 2401936"/>
              <a:gd name="connsiteX114" fmla="*/ 2144366 w 4677232"/>
              <a:gd name="connsiteY114" fmla="*/ 420232 h 2401936"/>
              <a:gd name="connsiteX115" fmla="*/ 2220566 w 4677232"/>
              <a:gd name="connsiteY115" fmla="*/ 420232 h 2401936"/>
              <a:gd name="connsiteX116" fmla="*/ 2366616 w 4677232"/>
              <a:gd name="connsiteY116" fmla="*/ 318632 h 2401936"/>
              <a:gd name="connsiteX117" fmla="*/ 2392016 w 4677232"/>
              <a:gd name="connsiteY117" fmla="*/ 502782 h 2401936"/>
              <a:gd name="connsiteX118" fmla="*/ 2436466 w 4677232"/>
              <a:gd name="connsiteY118" fmla="*/ 426582 h 2401936"/>
              <a:gd name="connsiteX119" fmla="*/ 2461866 w 4677232"/>
              <a:gd name="connsiteY119" fmla="*/ 363082 h 2401936"/>
              <a:gd name="connsiteX120" fmla="*/ 2626966 w 4677232"/>
              <a:gd name="connsiteY120" fmla="*/ 451982 h 2401936"/>
              <a:gd name="connsiteX121" fmla="*/ 2582516 w 4677232"/>
              <a:gd name="connsiteY121" fmla="*/ 566282 h 2401936"/>
              <a:gd name="connsiteX122" fmla="*/ 2684116 w 4677232"/>
              <a:gd name="connsiteY122" fmla="*/ 528182 h 2401936"/>
              <a:gd name="connsiteX123" fmla="*/ 2823816 w 4677232"/>
              <a:gd name="connsiteY123" fmla="*/ 528182 h 2401936"/>
              <a:gd name="connsiteX124" fmla="*/ 2709516 w 4677232"/>
              <a:gd name="connsiteY124" fmla="*/ 648832 h 2401936"/>
              <a:gd name="connsiteX125" fmla="*/ 2665066 w 4677232"/>
              <a:gd name="connsiteY125" fmla="*/ 718682 h 2401936"/>
              <a:gd name="connsiteX126" fmla="*/ 2785716 w 4677232"/>
              <a:gd name="connsiteY126" fmla="*/ 725032 h 2401936"/>
              <a:gd name="connsiteX127" fmla="*/ 2836516 w 4677232"/>
              <a:gd name="connsiteY127" fmla="*/ 693282 h 2401936"/>
              <a:gd name="connsiteX128" fmla="*/ 2906366 w 4677232"/>
              <a:gd name="connsiteY128" fmla="*/ 642482 h 2401936"/>
              <a:gd name="connsiteX129" fmla="*/ 3001616 w 4677232"/>
              <a:gd name="connsiteY129" fmla="*/ 661532 h 2401936"/>
              <a:gd name="connsiteX130" fmla="*/ 3033366 w 4677232"/>
              <a:gd name="connsiteY130" fmla="*/ 623432 h 2401936"/>
              <a:gd name="connsiteX131" fmla="*/ 3141316 w 4677232"/>
              <a:gd name="connsiteY131" fmla="*/ 655182 h 2401936"/>
              <a:gd name="connsiteX132" fmla="*/ 3122266 w 4677232"/>
              <a:gd name="connsiteY132" fmla="*/ 788532 h 2401936"/>
              <a:gd name="connsiteX133" fmla="*/ 3198466 w 4677232"/>
              <a:gd name="connsiteY133" fmla="*/ 686932 h 2401936"/>
              <a:gd name="connsiteX134" fmla="*/ 3255616 w 4677232"/>
              <a:gd name="connsiteY134" fmla="*/ 610732 h 2401936"/>
              <a:gd name="connsiteX135" fmla="*/ 3522316 w 4677232"/>
              <a:gd name="connsiteY135" fmla="*/ 807582 h 2401936"/>
              <a:gd name="connsiteX136" fmla="*/ 3350866 w 4677232"/>
              <a:gd name="connsiteY136" fmla="*/ 966332 h 2401936"/>
              <a:gd name="connsiteX137" fmla="*/ 3331816 w 4677232"/>
              <a:gd name="connsiteY137" fmla="*/ 1029832 h 2401936"/>
              <a:gd name="connsiteX138" fmla="*/ 3007966 w 4677232"/>
              <a:gd name="connsiteY138" fmla="*/ 1036182 h 2401936"/>
              <a:gd name="connsiteX139" fmla="*/ 3001616 w 4677232"/>
              <a:gd name="connsiteY139" fmla="*/ 947282 h 2401936"/>
              <a:gd name="connsiteX140" fmla="*/ 2925416 w 4677232"/>
              <a:gd name="connsiteY140" fmla="*/ 883782 h 2401936"/>
              <a:gd name="connsiteX141" fmla="*/ 2957166 w 4677232"/>
              <a:gd name="connsiteY141" fmla="*/ 1023482 h 2401936"/>
              <a:gd name="connsiteX142" fmla="*/ 2957166 w 4677232"/>
              <a:gd name="connsiteY142" fmla="*/ 1055232 h 2401936"/>
              <a:gd name="connsiteX143" fmla="*/ 2931766 w 4677232"/>
              <a:gd name="connsiteY143" fmla="*/ 1175882 h 2401936"/>
              <a:gd name="connsiteX144" fmla="*/ 2766666 w 4677232"/>
              <a:gd name="connsiteY144" fmla="*/ 1017132 h 2401936"/>
              <a:gd name="connsiteX145" fmla="*/ 2773016 w 4677232"/>
              <a:gd name="connsiteY145" fmla="*/ 1086982 h 2401936"/>
              <a:gd name="connsiteX146" fmla="*/ 2760316 w 4677232"/>
              <a:gd name="connsiteY146" fmla="*/ 1175882 h 2401936"/>
              <a:gd name="connsiteX147" fmla="*/ 2531716 w 4677232"/>
              <a:gd name="connsiteY147" fmla="*/ 1207632 h 2401936"/>
              <a:gd name="connsiteX148" fmla="*/ 2341216 w 4677232"/>
              <a:gd name="connsiteY148" fmla="*/ 1283832 h 2401936"/>
              <a:gd name="connsiteX149" fmla="*/ 2423766 w 4677232"/>
              <a:gd name="connsiteY149" fmla="*/ 947282 h 2401936"/>
              <a:gd name="connsiteX150" fmla="*/ 2322166 w 4677232"/>
              <a:gd name="connsiteY150" fmla="*/ 1061582 h 2401936"/>
              <a:gd name="connsiteX151" fmla="*/ 2182466 w 4677232"/>
              <a:gd name="connsiteY151" fmla="*/ 998082 h 2401936"/>
              <a:gd name="connsiteX152" fmla="*/ 2290416 w 4677232"/>
              <a:gd name="connsiteY152" fmla="*/ 1106032 h 2401936"/>
              <a:gd name="connsiteX153" fmla="*/ 2245966 w 4677232"/>
              <a:gd name="connsiteY153" fmla="*/ 1201282 h 2401936"/>
              <a:gd name="connsiteX154" fmla="*/ 2163416 w 4677232"/>
              <a:gd name="connsiteY154" fmla="*/ 1201282 h 2401936"/>
              <a:gd name="connsiteX155" fmla="*/ 2150716 w 4677232"/>
              <a:gd name="connsiteY155" fmla="*/ 1258432 h 2401936"/>
              <a:gd name="connsiteX156" fmla="*/ 2055466 w 4677232"/>
              <a:gd name="connsiteY156" fmla="*/ 1252082 h 2401936"/>
              <a:gd name="connsiteX157" fmla="*/ 1979266 w 4677232"/>
              <a:gd name="connsiteY157" fmla="*/ 1112382 h 2401936"/>
              <a:gd name="connsiteX158" fmla="*/ 1934816 w 4677232"/>
              <a:gd name="connsiteY158" fmla="*/ 1074282 h 2401936"/>
              <a:gd name="connsiteX159" fmla="*/ 1890366 w 4677232"/>
              <a:gd name="connsiteY159" fmla="*/ 953632 h 2401936"/>
              <a:gd name="connsiteX160" fmla="*/ 1877666 w 4677232"/>
              <a:gd name="connsiteY160" fmla="*/ 1144132 h 2401936"/>
              <a:gd name="connsiteX161" fmla="*/ 1953866 w 4677232"/>
              <a:gd name="connsiteY161" fmla="*/ 1258432 h 2401936"/>
              <a:gd name="connsiteX162" fmla="*/ 1680816 w 4677232"/>
              <a:gd name="connsiteY162" fmla="*/ 1379082 h 2401936"/>
              <a:gd name="connsiteX163" fmla="*/ 1668116 w 4677232"/>
              <a:gd name="connsiteY163" fmla="*/ 1271132 h 2401936"/>
              <a:gd name="connsiteX164" fmla="*/ 1553816 w 4677232"/>
              <a:gd name="connsiteY164" fmla="*/ 1207632 h 2401936"/>
              <a:gd name="connsiteX165" fmla="*/ 1566516 w 4677232"/>
              <a:gd name="connsiteY165" fmla="*/ 1264782 h 2401936"/>
              <a:gd name="connsiteX166" fmla="*/ 1566516 w 4677232"/>
              <a:gd name="connsiteY166" fmla="*/ 1353682 h 2401936"/>
              <a:gd name="connsiteX167" fmla="*/ 1337916 w 4677232"/>
              <a:gd name="connsiteY167" fmla="*/ 1417182 h 2401936"/>
              <a:gd name="connsiteX168" fmla="*/ 1312516 w 4677232"/>
              <a:gd name="connsiteY168" fmla="*/ 1537832 h 2401936"/>
              <a:gd name="connsiteX169" fmla="*/ 1229966 w 4677232"/>
              <a:gd name="connsiteY169" fmla="*/ 1582282 h 2401936"/>
              <a:gd name="connsiteX170" fmla="*/ 1198216 w 4677232"/>
              <a:gd name="connsiteY170" fmla="*/ 1448932 h 2401936"/>
              <a:gd name="connsiteX171" fmla="*/ 1077566 w 4677232"/>
              <a:gd name="connsiteY171" fmla="*/ 1404482 h 2401936"/>
              <a:gd name="connsiteX172" fmla="*/ 785466 w 4677232"/>
              <a:gd name="connsiteY172" fmla="*/ 985382 h 2401936"/>
              <a:gd name="connsiteX173" fmla="*/ 633066 w 4677232"/>
              <a:gd name="connsiteY173" fmla="*/ 737732 h 2401936"/>
              <a:gd name="connsiteX174" fmla="*/ 620366 w 4677232"/>
              <a:gd name="connsiteY174" fmla="*/ 820282 h 2401936"/>
              <a:gd name="connsiteX175" fmla="*/ 493366 w 4677232"/>
              <a:gd name="connsiteY175" fmla="*/ 839332 h 2401936"/>
              <a:gd name="connsiteX176" fmla="*/ 487016 w 4677232"/>
              <a:gd name="connsiteY176" fmla="*/ 750432 h 2401936"/>
              <a:gd name="connsiteX177" fmla="*/ 169516 w 4677232"/>
              <a:gd name="connsiteY177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96967 w 4677232"/>
              <a:gd name="connsiteY46" fmla="*/ 2134731 h 2401936"/>
              <a:gd name="connsiteX47" fmla="*/ 3941417 w 4677232"/>
              <a:gd name="connsiteY47" fmla="*/ 2026783 h 2401936"/>
              <a:gd name="connsiteX48" fmla="*/ 3782667 w 4677232"/>
              <a:gd name="connsiteY48" fmla="*/ 1817232 h 2401936"/>
              <a:gd name="connsiteX49" fmla="*/ 3731867 w 4677232"/>
              <a:gd name="connsiteY49" fmla="*/ 1633082 h 2401936"/>
              <a:gd name="connsiteX50" fmla="*/ 3731867 w 4677232"/>
              <a:gd name="connsiteY50" fmla="*/ 1633082 h 2401936"/>
              <a:gd name="connsiteX51" fmla="*/ 3693767 w 4677232"/>
              <a:gd name="connsiteY51" fmla="*/ 1493383 h 2401936"/>
              <a:gd name="connsiteX52" fmla="*/ 3700116 w 4677232"/>
              <a:gd name="connsiteY52" fmla="*/ 1379082 h 2401936"/>
              <a:gd name="connsiteX53" fmla="*/ 3890616 w 4677232"/>
              <a:gd name="connsiteY53" fmla="*/ 1264782 h 2401936"/>
              <a:gd name="connsiteX54" fmla="*/ 3890616 w 4677232"/>
              <a:gd name="connsiteY54" fmla="*/ 1099682 h 2401936"/>
              <a:gd name="connsiteX55" fmla="*/ 4068416 w 4677232"/>
              <a:gd name="connsiteY55" fmla="*/ 1264782 h 2401936"/>
              <a:gd name="connsiteX56" fmla="*/ 4144616 w 4677232"/>
              <a:gd name="connsiteY56" fmla="*/ 1029832 h 2401936"/>
              <a:gd name="connsiteX57" fmla="*/ 4246216 w 4677232"/>
              <a:gd name="connsiteY57" fmla="*/ 1144132 h 2401936"/>
              <a:gd name="connsiteX58" fmla="*/ 4239866 w 4677232"/>
              <a:gd name="connsiteY58" fmla="*/ 1296532 h 2401936"/>
              <a:gd name="connsiteX59" fmla="*/ 4379566 w 4677232"/>
              <a:gd name="connsiteY59" fmla="*/ 1239382 h 2401936"/>
              <a:gd name="connsiteX60" fmla="*/ 4284316 w 4677232"/>
              <a:gd name="connsiteY60" fmla="*/ 1569582 h 2401936"/>
              <a:gd name="connsiteX61" fmla="*/ 4500216 w 4677232"/>
              <a:gd name="connsiteY61" fmla="*/ 1404482 h 2401936"/>
              <a:gd name="connsiteX62" fmla="*/ 4658966 w 4677232"/>
              <a:gd name="connsiteY62" fmla="*/ 1112382 h 2401936"/>
              <a:gd name="connsiteX63" fmla="*/ 4665316 w 4677232"/>
              <a:gd name="connsiteY63" fmla="*/ 617082 h 2401936"/>
              <a:gd name="connsiteX64" fmla="*/ 4582766 w 4677232"/>
              <a:gd name="connsiteY64" fmla="*/ 432932 h 2401936"/>
              <a:gd name="connsiteX65" fmla="*/ 4493866 w 4677232"/>
              <a:gd name="connsiteY65" fmla="*/ 610732 h 2401936"/>
              <a:gd name="connsiteX66" fmla="*/ 4341466 w 4677232"/>
              <a:gd name="connsiteY66" fmla="*/ 578982 h 2401936"/>
              <a:gd name="connsiteX67" fmla="*/ 4404966 w 4677232"/>
              <a:gd name="connsiteY67" fmla="*/ 331332 h 2401936"/>
              <a:gd name="connsiteX68" fmla="*/ 4265266 w 4677232"/>
              <a:gd name="connsiteY68" fmla="*/ 439282 h 2401936"/>
              <a:gd name="connsiteX69" fmla="*/ 4150966 w 4677232"/>
              <a:gd name="connsiteY69" fmla="*/ 591682 h 2401936"/>
              <a:gd name="connsiteX70" fmla="*/ 4068416 w 4677232"/>
              <a:gd name="connsiteY70" fmla="*/ 553582 h 2401936"/>
              <a:gd name="connsiteX71" fmla="*/ 4106516 w 4677232"/>
              <a:gd name="connsiteY71" fmla="*/ 464682 h 2401936"/>
              <a:gd name="connsiteX72" fmla="*/ 4131916 w 4677232"/>
              <a:gd name="connsiteY72" fmla="*/ 331332 h 2401936"/>
              <a:gd name="connsiteX73" fmla="*/ 4036666 w 4677232"/>
              <a:gd name="connsiteY73" fmla="*/ 426582 h 2401936"/>
              <a:gd name="connsiteX74" fmla="*/ 3890616 w 4677232"/>
              <a:gd name="connsiteY74" fmla="*/ 267832 h 2401936"/>
              <a:gd name="connsiteX75" fmla="*/ 3941416 w 4677232"/>
              <a:gd name="connsiteY75" fmla="*/ 458332 h 2401936"/>
              <a:gd name="connsiteX76" fmla="*/ 3928716 w 4677232"/>
              <a:gd name="connsiteY76" fmla="*/ 585332 h 2401936"/>
              <a:gd name="connsiteX77" fmla="*/ 3890616 w 4677232"/>
              <a:gd name="connsiteY77" fmla="*/ 648832 h 2401936"/>
              <a:gd name="connsiteX78" fmla="*/ 3801716 w 4677232"/>
              <a:gd name="connsiteY78" fmla="*/ 610732 h 2401936"/>
              <a:gd name="connsiteX79" fmla="*/ 3795366 w 4677232"/>
              <a:gd name="connsiteY79" fmla="*/ 502782 h 2401936"/>
              <a:gd name="connsiteX80" fmla="*/ 3719166 w 4677232"/>
              <a:gd name="connsiteY80" fmla="*/ 451982 h 2401936"/>
              <a:gd name="connsiteX81" fmla="*/ 3662016 w 4677232"/>
              <a:gd name="connsiteY81" fmla="*/ 483732 h 2401936"/>
              <a:gd name="connsiteX82" fmla="*/ 3712816 w 4677232"/>
              <a:gd name="connsiteY82" fmla="*/ 572632 h 2401936"/>
              <a:gd name="connsiteX83" fmla="*/ 3693766 w 4677232"/>
              <a:gd name="connsiteY83" fmla="*/ 585332 h 2401936"/>
              <a:gd name="connsiteX84" fmla="*/ 3630266 w 4677232"/>
              <a:gd name="connsiteY84" fmla="*/ 566282 h 2401936"/>
              <a:gd name="connsiteX85" fmla="*/ 3598516 w 4677232"/>
              <a:gd name="connsiteY85" fmla="*/ 471032 h 2401936"/>
              <a:gd name="connsiteX86" fmla="*/ 3674716 w 4677232"/>
              <a:gd name="connsiteY86" fmla="*/ 337682 h 2401936"/>
              <a:gd name="connsiteX87" fmla="*/ 3528666 w 4677232"/>
              <a:gd name="connsiteY87" fmla="*/ 331332 h 2401936"/>
              <a:gd name="connsiteX88" fmla="*/ 3649316 w 4677232"/>
              <a:gd name="connsiteY88" fmla="*/ 255132 h 2401936"/>
              <a:gd name="connsiteX89" fmla="*/ 3668366 w 4677232"/>
              <a:gd name="connsiteY89" fmla="*/ 159882 h 2401936"/>
              <a:gd name="connsiteX90" fmla="*/ 3560416 w 4677232"/>
              <a:gd name="connsiteY90" fmla="*/ 109082 h 2401936"/>
              <a:gd name="connsiteX91" fmla="*/ 3484216 w 4677232"/>
              <a:gd name="connsiteY91" fmla="*/ 197982 h 2401936"/>
              <a:gd name="connsiteX92" fmla="*/ 3458816 w 4677232"/>
              <a:gd name="connsiteY92" fmla="*/ 153532 h 2401936"/>
              <a:gd name="connsiteX93" fmla="*/ 3382616 w 4677232"/>
              <a:gd name="connsiteY93" fmla="*/ 153532 h 2401936"/>
              <a:gd name="connsiteX94" fmla="*/ 3382616 w 4677232"/>
              <a:gd name="connsiteY94" fmla="*/ 223382 h 2401936"/>
              <a:gd name="connsiteX95" fmla="*/ 3293716 w 4677232"/>
              <a:gd name="connsiteY95" fmla="*/ 96382 h 2401936"/>
              <a:gd name="connsiteX96" fmla="*/ 3185766 w 4677232"/>
              <a:gd name="connsiteY96" fmla="*/ 45582 h 2401936"/>
              <a:gd name="connsiteX97" fmla="*/ 3312766 w 4677232"/>
              <a:gd name="connsiteY97" fmla="*/ 337682 h 2401936"/>
              <a:gd name="connsiteX98" fmla="*/ 3147666 w 4677232"/>
              <a:gd name="connsiteY98" fmla="*/ 236082 h 2401936"/>
              <a:gd name="connsiteX99" fmla="*/ 3077816 w 4677232"/>
              <a:gd name="connsiteY99" fmla="*/ 242432 h 2401936"/>
              <a:gd name="connsiteX100" fmla="*/ 3014316 w 4677232"/>
              <a:gd name="connsiteY100" fmla="*/ 312282 h 2401936"/>
              <a:gd name="connsiteX101" fmla="*/ 2766666 w 4677232"/>
              <a:gd name="connsiteY101" fmla="*/ 331332 h 2401936"/>
              <a:gd name="connsiteX102" fmla="*/ 2817466 w 4677232"/>
              <a:gd name="connsiteY102" fmla="*/ 236082 h 2401936"/>
              <a:gd name="connsiteX103" fmla="*/ 2639666 w 4677232"/>
              <a:gd name="connsiteY103" fmla="*/ 229732 h 2401936"/>
              <a:gd name="connsiteX104" fmla="*/ 2455516 w 4677232"/>
              <a:gd name="connsiteY104" fmla="*/ 255132 h 2401936"/>
              <a:gd name="connsiteX105" fmla="*/ 2493616 w 4677232"/>
              <a:gd name="connsiteY105" fmla="*/ 159882 h 2401936"/>
              <a:gd name="connsiteX106" fmla="*/ 2322166 w 4677232"/>
              <a:gd name="connsiteY106" fmla="*/ 70982 h 2401936"/>
              <a:gd name="connsiteX107" fmla="*/ 2118966 w 4677232"/>
              <a:gd name="connsiteY107" fmla="*/ 1132 h 2401936"/>
              <a:gd name="connsiteX108" fmla="*/ 1522066 w 4677232"/>
              <a:gd name="connsiteY108" fmla="*/ 128132 h 2401936"/>
              <a:gd name="connsiteX109" fmla="*/ 1820516 w 4677232"/>
              <a:gd name="connsiteY109" fmla="*/ 178932 h 2401936"/>
              <a:gd name="connsiteX110" fmla="*/ 2138016 w 4677232"/>
              <a:gd name="connsiteY110" fmla="*/ 128132 h 2401936"/>
              <a:gd name="connsiteX111" fmla="*/ 2290416 w 4677232"/>
              <a:gd name="connsiteY111" fmla="*/ 197982 h 2401936"/>
              <a:gd name="connsiteX112" fmla="*/ 2290416 w 4677232"/>
              <a:gd name="connsiteY112" fmla="*/ 305932 h 2401936"/>
              <a:gd name="connsiteX113" fmla="*/ 2226916 w 4677232"/>
              <a:gd name="connsiteY113" fmla="*/ 305932 h 2401936"/>
              <a:gd name="connsiteX114" fmla="*/ 2144366 w 4677232"/>
              <a:gd name="connsiteY114" fmla="*/ 420232 h 2401936"/>
              <a:gd name="connsiteX115" fmla="*/ 2220566 w 4677232"/>
              <a:gd name="connsiteY115" fmla="*/ 420232 h 2401936"/>
              <a:gd name="connsiteX116" fmla="*/ 2366616 w 4677232"/>
              <a:gd name="connsiteY116" fmla="*/ 318632 h 2401936"/>
              <a:gd name="connsiteX117" fmla="*/ 2392016 w 4677232"/>
              <a:gd name="connsiteY117" fmla="*/ 502782 h 2401936"/>
              <a:gd name="connsiteX118" fmla="*/ 2436466 w 4677232"/>
              <a:gd name="connsiteY118" fmla="*/ 426582 h 2401936"/>
              <a:gd name="connsiteX119" fmla="*/ 2461866 w 4677232"/>
              <a:gd name="connsiteY119" fmla="*/ 363082 h 2401936"/>
              <a:gd name="connsiteX120" fmla="*/ 2626966 w 4677232"/>
              <a:gd name="connsiteY120" fmla="*/ 451982 h 2401936"/>
              <a:gd name="connsiteX121" fmla="*/ 2582516 w 4677232"/>
              <a:gd name="connsiteY121" fmla="*/ 566282 h 2401936"/>
              <a:gd name="connsiteX122" fmla="*/ 2684116 w 4677232"/>
              <a:gd name="connsiteY122" fmla="*/ 528182 h 2401936"/>
              <a:gd name="connsiteX123" fmla="*/ 2823816 w 4677232"/>
              <a:gd name="connsiteY123" fmla="*/ 528182 h 2401936"/>
              <a:gd name="connsiteX124" fmla="*/ 2709516 w 4677232"/>
              <a:gd name="connsiteY124" fmla="*/ 648832 h 2401936"/>
              <a:gd name="connsiteX125" fmla="*/ 2665066 w 4677232"/>
              <a:gd name="connsiteY125" fmla="*/ 718682 h 2401936"/>
              <a:gd name="connsiteX126" fmla="*/ 2785716 w 4677232"/>
              <a:gd name="connsiteY126" fmla="*/ 725032 h 2401936"/>
              <a:gd name="connsiteX127" fmla="*/ 2836516 w 4677232"/>
              <a:gd name="connsiteY127" fmla="*/ 693282 h 2401936"/>
              <a:gd name="connsiteX128" fmla="*/ 2906366 w 4677232"/>
              <a:gd name="connsiteY128" fmla="*/ 642482 h 2401936"/>
              <a:gd name="connsiteX129" fmla="*/ 3001616 w 4677232"/>
              <a:gd name="connsiteY129" fmla="*/ 661532 h 2401936"/>
              <a:gd name="connsiteX130" fmla="*/ 3033366 w 4677232"/>
              <a:gd name="connsiteY130" fmla="*/ 623432 h 2401936"/>
              <a:gd name="connsiteX131" fmla="*/ 3141316 w 4677232"/>
              <a:gd name="connsiteY131" fmla="*/ 655182 h 2401936"/>
              <a:gd name="connsiteX132" fmla="*/ 3122266 w 4677232"/>
              <a:gd name="connsiteY132" fmla="*/ 788532 h 2401936"/>
              <a:gd name="connsiteX133" fmla="*/ 3198466 w 4677232"/>
              <a:gd name="connsiteY133" fmla="*/ 686932 h 2401936"/>
              <a:gd name="connsiteX134" fmla="*/ 3255616 w 4677232"/>
              <a:gd name="connsiteY134" fmla="*/ 610732 h 2401936"/>
              <a:gd name="connsiteX135" fmla="*/ 3522316 w 4677232"/>
              <a:gd name="connsiteY135" fmla="*/ 807582 h 2401936"/>
              <a:gd name="connsiteX136" fmla="*/ 3350866 w 4677232"/>
              <a:gd name="connsiteY136" fmla="*/ 966332 h 2401936"/>
              <a:gd name="connsiteX137" fmla="*/ 3331816 w 4677232"/>
              <a:gd name="connsiteY137" fmla="*/ 1029832 h 2401936"/>
              <a:gd name="connsiteX138" fmla="*/ 3007966 w 4677232"/>
              <a:gd name="connsiteY138" fmla="*/ 1036182 h 2401936"/>
              <a:gd name="connsiteX139" fmla="*/ 3001616 w 4677232"/>
              <a:gd name="connsiteY139" fmla="*/ 947282 h 2401936"/>
              <a:gd name="connsiteX140" fmla="*/ 2925416 w 4677232"/>
              <a:gd name="connsiteY140" fmla="*/ 883782 h 2401936"/>
              <a:gd name="connsiteX141" fmla="*/ 2957166 w 4677232"/>
              <a:gd name="connsiteY141" fmla="*/ 1023482 h 2401936"/>
              <a:gd name="connsiteX142" fmla="*/ 2957166 w 4677232"/>
              <a:gd name="connsiteY142" fmla="*/ 1055232 h 2401936"/>
              <a:gd name="connsiteX143" fmla="*/ 2931766 w 4677232"/>
              <a:gd name="connsiteY143" fmla="*/ 1175882 h 2401936"/>
              <a:gd name="connsiteX144" fmla="*/ 2766666 w 4677232"/>
              <a:gd name="connsiteY144" fmla="*/ 1017132 h 2401936"/>
              <a:gd name="connsiteX145" fmla="*/ 2773016 w 4677232"/>
              <a:gd name="connsiteY145" fmla="*/ 1086982 h 2401936"/>
              <a:gd name="connsiteX146" fmla="*/ 2760316 w 4677232"/>
              <a:gd name="connsiteY146" fmla="*/ 1175882 h 2401936"/>
              <a:gd name="connsiteX147" fmla="*/ 2531716 w 4677232"/>
              <a:gd name="connsiteY147" fmla="*/ 1207632 h 2401936"/>
              <a:gd name="connsiteX148" fmla="*/ 2341216 w 4677232"/>
              <a:gd name="connsiteY148" fmla="*/ 1283832 h 2401936"/>
              <a:gd name="connsiteX149" fmla="*/ 2423766 w 4677232"/>
              <a:gd name="connsiteY149" fmla="*/ 947282 h 2401936"/>
              <a:gd name="connsiteX150" fmla="*/ 2322166 w 4677232"/>
              <a:gd name="connsiteY150" fmla="*/ 1061582 h 2401936"/>
              <a:gd name="connsiteX151" fmla="*/ 2182466 w 4677232"/>
              <a:gd name="connsiteY151" fmla="*/ 998082 h 2401936"/>
              <a:gd name="connsiteX152" fmla="*/ 2290416 w 4677232"/>
              <a:gd name="connsiteY152" fmla="*/ 1106032 h 2401936"/>
              <a:gd name="connsiteX153" fmla="*/ 2245966 w 4677232"/>
              <a:gd name="connsiteY153" fmla="*/ 1201282 h 2401936"/>
              <a:gd name="connsiteX154" fmla="*/ 2163416 w 4677232"/>
              <a:gd name="connsiteY154" fmla="*/ 1201282 h 2401936"/>
              <a:gd name="connsiteX155" fmla="*/ 2150716 w 4677232"/>
              <a:gd name="connsiteY155" fmla="*/ 1258432 h 2401936"/>
              <a:gd name="connsiteX156" fmla="*/ 2055466 w 4677232"/>
              <a:gd name="connsiteY156" fmla="*/ 1252082 h 2401936"/>
              <a:gd name="connsiteX157" fmla="*/ 1979266 w 4677232"/>
              <a:gd name="connsiteY157" fmla="*/ 1112382 h 2401936"/>
              <a:gd name="connsiteX158" fmla="*/ 1934816 w 4677232"/>
              <a:gd name="connsiteY158" fmla="*/ 1074282 h 2401936"/>
              <a:gd name="connsiteX159" fmla="*/ 1890366 w 4677232"/>
              <a:gd name="connsiteY159" fmla="*/ 953632 h 2401936"/>
              <a:gd name="connsiteX160" fmla="*/ 1877666 w 4677232"/>
              <a:gd name="connsiteY160" fmla="*/ 1144132 h 2401936"/>
              <a:gd name="connsiteX161" fmla="*/ 1953866 w 4677232"/>
              <a:gd name="connsiteY161" fmla="*/ 1258432 h 2401936"/>
              <a:gd name="connsiteX162" fmla="*/ 1680816 w 4677232"/>
              <a:gd name="connsiteY162" fmla="*/ 1379082 h 2401936"/>
              <a:gd name="connsiteX163" fmla="*/ 1668116 w 4677232"/>
              <a:gd name="connsiteY163" fmla="*/ 1271132 h 2401936"/>
              <a:gd name="connsiteX164" fmla="*/ 1553816 w 4677232"/>
              <a:gd name="connsiteY164" fmla="*/ 1207632 h 2401936"/>
              <a:gd name="connsiteX165" fmla="*/ 1566516 w 4677232"/>
              <a:gd name="connsiteY165" fmla="*/ 1264782 h 2401936"/>
              <a:gd name="connsiteX166" fmla="*/ 1566516 w 4677232"/>
              <a:gd name="connsiteY166" fmla="*/ 1353682 h 2401936"/>
              <a:gd name="connsiteX167" fmla="*/ 1337916 w 4677232"/>
              <a:gd name="connsiteY167" fmla="*/ 1417182 h 2401936"/>
              <a:gd name="connsiteX168" fmla="*/ 1312516 w 4677232"/>
              <a:gd name="connsiteY168" fmla="*/ 1537832 h 2401936"/>
              <a:gd name="connsiteX169" fmla="*/ 1229966 w 4677232"/>
              <a:gd name="connsiteY169" fmla="*/ 1582282 h 2401936"/>
              <a:gd name="connsiteX170" fmla="*/ 1198216 w 4677232"/>
              <a:gd name="connsiteY170" fmla="*/ 1448932 h 2401936"/>
              <a:gd name="connsiteX171" fmla="*/ 1077566 w 4677232"/>
              <a:gd name="connsiteY171" fmla="*/ 1404482 h 2401936"/>
              <a:gd name="connsiteX172" fmla="*/ 785466 w 4677232"/>
              <a:gd name="connsiteY172" fmla="*/ 985382 h 2401936"/>
              <a:gd name="connsiteX173" fmla="*/ 633066 w 4677232"/>
              <a:gd name="connsiteY173" fmla="*/ 737732 h 2401936"/>
              <a:gd name="connsiteX174" fmla="*/ 620366 w 4677232"/>
              <a:gd name="connsiteY174" fmla="*/ 820282 h 2401936"/>
              <a:gd name="connsiteX175" fmla="*/ 493366 w 4677232"/>
              <a:gd name="connsiteY175" fmla="*/ 839332 h 2401936"/>
              <a:gd name="connsiteX176" fmla="*/ 487016 w 4677232"/>
              <a:gd name="connsiteY176" fmla="*/ 750432 h 2401936"/>
              <a:gd name="connsiteX177" fmla="*/ 169516 w 4677232"/>
              <a:gd name="connsiteY177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992217 w 4677232"/>
              <a:gd name="connsiteY46" fmla="*/ 2147431 h 2401936"/>
              <a:gd name="connsiteX47" fmla="*/ 3941417 w 4677232"/>
              <a:gd name="connsiteY47" fmla="*/ 2026783 h 2401936"/>
              <a:gd name="connsiteX48" fmla="*/ 3782667 w 4677232"/>
              <a:gd name="connsiteY48" fmla="*/ 1817232 h 2401936"/>
              <a:gd name="connsiteX49" fmla="*/ 3731867 w 4677232"/>
              <a:gd name="connsiteY49" fmla="*/ 1633082 h 2401936"/>
              <a:gd name="connsiteX50" fmla="*/ 3731867 w 4677232"/>
              <a:gd name="connsiteY50" fmla="*/ 1633082 h 2401936"/>
              <a:gd name="connsiteX51" fmla="*/ 3693767 w 4677232"/>
              <a:gd name="connsiteY51" fmla="*/ 1493383 h 2401936"/>
              <a:gd name="connsiteX52" fmla="*/ 3700116 w 4677232"/>
              <a:gd name="connsiteY52" fmla="*/ 1379082 h 2401936"/>
              <a:gd name="connsiteX53" fmla="*/ 3890616 w 4677232"/>
              <a:gd name="connsiteY53" fmla="*/ 1264782 h 2401936"/>
              <a:gd name="connsiteX54" fmla="*/ 3890616 w 4677232"/>
              <a:gd name="connsiteY54" fmla="*/ 1099682 h 2401936"/>
              <a:gd name="connsiteX55" fmla="*/ 4068416 w 4677232"/>
              <a:gd name="connsiteY55" fmla="*/ 1264782 h 2401936"/>
              <a:gd name="connsiteX56" fmla="*/ 4144616 w 4677232"/>
              <a:gd name="connsiteY56" fmla="*/ 1029832 h 2401936"/>
              <a:gd name="connsiteX57" fmla="*/ 4246216 w 4677232"/>
              <a:gd name="connsiteY57" fmla="*/ 1144132 h 2401936"/>
              <a:gd name="connsiteX58" fmla="*/ 4239866 w 4677232"/>
              <a:gd name="connsiteY58" fmla="*/ 1296532 h 2401936"/>
              <a:gd name="connsiteX59" fmla="*/ 4379566 w 4677232"/>
              <a:gd name="connsiteY59" fmla="*/ 1239382 h 2401936"/>
              <a:gd name="connsiteX60" fmla="*/ 4284316 w 4677232"/>
              <a:gd name="connsiteY60" fmla="*/ 1569582 h 2401936"/>
              <a:gd name="connsiteX61" fmla="*/ 4500216 w 4677232"/>
              <a:gd name="connsiteY61" fmla="*/ 1404482 h 2401936"/>
              <a:gd name="connsiteX62" fmla="*/ 4658966 w 4677232"/>
              <a:gd name="connsiteY62" fmla="*/ 1112382 h 2401936"/>
              <a:gd name="connsiteX63" fmla="*/ 4665316 w 4677232"/>
              <a:gd name="connsiteY63" fmla="*/ 617082 h 2401936"/>
              <a:gd name="connsiteX64" fmla="*/ 4582766 w 4677232"/>
              <a:gd name="connsiteY64" fmla="*/ 432932 h 2401936"/>
              <a:gd name="connsiteX65" fmla="*/ 4493866 w 4677232"/>
              <a:gd name="connsiteY65" fmla="*/ 610732 h 2401936"/>
              <a:gd name="connsiteX66" fmla="*/ 4341466 w 4677232"/>
              <a:gd name="connsiteY66" fmla="*/ 578982 h 2401936"/>
              <a:gd name="connsiteX67" fmla="*/ 4404966 w 4677232"/>
              <a:gd name="connsiteY67" fmla="*/ 331332 h 2401936"/>
              <a:gd name="connsiteX68" fmla="*/ 4265266 w 4677232"/>
              <a:gd name="connsiteY68" fmla="*/ 439282 h 2401936"/>
              <a:gd name="connsiteX69" fmla="*/ 4150966 w 4677232"/>
              <a:gd name="connsiteY69" fmla="*/ 591682 h 2401936"/>
              <a:gd name="connsiteX70" fmla="*/ 4068416 w 4677232"/>
              <a:gd name="connsiteY70" fmla="*/ 553582 h 2401936"/>
              <a:gd name="connsiteX71" fmla="*/ 4106516 w 4677232"/>
              <a:gd name="connsiteY71" fmla="*/ 464682 h 2401936"/>
              <a:gd name="connsiteX72" fmla="*/ 4131916 w 4677232"/>
              <a:gd name="connsiteY72" fmla="*/ 331332 h 2401936"/>
              <a:gd name="connsiteX73" fmla="*/ 4036666 w 4677232"/>
              <a:gd name="connsiteY73" fmla="*/ 426582 h 2401936"/>
              <a:gd name="connsiteX74" fmla="*/ 3890616 w 4677232"/>
              <a:gd name="connsiteY74" fmla="*/ 267832 h 2401936"/>
              <a:gd name="connsiteX75" fmla="*/ 3941416 w 4677232"/>
              <a:gd name="connsiteY75" fmla="*/ 458332 h 2401936"/>
              <a:gd name="connsiteX76" fmla="*/ 3928716 w 4677232"/>
              <a:gd name="connsiteY76" fmla="*/ 585332 h 2401936"/>
              <a:gd name="connsiteX77" fmla="*/ 3890616 w 4677232"/>
              <a:gd name="connsiteY77" fmla="*/ 648832 h 2401936"/>
              <a:gd name="connsiteX78" fmla="*/ 3801716 w 4677232"/>
              <a:gd name="connsiteY78" fmla="*/ 610732 h 2401936"/>
              <a:gd name="connsiteX79" fmla="*/ 3795366 w 4677232"/>
              <a:gd name="connsiteY79" fmla="*/ 502782 h 2401936"/>
              <a:gd name="connsiteX80" fmla="*/ 3719166 w 4677232"/>
              <a:gd name="connsiteY80" fmla="*/ 451982 h 2401936"/>
              <a:gd name="connsiteX81" fmla="*/ 3662016 w 4677232"/>
              <a:gd name="connsiteY81" fmla="*/ 483732 h 2401936"/>
              <a:gd name="connsiteX82" fmla="*/ 3712816 w 4677232"/>
              <a:gd name="connsiteY82" fmla="*/ 572632 h 2401936"/>
              <a:gd name="connsiteX83" fmla="*/ 3693766 w 4677232"/>
              <a:gd name="connsiteY83" fmla="*/ 585332 h 2401936"/>
              <a:gd name="connsiteX84" fmla="*/ 3630266 w 4677232"/>
              <a:gd name="connsiteY84" fmla="*/ 566282 h 2401936"/>
              <a:gd name="connsiteX85" fmla="*/ 3598516 w 4677232"/>
              <a:gd name="connsiteY85" fmla="*/ 471032 h 2401936"/>
              <a:gd name="connsiteX86" fmla="*/ 3674716 w 4677232"/>
              <a:gd name="connsiteY86" fmla="*/ 337682 h 2401936"/>
              <a:gd name="connsiteX87" fmla="*/ 3528666 w 4677232"/>
              <a:gd name="connsiteY87" fmla="*/ 331332 h 2401936"/>
              <a:gd name="connsiteX88" fmla="*/ 3649316 w 4677232"/>
              <a:gd name="connsiteY88" fmla="*/ 255132 h 2401936"/>
              <a:gd name="connsiteX89" fmla="*/ 3668366 w 4677232"/>
              <a:gd name="connsiteY89" fmla="*/ 159882 h 2401936"/>
              <a:gd name="connsiteX90" fmla="*/ 3560416 w 4677232"/>
              <a:gd name="connsiteY90" fmla="*/ 109082 h 2401936"/>
              <a:gd name="connsiteX91" fmla="*/ 3484216 w 4677232"/>
              <a:gd name="connsiteY91" fmla="*/ 197982 h 2401936"/>
              <a:gd name="connsiteX92" fmla="*/ 3458816 w 4677232"/>
              <a:gd name="connsiteY92" fmla="*/ 153532 h 2401936"/>
              <a:gd name="connsiteX93" fmla="*/ 3382616 w 4677232"/>
              <a:gd name="connsiteY93" fmla="*/ 153532 h 2401936"/>
              <a:gd name="connsiteX94" fmla="*/ 3382616 w 4677232"/>
              <a:gd name="connsiteY94" fmla="*/ 223382 h 2401936"/>
              <a:gd name="connsiteX95" fmla="*/ 3293716 w 4677232"/>
              <a:gd name="connsiteY95" fmla="*/ 96382 h 2401936"/>
              <a:gd name="connsiteX96" fmla="*/ 3185766 w 4677232"/>
              <a:gd name="connsiteY96" fmla="*/ 45582 h 2401936"/>
              <a:gd name="connsiteX97" fmla="*/ 3312766 w 4677232"/>
              <a:gd name="connsiteY97" fmla="*/ 337682 h 2401936"/>
              <a:gd name="connsiteX98" fmla="*/ 3147666 w 4677232"/>
              <a:gd name="connsiteY98" fmla="*/ 236082 h 2401936"/>
              <a:gd name="connsiteX99" fmla="*/ 3077816 w 4677232"/>
              <a:gd name="connsiteY99" fmla="*/ 242432 h 2401936"/>
              <a:gd name="connsiteX100" fmla="*/ 3014316 w 4677232"/>
              <a:gd name="connsiteY100" fmla="*/ 312282 h 2401936"/>
              <a:gd name="connsiteX101" fmla="*/ 2766666 w 4677232"/>
              <a:gd name="connsiteY101" fmla="*/ 331332 h 2401936"/>
              <a:gd name="connsiteX102" fmla="*/ 2817466 w 4677232"/>
              <a:gd name="connsiteY102" fmla="*/ 236082 h 2401936"/>
              <a:gd name="connsiteX103" fmla="*/ 2639666 w 4677232"/>
              <a:gd name="connsiteY103" fmla="*/ 229732 h 2401936"/>
              <a:gd name="connsiteX104" fmla="*/ 2455516 w 4677232"/>
              <a:gd name="connsiteY104" fmla="*/ 255132 h 2401936"/>
              <a:gd name="connsiteX105" fmla="*/ 2493616 w 4677232"/>
              <a:gd name="connsiteY105" fmla="*/ 159882 h 2401936"/>
              <a:gd name="connsiteX106" fmla="*/ 2322166 w 4677232"/>
              <a:gd name="connsiteY106" fmla="*/ 70982 h 2401936"/>
              <a:gd name="connsiteX107" fmla="*/ 2118966 w 4677232"/>
              <a:gd name="connsiteY107" fmla="*/ 1132 h 2401936"/>
              <a:gd name="connsiteX108" fmla="*/ 1522066 w 4677232"/>
              <a:gd name="connsiteY108" fmla="*/ 128132 h 2401936"/>
              <a:gd name="connsiteX109" fmla="*/ 1820516 w 4677232"/>
              <a:gd name="connsiteY109" fmla="*/ 178932 h 2401936"/>
              <a:gd name="connsiteX110" fmla="*/ 2138016 w 4677232"/>
              <a:gd name="connsiteY110" fmla="*/ 128132 h 2401936"/>
              <a:gd name="connsiteX111" fmla="*/ 2290416 w 4677232"/>
              <a:gd name="connsiteY111" fmla="*/ 197982 h 2401936"/>
              <a:gd name="connsiteX112" fmla="*/ 2290416 w 4677232"/>
              <a:gd name="connsiteY112" fmla="*/ 305932 h 2401936"/>
              <a:gd name="connsiteX113" fmla="*/ 2226916 w 4677232"/>
              <a:gd name="connsiteY113" fmla="*/ 305932 h 2401936"/>
              <a:gd name="connsiteX114" fmla="*/ 2144366 w 4677232"/>
              <a:gd name="connsiteY114" fmla="*/ 420232 h 2401936"/>
              <a:gd name="connsiteX115" fmla="*/ 2220566 w 4677232"/>
              <a:gd name="connsiteY115" fmla="*/ 420232 h 2401936"/>
              <a:gd name="connsiteX116" fmla="*/ 2366616 w 4677232"/>
              <a:gd name="connsiteY116" fmla="*/ 318632 h 2401936"/>
              <a:gd name="connsiteX117" fmla="*/ 2392016 w 4677232"/>
              <a:gd name="connsiteY117" fmla="*/ 502782 h 2401936"/>
              <a:gd name="connsiteX118" fmla="*/ 2436466 w 4677232"/>
              <a:gd name="connsiteY118" fmla="*/ 426582 h 2401936"/>
              <a:gd name="connsiteX119" fmla="*/ 2461866 w 4677232"/>
              <a:gd name="connsiteY119" fmla="*/ 363082 h 2401936"/>
              <a:gd name="connsiteX120" fmla="*/ 2626966 w 4677232"/>
              <a:gd name="connsiteY120" fmla="*/ 451982 h 2401936"/>
              <a:gd name="connsiteX121" fmla="*/ 2582516 w 4677232"/>
              <a:gd name="connsiteY121" fmla="*/ 566282 h 2401936"/>
              <a:gd name="connsiteX122" fmla="*/ 2684116 w 4677232"/>
              <a:gd name="connsiteY122" fmla="*/ 528182 h 2401936"/>
              <a:gd name="connsiteX123" fmla="*/ 2823816 w 4677232"/>
              <a:gd name="connsiteY123" fmla="*/ 528182 h 2401936"/>
              <a:gd name="connsiteX124" fmla="*/ 2709516 w 4677232"/>
              <a:gd name="connsiteY124" fmla="*/ 648832 h 2401936"/>
              <a:gd name="connsiteX125" fmla="*/ 2665066 w 4677232"/>
              <a:gd name="connsiteY125" fmla="*/ 718682 h 2401936"/>
              <a:gd name="connsiteX126" fmla="*/ 2785716 w 4677232"/>
              <a:gd name="connsiteY126" fmla="*/ 725032 h 2401936"/>
              <a:gd name="connsiteX127" fmla="*/ 2836516 w 4677232"/>
              <a:gd name="connsiteY127" fmla="*/ 693282 h 2401936"/>
              <a:gd name="connsiteX128" fmla="*/ 2906366 w 4677232"/>
              <a:gd name="connsiteY128" fmla="*/ 642482 h 2401936"/>
              <a:gd name="connsiteX129" fmla="*/ 3001616 w 4677232"/>
              <a:gd name="connsiteY129" fmla="*/ 661532 h 2401936"/>
              <a:gd name="connsiteX130" fmla="*/ 3033366 w 4677232"/>
              <a:gd name="connsiteY130" fmla="*/ 623432 h 2401936"/>
              <a:gd name="connsiteX131" fmla="*/ 3141316 w 4677232"/>
              <a:gd name="connsiteY131" fmla="*/ 655182 h 2401936"/>
              <a:gd name="connsiteX132" fmla="*/ 3122266 w 4677232"/>
              <a:gd name="connsiteY132" fmla="*/ 788532 h 2401936"/>
              <a:gd name="connsiteX133" fmla="*/ 3198466 w 4677232"/>
              <a:gd name="connsiteY133" fmla="*/ 686932 h 2401936"/>
              <a:gd name="connsiteX134" fmla="*/ 3255616 w 4677232"/>
              <a:gd name="connsiteY134" fmla="*/ 610732 h 2401936"/>
              <a:gd name="connsiteX135" fmla="*/ 3522316 w 4677232"/>
              <a:gd name="connsiteY135" fmla="*/ 807582 h 2401936"/>
              <a:gd name="connsiteX136" fmla="*/ 3350866 w 4677232"/>
              <a:gd name="connsiteY136" fmla="*/ 966332 h 2401936"/>
              <a:gd name="connsiteX137" fmla="*/ 3331816 w 4677232"/>
              <a:gd name="connsiteY137" fmla="*/ 1029832 h 2401936"/>
              <a:gd name="connsiteX138" fmla="*/ 3007966 w 4677232"/>
              <a:gd name="connsiteY138" fmla="*/ 1036182 h 2401936"/>
              <a:gd name="connsiteX139" fmla="*/ 3001616 w 4677232"/>
              <a:gd name="connsiteY139" fmla="*/ 947282 h 2401936"/>
              <a:gd name="connsiteX140" fmla="*/ 2925416 w 4677232"/>
              <a:gd name="connsiteY140" fmla="*/ 883782 h 2401936"/>
              <a:gd name="connsiteX141" fmla="*/ 2957166 w 4677232"/>
              <a:gd name="connsiteY141" fmla="*/ 1023482 h 2401936"/>
              <a:gd name="connsiteX142" fmla="*/ 2957166 w 4677232"/>
              <a:gd name="connsiteY142" fmla="*/ 1055232 h 2401936"/>
              <a:gd name="connsiteX143" fmla="*/ 2931766 w 4677232"/>
              <a:gd name="connsiteY143" fmla="*/ 1175882 h 2401936"/>
              <a:gd name="connsiteX144" fmla="*/ 2766666 w 4677232"/>
              <a:gd name="connsiteY144" fmla="*/ 1017132 h 2401936"/>
              <a:gd name="connsiteX145" fmla="*/ 2773016 w 4677232"/>
              <a:gd name="connsiteY145" fmla="*/ 1086982 h 2401936"/>
              <a:gd name="connsiteX146" fmla="*/ 2760316 w 4677232"/>
              <a:gd name="connsiteY146" fmla="*/ 1175882 h 2401936"/>
              <a:gd name="connsiteX147" fmla="*/ 2531716 w 4677232"/>
              <a:gd name="connsiteY147" fmla="*/ 1207632 h 2401936"/>
              <a:gd name="connsiteX148" fmla="*/ 2341216 w 4677232"/>
              <a:gd name="connsiteY148" fmla="*/ 1283832 h 2401936"/>
              <a:gd name="connsiteX149" fmla="*/ 2423766 w 4677232"/>
              <a:gd name="connsiteY149" fmla="*/ 947282 h 2401936"/>
              <a:gd name="connsiteX150" fmla="*/ 2322166 w 4677232"/>
              <a:gd name="connsiteY150" fmla="*/ 1061582 h 2401936"/>
              <a:gd name="connsiteX151" fmla="*/ 2182466 w 4677232"/>
              <a:gd name="connsiteY151" fmla="*/ 998082 h 2401936"/>
              <a:gd name="connsiteX152" fmla="*/ 2290416 w 4677232"/>
              <a:gd name="connsiteY152" fmla="*/ 1106032 h 2401936"/>
              <a:gd name="connsiteX153" fmla="*/ 2245966 w 4677232"/>
              <a:gd name="connsiteY153" fmla="*/ 1201282 h 2401936"/>
              <a:gd name="connsiteX154" fmla="*/ 2163416 w 4677232"/>
              <a:gd name="connsiteY154" fmla="*/ 1201282 h 2401936"/>
              <a:gd name="connsiteX155" fmla="*/ 2150716 w 4677232"/>
              <a:gd name="connsiteY155" fmla="*/ 1258432 h 2401936"/>
              <a:gd name="connsiteX156" fmla="*/ 2055466 w 4677232"/>
              <a:gd name="connsiteY156" fmla="*/ 1252082 h 2401936"/>
              <a:gd name="connsiteX157" fmla="*/ 1979266 w 4677232"/>
              <a:gd name="connsiteY157" fmla="*/ 1112382 h 2401936"/>
              <a:gd name="connsiteX158" fmla="*/ 1934816 w 4677232"/>
              <a:gd name="connsiteY158" fmla="*/ 1074282 h 2401936"/>
              <a:gd name="connsiteX159" fmla="*/ 1890366 w 4677232"/>
              <a:gd name="connsiteY159" fmla="*/ 953632 h 2401936"/>
              <a:gd name="connsiteX160" fmla="*/ 1877666 w 4677232"/>
              <a:gd name="connsiteY160" fmla="*/ 1144132 h 2401936"/>
              <a:gd name="connsiteX161" fmla="*/ 1953866 w 4677232"/>
              <a:gd name="connsiteY161" fmla="*/ 1258432 h 2401936"/>
              <a:gd name="connsiteX162" fmla="*/ 1680816 w 4677232"/>
              <a:gd name="connsiteY162" fmla="*/ 1379082 h 2401936"/>
              <a:gd name="connsiteX163" fmla="*/ 1668116 w 4677232"/>
              <a:gd name="connsiteY163" fmla="*/ 1271132 h 2401936"/>
              <a:gd name="connsiteX164" fmla="*/ 1553816 w 4677232"/>
              <a:gd name="connsiteY164" fmla="*/ 1207632 h 2401936"/>
              <a:gd name="connsiteX165" fmla="*/ 1566516 w 4677232"/>
              <a:gd name="connsiteY165" fmla="*/ 1264782 h 2401936"/>
              <a:gd name="connsiteX166" fmla="*/ 1566516 w 4677232"/>
              <a:gd name="connsiteY166" fmla="*/ 1353682 h 2401936"/>
              <a:gd name="connsiteX167" fmla="*/ 1337916 w 4677232"/>
              <a:gd name="connsiteY167" fmla="*/ 1417182 h 2401936"/>
              <a:gd name="connsiteX168" fmla="*/ 1312516 w 4677232"/>
              <a:gd name="connsiteY168" fmla="*/ 1537832 h 2401936"/>
              <a:gd name="connsiteX169" fmla="*/ 1229966 w 4677232"/>
              <a:gd name="connsiteY169" fmla="*/ 1582282 h 2401936"/>
              <a:gd name="connsiteX170" fmla="*/ 1198216 w 4677232"/>
              <a:gd name="connsiteY170" fmla="*/ 1448932 h 2401936"/>
              <a:gd name="connsiteX171" fmla="*/ 1077566 w 4677232"/>
              <a:gd name="connsiteY171" fmla="*/ 1404482 h 2401936"/>
              <a:gd name="connsiteX172" fmla="*/ 785466 w 4677232"/>
              <a:gd name="connsiteY172" fmla="*/ 985382 h 2401936"/>
              <a:gd name="connsiteX173" fmla="*/ 633066 w 4677232"/>
              <a:gd name="connsiteY173" fmla="*/ 737732 h 2401936"/>
              <a:gd name="connsiteX174" fmla="*/ 620366 w 4677232"/>
              <a:gd name="connsiteY174" fmla="*/ 820282 h 2401936"/>
              <a:gd name="connsiteX175" fmla="*/ 493366 w 4677232"/>
              <a:gd name="connsiteY175" fmla="*/ 839332 h 2401936"/>
              <a:gd name="connsiteX176" fmla="*/ 487016 w 4677232"/>
              <a:gd name="connsiteY176" fmla="*/ 750432 h 2401936"/>
              <a:gd name="connsiteX177" fmla="*/ 169516 w 4677232"/>
              <a:gd name="connsiteY177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979517 w 4677232"/>
              <a:gd name="connsiteY46" fmla="*/ 2255381 h 2401936"/>
              <a:gd name="connsiteX47" fmla="*/ 3992217 w 4677232"/>
              <a:gd name="connsiteY47" fmla="*/ 2147431 h 2401936"/>
              <a:gd name="connsiteX48" fmla="*/ 3941417 w 4677232"/>
              <a:gd name="connsiteY48" fmla="*/ 2026783 h 2401936"/>
              <a:gd name="connsiteX49" fmla="*/ 3782667 w 4677232"/>
              <a:gd name="connsiteY49" fmla="*/ 1817232 h 2401936"/>
              <a:gd name="connsiteX50" fmla="*/ 3731867 w 4677232"/>
              <a:gd name="connsiteY50" fmla="*/ 1633082 h 2401936"/>
              <a:gd name="connsiteX51" fmla="*/ 3731867 w 4677232"/>
              <a:gd name="connsiteY51" fmla="*/ 1633082 h 2401936"/>
              <a:gd name="connsiteX52" fmla="*/ 3693767 w 4677232"/>
              <a:gd name="connsiteY52" fmla="*/ 1493383 h 2401936"/>
              <a:gd name="connsiteX53" fmla="*/ 3700116 w 4677232"/>
              <a:gd name="connsiteY53" fmla="*/ 1379082 h 2401936"/>
              <a:gd name="connsiteX54" fmla="*/ 3890616 w 4677232"/>
              <a:gd name="connsiteY54" fmla="*/ 1264782 h 2401936"/>
              <a:gd name="connsiteX55" fmla="*/ 3890616 w 4677232"/>
              <a:gd name="connsiteY55" fmla="*/ 1099682 h 2401936"/>
              <a:gd name="connsiteX56" fmla="*/ 4068416 w 4677232"/>
              <a:gd name="connsiteY56" fmla="*/ 1264782 h 2401936"/>
              <a:gd name="connsiteX57" fmla="*/ 4144616 w 4677232"/>
              <a:gd name="connsiteY57" fmla="*/ 1029832 h 2401936"/>
              <a:gd name="connsiteX58" fmla="*/ 4246216 w 4677232"/>
              <a:gd name="connsiteY58" fmla="*/ 1144132 h 2401936"/>
              <a:gd name="connsiteX59" fmla="*/ 4239866 w 4677232"/>
              <a:gd name="connsiteY59" fmla="*/ 1296532 h 2401936"/>
              <a:gd name="connsiteX60" fmla="*/ 4379566 w 4677232"/>
              <a:gd name="connsiteY60" fmla="*/ 1239382 h 2401936"/>
              <a:gd name="connsiteX61" fmla="*/ 4284316 w 4677232"/>
              <a:gd name="connsiteY61" fmla="*/ 1569582 h 2401936"/>
              <a:gd name="connsiteX62" fmla="*/ 4500216 w 4677232"/>
              <a:gd name="connsiteY62" fmla="*/ 1404482 h 2401936"/>
              <a:gd name="connsiteX63" fmla="*/ 4658966 w 4677232"/>
              <a:gd name="connsiteY63" fmla="*/ 1112382 h 2401936"/>
              <a:gd name="connsiteX64" fmla="*/ 4665316 w 4677232"/>
              <a:gd name="connsiteY64" fmla="*/ 617082 h 2401936"/>
              <a:gd name="connsiteX65" fmla="*/ 4582766 w 4677232"/>
              <a:gd name="connsiteY65" fmla="*/ 432932 h 2401936"/>
              <a:gd name="connsiteX66" fmla="*/ 4493866 w 4677232"/>
              <a:gd name="connsiteY66" fmla="*/ 610732 h 2401936"/>
              <a:gd name="connsiteX67" fmla="*/ 4341466 w 4677232"/>
              <a:gd name="connsiteY67" fmla="*/ 578982 h 2401936"/>
              <a:gd name="connsiteX68" fmla="*/ 4404966 w 4677232"/>
              <a:gd name="connsiteY68" fmla="*/ 331332 h 2401936"/>
              <a:gd name="connsiteX69" fmla="*/ 4265266 w 4677232"/>
              <a:gd name="connsiteY69" fmla="*/ 439282 h 2401936"/>
              <a:gd name="connsiteX70" fmla="*/ 4150966 w 4677232"/>
              <a:gd name="connsiteY70" fmla="*/ 591682 h 2401936"/>
              <a:gd name="connsiteX71" fmla="*/ 4068416 w 4677232"/>
              <a:gd name="connsiteY71" fmla="*/ 553582 h 2401936"/>
              <a:gd name="connsiteX72" fmla="*/ 4106516 w 4677232"/>
              <a:gd name="connsiteY72" fmla="*/ 464682 h 2401936"/>
              <a:gd name="connsiteX73" fmla="*/ 4131916 w 4677232"/>
              <a:gd name="connsiteY73" fmla="*/ 331332 h 2401936"/>
              <a:gd name="connsiteX74" fmla="*/ 4036666 w 4677232"/>
              <a:gd name="connsiteY74" fmla="*/ 426582 h 2401936"/>
              <a:gd name="connsiteX75" fmla="*/ 3890616 w 4677232"/>
              <a:gd name="connsiteY75" fmla="*/ 267832 h 2401936"/>
              <a:gd name="connsiteX76" fmla="*/ 3941416 w 4677232"/>
              <a:gd name="connsiteY76" fmla="*/ 458332 h 2401936"/>
              <a:gd name="connsiteX77" fmla="*/ 3928716 w 4677232"/>
              <a:gd name="connsiteY77" fmla="*/ 585332 h 2401936"/>
              <a:gd name="connsiteX78" fmla="*/ 3890616 w 4677232"/>
              <a:gd name="connsiteY78" fmla="*/ 648832 h 2401936"/>
              <a:gd name="connsiteX79" fmla="*/ 3801716 w 4677232"/>
              <a:gd name="connsiteY79" fmla="*/ 610732 h 2401936"/>
              <a:gd name="connsiteX80" fmla="*/ 3795366 w 4677232"/>
              <a:gd name="connsiteY80" fmla="*/ 502782 h 2401936"/>
              <a:gd name="connsiteX81" fmla="*/ 3719166 w 4677232"/>
              <a:gd name="connsiteY81" fmla="*/ 451982 h 2401936"/>
              <a:gd name="connsiteX82" fmla="*/ 3662016 w 4677232"/>
              <a:gd name="connsiteY82" fmla="*/ 483732 h 2401936"/>
              <a:gd name="connsiteX83" fmla="*/ 3712816 w 4677232"/>
              <a:gd name="connsiteY83" fmla="*/ 572632 h 2401936"/>
              <a:gd name="connsiteX84" fmla="*/ 3693766 w 4677232"/>
              <a:gd name="connsiteY84" fmla="*/ 585332 h 2401936"/>
              <a:gd name="connsiteX85" fmla="*/ 3630266 w 4677232"/>
              <a:gd name="connsiteY85" fmla="*/ 566282 h 2401936"/>
              <a:gd name="connsiteX86" fmla="*/ 3598516 w 4677232"/>
              <a:gd name="connsiteY86" fmla="*/ 471032 h 2401936"/>
              <a:gd name="connsiteX87" fmla="*/ 3674716 w 4677232"/>
              <a:gd name="connsiteY87" fmla="*/ 337682 h 2401936"/>
              <a:gd name="connsiteX88" fmla="*/ 3528666 w 4677232"/>
              <a:gd name="connsiteY88" fmla="*/ 331332 h 2401936"/>
              <a:gd name="connsiteX89" fmla="*/ 3649316 w 4677232"/>
              <a:gd name="connsiteY89" fmla="*/ 255132 h 2401936"/>
              <a:gd name="connsiteX90" fmla="*/ 3668366 w 4677232"/>
              <a:gd name="connsiteY90" fmla="*/ 159882 h 2401936"/>
              <a:gd name="connsiteX91" fmla="*/ 3560416 w 4677232"/>
              <a:gd name="connsiteY91" fmla="*/ 109082 h 2401936"/>
              <a:gd name="connsiteX92" fmla="*/ 3484216 w 4677232"/>
              <a:gd name="connsiteY92" fmla="*/ 197982 h 2401936"/>
              <a:gd name="connsiteX93" fmla="*/ 3458816 w 4677232"/>
              <a:gd name="connsiteY93" fmla="*/ 153532 h 2401936"/>
              <a:gd name="connsiteX94" fmla="*/ 3382616 w 4677232"/>
              <a:gd name="connsiteY94" fmla="*/ 153532 h 2401936"/>
              <a:gd name="connsiteX95" fmla="*/ 3382616 w 4677232"/>
              <a:gd name="connsiteY95" fmla="*/ 223382 h 2401936"/>
              <a:gd name="connsiteX96" fmla="*/ 3293716 w 4677232"/>
              <a:gd name="connsiteY96" fmla="*/ 96382 h 2401936"/>
              <a:gd name="connsiteX97" fmla="*/ 3185766 w 4677232"/>
              <a:gd name="connsiteY97" fmla="*/ 45582 h 2401936"/>
              <a:gd name="connsiteX98" fmla="*/ 3312766 w 4677232"/>
              <a:gd name="connsiteY98" fmla="*/ 337682 h 2401936"/>
              <a:gd name="connsiteX99" fmla="*/ 3147666 w 4677232"/>
              <a:gd name="connsiteY99" fmla="*/ 236082 h 2401936"/>
              <a:gd name="connsiteX100" fmla="*/ 3077816 w 4677232"/>
              <a:gd name="connsiteY100" fmla="*/ 242432 h 2401936"/>
              <a:gd name="connsiteX101" fmla="*/ 3014316 w 4677232"/>
              <a:gd name="connsiteY101" fmla="*/ 312282 h 2401936"/>
              <a:gd name="connsiteX102" fmla="*/ 2766666 w 4677232"/>
              <a:gd name="connsiteY102" fmla="*/ 331332 h 2401936"/>
              <a:gd name="connsiteX103" fmla="*/ 2817466 w 4677232"/>
              <a:gd name="connsiteY103" fmla="*/ 236082 h 2401936"/>
              <a:gd name="connsiteX104" fmla="*/ 2639666 w 4677232"/>
              <a:gd name="connsiteY104" fmla="*/ 229732 h 2401936"/>
              <a:gd name="connsiteX105" fmla="*/ 2455516 w 4677232"/>
              <a:gd name="connsiteY105" fmla="*/ 255132 h 2401936"/>
              <a:gd name="connsiteX106" fmla="*/ 2493616 w 4677232"/>
              <a:gd name="connsiteY106" fmla="*/ 159882 h 2401936"/>
              <a:gd name="connsiteX107" fmla="*/ 2322166 w 4677232"/>
              <a:gd name="connsiteY107" fmla="*/ 70982 h 2401936"/>
              <a:gd name="connsiteX108" fmla="*/ 2118966 w 4677232"/>
              <a:gd name="connsiteY108" fmla="*/ 1132 h 2401936"/>
              <a:gd name="connsiteX109" fmla="*/ 1522066 w 4677232"/>
              <a:gd name="connsiteY109" fmla="*/ 128132 h 2401936"/>
              <a:gd name="connsiteX110" fmla="*/ 1820516 w 4677232"/>
              <a:gd name="connsiteY110" fmla="*/ 178932 h 2401936"/>
              <a:gd name="connsiteX111" fmla="*/ 2138016 w 4677232"/>
              <a:gd name="connsiteY111" fmla="*/ 128132 h 2401936"/>
              <a:gd name="connsiteX112" fmla="*/ 2290416 w 4677232"/>
              <a:gd name="connsiteY112" fmla="*/ 197982 h 2401936"/>
              <a:gd name="connsiteX113" fmla="*/ 2290416 w 4677232"/>
              <a:gd name="connsiteY113" fmla="*/ 305932 h 2401936"/>
              <a:gd name="connsiteX114" fmla="*/ 2226916 w 4677232"/>
              <a:gd name="connsiteY114" fmla="*/ 305932 h 2401936"/>
              <a:gd name="connsiteX115" fmla="*/ 2144366 w 4677232"/>
              <a:gd name="connsiteY115" fmla="*/ 420232 h 2401936"/>
              <a:gd name="connsiteX116" fmla="*/ 2220566 w 4677232"/>
              <a:gd name="connsiteY116" fmla="*/ 420232 h 2401936"/>
              <a:gd name="connsiteX117" fmla="*/ 2366616 w 4677232"/>
              <a:gd name="connsiteY117" fmla="*/ 318632 h 2401936"/>
              <a:gd name="connsiteX118" fmla="*/ 2392016 w 4677232"/>
              <a:gd name="connsiteY118" fmla="*/ 502782 h 2401936"/>
              <a:gd name="connsiteX119" fmla="*/ 2436466 w 4677232"/>
              <a:gd name="connsiteY119" fmla="*/ 426582 h 2401936"/>
              <a:gd name="connsiteX120" fmla="*/ 2461866 w 4677232"/>
              <a:gd name="connsiteY120" fmla="*/ 363082 h 2401936"/>
              <a:gd name="connsiteX121" fmla="*/ 2626966 w 4677232"/>
              <a:gd name="connsiteY121" fmla="*/ 451982 h 2401936"/>
              <a:gd name="connsiteX122" fmla="*/ 2582516 w 4677232"/>
              <a:gd name="connsiteY122" fmla="*/ 566282 h 2401936"/>
              <a:gd name="connsiteX123" fmla="*/ 2684116 w 4677232"/>
              <a:gd name="connsiteY123" fmla="*/ 528182 h 2401936"/>
              <a:gd name="connsiteX124" fmla="*/ 2823816 w 4677232"/>
              <a:gd name="connsiteY124" fmla="*/ 528182 h 2401936"/>
              <a:gd name="connsiteX125" fmla="*/ 2709516 w 4677232"/>
              <a:gd name="connsiteY125" fmla="*/ 648832 h 2401936"/>
              <a:gd name="connsiteX126" fmla="*/ 2665066 w 4677232"/>
              <a:gd name="connsiteY126" fmla="*/ 718682 h 2401936"/>
              <a:gd name="connsiteX127" fmla="*/ 2785716 w 4677232"/>
              <a:gd name="connsiteY127" fmla="*/ 725032 h 2401936"/>
              <a:gd name="connsiteX128" fmla="*/ 2836516 w 4677232"/>
              <a:gd name="connsiteY128" fmla="*/ 693282 h 2401936"/>
              <a:gd name="connsiteX129" fmla="*/ 2906366 w 4677232"/>
              <a:gd name="connsiteY129" fmla="*/ 642482 h 2401936"/>
              <a:gd name="connsiteX130" fmla="*/ 3001616 w 4677232"/>
              <a:gd name="connsiteY130" fmla="*/ 661532 h 2401936"/>
              <a:gd name="connsiteX131" fmla="*/ 3033366 w 4677232"/>
              <a:gd name="connsiteY131" fmla="*/ 623432 h 2401936"/>
              <a:gd name="connsiteX132" fmla="*/ 3141316 w 4677232"/>
              <a:gd name="connsiteY132" fmla="*/ 655182 h 2401936"/>
              <a:gd name="connsiteX133" fmla="*/ 3122266 w 4677232"/>
              <a:gd name="connsiteY133" fmla="*/ 788532 h 2401936"/>
              <a:gd name="connsiteX134" fmla="*/ 3198466 w 4677232"/>
              <a:gd name="connsiteY134" fmla="*/ 686932 h 2401936"/>
              <a:gd name="connsiteX135" fmla="*/ 3255616 w 4677232"/>
              <a:gd name="connsiteY135" fmla="*/ 610732 h 2401936"/>
              <a:gd name="connsiteX136" fmla="*/ 3522316 w 4677232"/>
              <a:gd name="connsiteY136" fmla="*/ 807582 h 2401936"/>
              <a:gd name="connsiteX137" fmla="*/ 3350866 w 4677232"/>
              <a:gd name="connsiteY137" fmla="*/ 966332 h 2401936"/>
              <a:gd name="connsiteX138" fmla="*/ 3331816 w 4677232"/>
              <a:gd name="connsiteY138" fmla="*/ 1029832 h 2401936"/>
              <a:gd name="connsiteX139" fmla="*/ 3007966 w 4677232"/>
              <a:gd name="connsiteY139" fmla="*/ 1036182 h 2401936"/>
              <a:gd name="connsiteX140" fmla="*/ 3001616 w 4677232"/>
              <a:gd name="connsiteY140" fmla="*/ 947282 h 2401936"/>
              <a:gd name="connsiteX141" fmla="*/ 2925416 w 4677232"/>
              <a:gd name="connsiteY141" fmla="*/ 883782 h 2401936"/>
              <a:gd name="connsiteX142" fmla="*/ 2957166 w 4677232"/>
              <a:gd name="connsiteY142" fmla="*/ 1023482 h 2401936"/>
              <a:gd name="connsiteX143" fmla="*/ 2957166 w 4677232"/>
              <a:gd name="connsiteY143" fmla="*/ 1055232 h 2401936"/>
              <a:gd name="connsiteX144" fmla="*/ 2931766 w 4677232"/>
              <a:gd name="connsiteY144" fmla="*/ 1175882 h 2401936"/>
              <a:gd name="connsiteX145" fmla="*/ 2766666 w 4677232"/>
              <a:gd name="connsiteY145" fmla="*/ 1017132 h 2401936"/>
              <a:gd name="connsiteX146" fmla="*/ 2773016 w 4677232"/>
              <a:gd name="connsiteY146" fmla="*/ 1086982 h 2401936"/>
              <a:gd name="connsiteX147" fmla="*/ 2760316 w 4677232"/>
              <a:gd name="connsiteY147" fmla="*/ 1175882 h 2401936"/>
              <a:gd name="connsiteX148" fmla="*/ 2531716 w 4677232"/>
              <a:gd name="connsiteY148" fmla="*/ 1207632 h 2401936"/>
              <a:gd name="connsiteX149" fmla="*/ 2341216 w 4677232"/>
              <a:gd name="connsiteY149" fmla="*/ 1283832 h 2401936"/>
              <a:gd name="connsiteX150" fmla="*/ 2423766 w 4677232"/>
              <a:gd name="connsiteY150" fmla="*/ 947282 h 2401936"/>
              <a:gd name="connsiteX151" fmla="*/ 2322166 w 4677232"/>
              <a:gd name="connsiteY151" fmla="*/ 1061582 h 2401936"/>
              <a:gd name="connsiteX152" fmla="*/ 2182466 w 4677232"/>
              <a:gd name="connsiteY152" fmla="*/ 998082 h 2401936"/>
              <a:gd name="connsiteX153" fmla="*/ 2290416 w 4677232"/>
              <a:gd name="connsiteY153" fmla="*/ 1106032 h 2401936"/>
              <a:gd name="connsiteX154" fmla="*/ 2245966 w 4677232"/>
              <a:gd name="connsiteY154" fmla="*/ 1201282 h 2401936"/>
              <a:gd name="connsiteX155" fmla="*/ 2163416 w 4677232"/>
              <a:gd name="connsiteY155" fmla="*/ 1201282 h 2401936"/>
              <a:gd name="connsiteX156" fmla="*/ 2150716 w 4677232"/>
              <a:gd name="connsiteY156" fmla="*/ 1258432 h 2401936"/>
              <a:gd name="connsiteX157" fmla="*/ 2055466 w 4677232"/>
              <a:gd name="connsiteY157" fmla="*/ 1252082 h 2401936"/>
              <a:gd name="connsiteX158" fmla="*/ 1979266 w 4677232"/>
              <a:gd name="connsiteY158" fmla="*/ 1112382 h 2401936"/>
              <a:gd name="connsiteX159" fmla="*/ 1934816 w 4677232"/>
              <a:gd name="connsiteY159" fmla="*/ 1074282 h 2401936"/>
              <a:gd name="connsiteX160" fmla="*/ 1890366 w 4677232"/>
              <a:gd name="connsiteY160" fmla="*/ 953632 h 2401936"/>
              <a:gd name="connsiteX161" fmla="*/ 1877666 w 4677232"/>
              <a:gd name="connsiteY161" fmla="*/ 1144132 h 2401936"/>
              <a:gd name="connsiteX162" fmla="*/ 1953866 w 4677232"/>
              <a:gd name="connsiteY162" fmla="*/ 1258432 h 2401936"/>
              <a:gd name="connsiteX163" fmla="*/ 1680816 w 4677232"/>
              <a:gd name="connsiteY163" fmla="*/ 1379082 h 2401936"/>
              <a:gd name="connsiteX164" fmla="*/ 1668116 w 4677232"/>
              <a:gd name="connsiteY164" fmla="*/ 1271132 h 2401936"/>
              <a:gd name="connsiteX165" fmla="*/ 1553816 w 4677232"/>
              <a:gd name="connsiteY165" fmla="*/ 1207632 h 2401936"/>
              <a:gd name="connsiteX166" fmla="*/ 1566516 w 4677232"/>
              <a:gd name="connsiteY166" fmla="*/ 1264782 h 2401936"/>
              <a:gd name="connsiteX167" fmla="*/ 1566516 w 4677232"/>
              <a:gd name="connsiteY167" fmla="*/ 1353682 h 2401936"/>
              <a:gd name="connsiteX168" fmla="*/ 1337916 w 4677232"/>
              <a:gd name="connsiteY168" fmla="*/ 1417182 h 2401936"/>
              <a:gd name="connsiteX169" fmla="*/ 1312516 w 4677232"/>
              <a:gd name="connsiteY169" fmla="*/ 1537832 h 2401936"/>
              <a:gd name="connsiteX170" fmla="*/ 1229966 w 4677232"/>
              <a:gd name="connsiteY170" fmla="*/ 1582282 h 2401936"/>
              <a:gd name="connsiteX171" fmla="*/ 1198216 w 4677232"/>
              <a:gd name="connsiteY171" fmla="*/ 1448932 h 2401936"/>
              <a:gd name="connsiteX172" fmla="*/ 1077566 w 4677232"/>
              <a:gd name="connsiteY172" fmla="*/ 1404482 h 2401936"/>
              <a:gd name="connsiteX173" fmla="*/ 785466 w 4677232"/>
              <a:gd name="connsiteY173" fmla="*/ 985382 h 2401936"/>
              <a:gd name="connsiteX174" fmla="*/ 633066 w 4677232"/>
              <a:gd name="connsiteY174" fmla="*/ 737732 h 2401936"/>
              <a:gd name="connsiteX175" fmla="*/ 620366 w 4677232"/>
              <a:gd name="connsiteY175" fmla="*/ 820282 h 2401936"/>
              <a:gd name="connsiteX176" fmla="*/ 493366 w 4677232"/>
              <a:gd name="connsiteY176" fmla="*/ 839332 h 2401936"/>
              <a:gd name="connsiteX177" fmla="*/ 487016 w 4677232"/>
              <a:gd name="connsiteY177" fmla="*/ 750432 h 2401936"/>
              <a:gd name="connsiteX178" fmla="*/ 169516 w 4677232"/>
              <a:gd name="connsiteY178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903317 w 4677232"/>
              <a:gd name="connsiteY46" fmla="*/ 2191881 h 2401936"/>
              <a:gd name="connsiteX47" fmla="*/ 3992217 w 4677232"/>
              <a:gd name="connsiteY47" fmla="*/ 2147431 h 2401936"/>
              <a:gd name="connsiteX48" fmla="*/ 3941417 w 4677232"/>
              <a:gd name="connsiteY48" fmla="*/ 2026783 h 2401936"/>
              <a:gd name="connsiteX49" fmla="*/ 3782667 w 4677232"/>
              <a:gd name="connsiteY49" fmla="*/ 1817232 h 2401936"/>
              <a:gd name="connsiteX50" fmla="*/ 3731867 w 4677232"/>
              <a:gd name="connsiteY50" fmla="*/ 1633082 h 2401936"/>
              <a:gd name="connsiteX51" fmla="*/ 3731867 w 4677232"/>
              <a:gd name="connsiteY51" fmla="*/ 1633082 h 2401936"/>
              <a:gd name="connsiteX52" fmla="*/ 3693767 w 4677232"/>
              <a:gd name="connsiteY52" fmla="*/ 1493383 h 2401936"/>
              <a:gd name="connsiteX53" fmla="*/ 3700116 w 4677232"/>
              <a:gd name="connsiteY53" fmla="*/ 1379082 h 2401936"/>
              <a:gd name="connsiteX54" fmla="*/ 3890616 w 4677232"/>
              <a:gd name="connsiteY54" fmla="*/ 1264782 h 2401936"/>
              <a:gd name="connsiteX55" fmla="*/ 3890616 w 4677232"/>
              <a:gd name="connsiteY55" fmla="*/ 1099682 h 2401936"/>
              <a:gd name="connsiteX56" fmla="*/ 4068416 w 4677232"/>
              <a:gd name="connsiteY56" fmla="*/ 1264782 h 2401936"/>
              <a:gd name="connsiteX57" fmla="*/ 4144616 w 4677232"/>
              <a:gd name="connsiteY57" fmla="*/ 1029832 h 2401936"/>
              <a:gd name="connsiteX58" fmla="*/ 4246216 w 4677232"/>
              <a:gd name="connsiteY58" fmla="*/ 1144132 h 2401936"/>
              <a:gd name="connsiteX59" fmla="*/ 4239866 w 4677232"/>
              <a:gd name="connsiteY59" fmla="*/ 1296532 h 2401936"/>
              <a:gd name="connsiteX60" fmla="*/ 4379566 w 4677232"/>
              <a:gd name="connsiteY60" fmla="*/ 1239382 h 2401936"/>
              <a:gd name="connsiteX61" fmla="*/ 4284316 w 4677232"/>
              <a:gd name="connsiteY61" fmla="*/ 1569582 h 2401936"/>
              <a:gd name="connsiteX62" fmla="*/ 4500216 w 4677232"/>
              <a:gd name="connsiteY62" fmla="*/ 1404482 h 2401936"/>
              <a:gd name="connsiteX63" fmla="*/ 4658966 w 4677232"/>
              <a:gd name="connsiteY63" fmla="*/ 1112382 h 2401936"/>
              <a:gd name="connsiteX64" fmla="*/ 4665316 w 4677232"/>
              <a:gd name="connsiteY64" fmla="*/ 617082 h 2401936"/>
              <a:gd name="connsiteX65" fmla="*/ 4582766 w 4677232"/>
              <a:gd name="connsiteY65" fmla="*/ 432932 h 2401936"/>
              <a:gd name="connsiteX66" fmla="*/ 4493866 w 4677232"/>
              <a:gd name="connsiteY66" fmla="*/ 610732 h 2401936"/>
              <a:gd name="connsiteX67" fmla="*/ 4341466 w 4677232"/>
              <a:gd name="connsiteY67" fmla="*/ 578982 h 2401936"/>
              <a:gd name="connsiteX68" fmla="*/ 4404966 w 4677232"/>
              <a:gd name="connsiteY68" fmla="*/ 331332 h 2401936"/>
              <a:gd name="connsiteX69" fmla="*/ 4265266 w 4677232"/>
              <a:gd name="connsiteY69" fmla="*/ 439282 h 2401936"/>
              <a:gd name="connsiteX70" fmla="*/ 4150966 w 4677232"/>
              <a:gd name="connsiteY70" fmla="*/ 591682 h 2401936"/>
              <a:gd name="connsiteX71" fmla="*/ 4068416 w 4677232"/>
              <a:gd name="connsiteY71" fmla="*/ 553582 h 2401936"/>
              <a:gd name="connsiteX72" fmla="*/ 4106516 w 4677232"/>
              <a:gd name="connsiteY72" fmla="*/ 464682 h 2401936"/>
              <a:gd name="connsiteX73" fmla="*/ 4131916 w 4677232"/>
              <a:gd name="connsiteY73" fmla="*/ 331332 h 2401936"/>
              <a:gd name="connsiteX74" fmla="*/ 4036666 w 4677232"/>
              <a:gd name="connsiteY74" fmla="*/ 426582 h 2401936"/>
              <a:gd name="connsiteX75" fmla="*/ 3890616 w 4677232"/>
              <a:gd name="connsiteY75" fmla="*/ 267832 h 2401936"/>
              <a:gd name="connsiteX76" fmla="*/ 3941416 w 4677232"/>
              <a:gd name="connsiteY76" fmla="*/ 458332 h 2401936"/>
              <a:gd name="connsiteX77" fmla="*/ 3928716 w 4677232"/>
              <a:gd name="connsiteY77" fmla="*/ 585332 h 2401936"/>
              <a:gd name="connsiteX78" fmla="*/ 3890616 w 4677232"/>
              <a:gd name="connsiteY78" fmla="*/ 648832 h 2401936"/>
              <a:gd name="connsiteX79" fmla="*/ 3801716 w 4677232"/>
              <a:gd name="connsiteY79" fmla="*/ 610732 h 2401936"/>
              <a:gd name="connsiteX80" fmla="*/ 3795366 w 4677232"/>
              <a:gd name="connsiteY80" fmla="*/ 502782 h 2401936"/>
              <a:gd name="connsiteX81" fmla="*/ 3719166 w 4677232"/>
              <a:gd name="connsiteY81" fmla="*/ 451982 h 2401936"/>
              <a:gd name="connsiteX82" fmla="*/ 3662016 w 4677232"/>
              <a:gd name="connsiteY82" fmla="*/ 483732 h 2401936"/>
              <a:gd name="connsiteX83" fmla="*/ 3712816 w 4677232"/>
              <a:gd name="connsiteY83" fmla="*/ 572632 h 2401936"/>
              <a:gd name="connsiteX84" fmla="*/ 3693766 w 4677232"/>
              <a:gd name="connsiteY84" fmla="*/ 585332 h 2401936"/>
              <a:gd name="connsiteX85" fmla="*/ 3630266 w 4677232"/>
              <a:gd name="connsiteY85" fmla="*/ 566282 h 2401936"/>
              <a:gd name="connsiteX86" fmla="*/ 3598516 w 4677232"/>
              <a:gd name="connsiteY86" fmla="*/ 471032 h 2401936"/>
              <a:gd name="connsiteX87" fmla="*/ 3674716 w 4677232"/>
              <a:gd name="connsiteY87" fmla="*/ 337682 h 2401936"/>
              <a:gd name="connsiteX88" fmla="*/ 3528666 w 4677232"/>
              <a:gd name="connsiteY88" fmla="*/ 331332 h 2401936"/>
              <a:gd name="connsiteX89" fmla="*/ 3649316 w 4677232"/>
              <a:gd name="connsiteY89" fmla="*/ 255132 h 2401936"/>
              <a:gd name="connsiteX90" fmla="*/ 3668366 w 4677232"/>
              <a:gd name="connsiteY90" fmla="*/ 159882 h 2401936"/>
              <a:gd name="connsiteX91" fmla="*/ 3560416 w 4677232"/>
              <a:gd name="connsiteY91" fmla="*/ 109082 h 2401936"/>
              <a:gd name="connsiteX92" fmla="*/ 3484216 w 4677232"/>
              <a:gd name="connsiteY92" fmla="*/ 197982 h 2401936"/>
              <a:gd name="connsiteX93" fmla="*/ 3458816 w 4677232"/>
              <a:gd name="connsiteY93" fmla="*/ 153532 h 2401936"/>
              <a:gd name="connsiteX94" fmla="*/ 3382616 w 4677232"/>
              <a:gd name="connsiteY94" fmla="*/ 153532 h 2401936"/>
              <a:gd name="connsiteX95" fmla="*/ 3382616 w 4677232"/>
              <a:gd name="connsiteY95" fmla="*/ 223382 h 2401936"/>
              <a:gd name="connsiteX96" fmla="*/ 3293716 w 4677232"/>
              <a:gd name="connsiteY96" fmla="*/ 96382 h 2401936"/>
              <a:gd name="connsiteX97" fmla="*/ 3185766 w 4677232"/>
              <a:gd name="connsiteY97" fmla="*/ 45582 h 2401936"/>
              <a:gd name="connsiteX98" fmla="*/ 3312766 w 4677232"/>
              <a:gd name="connsiteY98" fmla="*/ 337682 h 2401936"/>
              <a:gd name="connsiteX99" fmla="*/ 3147666 w 4677232"/>
              <a:gd name="connsiteY99" fmla="*/ 236082 h 2401936"/>
              <a:gd name="connsiteX100" fmla="*/ 3077816 w 4677232"/>
              <a:gd name="connsiteY100" fmla="*/ 242432 h 2401936"/>
              <a:gd name="connsiteX101" fmla="*/ 3014316 w 4677232"/>
              <a:gd name="connsiteY101" fmla="*/ 312282 h 2401936"/>
              <a:gd name="connsiteX102" fmla="*/ 2766666 w 4677232"/>
              <a:gd name="connsiteY102" fmla="*/ 331332 h 2401936"/>
              <a:gd name="connsiteX103" fmla="*/ 2817466 w 4677232"/>
              <a:gd name="connsiteY103" fmla="*/ 236082 h 2401936"/>
              <a:gd name="connsiteX104" fmla="*/ 2639666 w 4677232"/>
              <a:gd name="connsiteY104" fmla="*/ 229732 h 2401936"/>
              <a:gd name="connsiteX105" fmla="*/ 2455516 w 4677232"/>
              <a:gd name="connsiteY105" fmla="*/ 255132 h 2401936"/>
              <a:gd name="connsiteX106" fmla="*/ 2493616 w 4677232"/>
              <a:gd name="connsiteY106" fmla="*/ 159882 h 2401936"/>
              <a:gd name="connsiteX107" fmla="*/ 2322166 w 4677232"/>
              <a:gd name="connsiteY107" fmla="*/ 70982 h 2401936"/>
              <a:gd name="connsiteX108" fmla="*/ 2118966 w 4677232"/>
              <a:gd name="connsiteY108" fmla="*/ 1132 h 2401936"/>
              <a:gd name="connsiteX109" fmla="*/ 1522066 w 4677232"/>
              <a:gd name="connsiteY109" fmla="*/ 128132 h 2401936"/>
              <a:gd name="connsiteX110" fmla="*/ 1820516 w 4677232"/>
              <a:gd name="connsiteY110" fmla="*/ 178932 h 2401936"/>
              <a:gd name="connsiteX111" fmla="*/ 2138016 w 4677232"/>
              <a:gd name="connsiteY111" fmla="*/ 128132 h 2401936"/>
              <a:gd name="connsiteX112" fmla="*/ 2290416 w 4677232"/>
              <a:gd name="connsiteY112" fmla="*/ 197982 h 2401936"/>
              <a:gd name="connsiteX113" fmla="*/ 2290416 w 4677232"/>
              <a:gd name="connsiteY113" fmla="*/ 305932 h 2401936"/>
              <a:gd name="connsiteX114" fmla="*/ 2226916 w 4677232"/>
              <a:gd name="connsiteY114" fmla="*/ 305932 h 2401936"/>
              <a:gd name="connsiteX115" fmla="*/ 2144366 w 4677232"/>
              <a:gd name="connsiteY115" fmla="*/ 420232 h 2401936"/>
              <a:gd name="connsiteX116" fmla="*/ 2220566 w 4677232"/>
              <a:gd name="connsiteY116" fmla="*/ 420232 h 2401936"/>
              <a:gd name="connsiteX117" fmla="*/ 2366616 w 4677232"/>
              <a:gd name="connsiteY117" fmla="*/ 318632 h 2401936"/>
              <a:gd name="connsiteX118" fmla="*/ 2392016 w 4677232"/>
              <a:gd name="connsiteY118" fmla="*/ 502782 h 2401936"/>
              <a:gd name="connsiteX119" fmla="*/ 2436466 w 4677232"/>
              <a:gd name="connsiteY119" fmla="*/ 426582 h 2401936"/>
              <a:gd name="connsiteX120" fmla="*/ 2461866 w 4677232"/>
              <a:gd name="connsiteY120" fmla="*/ 363082 h 2401936"/>
              <a:gd name="connsiteX121" fmla="*/ 2626966 w 4677232"/>
              <a:gd name="connsiteY121" fmla="*/ 451982 h 2401936"/>
              <a:gd name="connsiteX122" fmla="*/ 2582516 w 4677232"/>
              <a:gd name="connsiteY122" fmla="*/ 566282 h 2401936"/>
              <a:gd name="connsiteX123" fmla="*/ 2684116 w 4677232"/>
              <a:gd name="connsiteY123" fmla="*/ 528182 h 2401936"/>
              <a:gd name="connsiteX124" fmla="*/ 2823816 w 4677232"/>
              <a:gd name="connsiteY124" fmla="*/ 528182 h 2401936"/>
              <a:gd name="connsiteX125" fmla="*/ 2709516 w 4677232"/>
              <a:gd name="connsiteY125" fmla="*/ 648832 h 2401936"/>
              <a:gd name="connsiteX126" fmla="*/ 2665066 w 4677232"/>
              <a:gd name="connsiteY126" fmla="*/ 718682 h 2401936"/>
              <a:gd name="connsiteX127" fmla="*/ 2785716 w 4677232"/>
              <a:gd name="connsiteY127" fmla="*/ 725032 h 2401936"/>
              <a:gd name="connsiteX128" fmla="*/ 2836516 w 4677232"/>
              <a:gd name="connsiteY128" fmla="*/ 693282 h 2401936"/>
              <a:gd name="connsiteX129" fmla="*/ 2906366 w 4677232"/>
              <a:gd name="connsiteY129" fmla="*/ 642482 h 2401936"/>
              <a:gd name="connsiteX130" fmla="*/ 3001616 w 4677232"/>
              <a:gd name="connsiteY130" fmla="*/ 661532 h 2401936"/>
              <a:gd name="connsiteX131" fmla="*/ 3033366 w 4677232"/>
              <a:gd name="connsiteY131" fmla="*/ 623432 h 2401936"/>
              <a:gd name="connsiteX132" fmla="*/ 3141316 w 4677232"/>
              <a:gd name="connsiteY132" fmla="*/ 655182 h 2401936"/>
              <a:gd name="connsiteX133" fmla="*/ 3122266 w 4677232"/>
              <a:gd name="connsiteY133" fmla="*/ 788532 h 2401936"/>
              <a:gd name="connsiteX134" fmla="*/ 3198466 w 4677232"/>
              <a:gd name="connsiteY134" fmla="*/ 686932 h 2401936"/>
              <a:gd name="connsiteX135" fmla="*/ 3255616 w 4677232"/>
              <a:gd name="connsiteY135" fmla="*/ 610732 h 2401936"/>
              <a:gd name="connsiteX136" fmla="*/ 3522316 w 4677232"/>
              <a:gd name="connsiteY136" fmla="*/ 807582 h 2401936"/>
              <a:gd name="connsiteX137" fmla="*/ 3350866 w 4677232"/>
              <a:gd name="connsiteY137" fmla="*/ 966332 h 2401936"/>
              <a:gd name="connsiteX138" fmla="*/ 3331816 w 4677232"/>
              <a:gd name="connsiteY138" fmla="*/ 1029832 h 2401936"/>
              <a:gd name="connsiteX139" fmla="*/ 3007966 w 4677232"/>
              <a:gd name="connsiteY139" fmla="*/ 1036182 h 2401936"/>
              <a:gd name="connsiteX140" fmla="*/ 3001616 w 4677232"/>
              <a:gd name="connsiteY140" fmla="*/ 947282 h 2401936"/>
              <a:gd name="connsiteX141" fmla="*/ 2925416 w 4677232"/>
              <a:gd name="connsiteY141" fmla="*/ 883782 h 2401936"/>
              <a:gd name="connsiteX142" fmla="*/ 2957166 w 4677232"/>
              <a:gd name="connsiteY142" fmla="*/ 1023482 h 2401936"/>
              <a:gd name="connsiteX143" fmla="*/ 2957166 w 4677232"/>
              <a:gd name="connsiteY143" fmla="*/ 1055232 h 2401936"/>
              <a:gd name="connsiteX144" fmla="*/ 2931766 w 4677232"/>
              <a:gd name="connsiteY144" fmla="*/ 1175882 h 2401936"/>
              <a:gd name="connsiteX145" fmla="*/ 2766666 w 4677232"/>
              <a:gd name="connsiteY145" fmla="*/ 1017132 h 2401936"/>
              <a:gd name="connsiteX146" fmla="*/ 2773016 w 4677232"/>
              <a:gd name="connsiteY146" fmla="*/ 1086982 h 2401936"/>
              <a:gd name="connsiteX147" fmla="*/ 2760316 w 4677232"/>
              <a:gd name="connsiteY147" fmla="*/ 1175882 h 2401936"/>
              <a:gd name="connsiteX148" fmla="*/ 2531716 w 4677232"/>
              <a:gd name="connsiteY148" fmla="*/ 1207632 h 2401936"/>
              <a:gd name="connsiteX149" fmla="*/ 2341216 w 4677232"/>
              <a:gd name="connsiteY149" fmla="*/ 1283832 h 2401936"/>
              <a:gd name="connsiteX150" fmla="*/ 2423766 w 4677232"/>
              <a:gd name="connsiteY150" fmla="*/ 947282 h 2401936"/>
              <a:gd name="connsiteX151" fmla="*/ 2322166 w 4677232"/>
              <a:gd name="connsiteY151" fmla="*/ 1061582 h 2401936"/>
              <a:gd name="connsiteX152" fmla="*/ 2182466 w 4677232"/>
              <a:gd name="connsiteY152" fmla="*/ 998082 h 2401936"/>
              <a:gd name="connsiteX153" fmla="*/ 2290416 w 4677232"/>
              <a:gd name="connsiteY153" fmla="*/ 1106032 h 2401936"/>
              <a:gd name="connsiteX154" fmla="*/ 2245966 w 4677232"/>
              <a:gd name="connsiteY154" fmla="*/ 1201282 h 2401936"/>
              <a:gd name="connsiteX155" fmla="*/ 2163416 w 4677232"/>
              <a:gd name="connsiteY155" fmla="*/ 1201282 h 2401936"/>
              <a:gd name="connsiteX156" fmla="*/ 2150716 w 4677232"/>
              <a:gd name="connsiteY156" fmla="*/ 1258432 h 2401936"/>
              <a:gd name="connsiteX157" fmla="*/ 2055466 w 4677232"/>
              <a:gd name="connsiteY157" fmla="*/ 1252082 h 2401936"/>
              <a:gd name="connsiteX158" fmla="*/ 1979266 w 4677232"/>
              <a:gd name="connsiteY158" fmla="*/ 1112382 h 2401936"/>
              <a:gd name="connsiteX159" fmla="*/ 1934816 w 4677232"/>
              <a:gd name="connsiteY159" fmla="*/ 1074282 h 2401936"/>
              <a:gd name="connsiteX160" fmla="*/ 1890366 w 4677232"/>
              <a:gd name="connsiteY160" fmla="*/ 953632 h 2401936"/>
              <a:gd name="connsiteX161" fmla="*/ 1877666 w 4677232"/>
              <a:gd name="connsiteY161" fmla="*/ 1144132 h 2401936"/>
              <a:gd name="connsiteX162" fmla="*/ 1953866 w 4677232"/>
              <a:gd name="connsiteY162" fmla="*/ 1258432 h 2401936"/>
              <a:gd name="connsiteX163" fmla="*/ 1680816 w 4677232"/>
              <a:gd name="connsiteY163" fmla="*/ 1379082 h 2401936"/>
              <a:gd name="connsiteX164" fmla="*/ 1668116 w 4677232"/>
              <a:gd name="connsiteY164" fmla="*/ 1271132 h 2401936"/>
              <a:gd name="connsiteX165" fmla="*/ 1553816 w 4677232"/>
              <a:gd name="connsiteY165" fmla="*/ 1207632 h 2401936"/>
              <a:gd name="connsiteX166" fmla="*/ 1566516 w 4677232"/>
              <a:gd name="connsiteY166" fmla="*/ 1264782 h 2401936"/>
              <a:gd name="connsiteX167" fmla="*/ 1566516 w 4677232"/>
              <a:gd name="connsiteY167" fmla="*/ 1353682 h 2401936"/>
              <a:gd name="connsiteX168" fmla="*/ 1337916 w 4677232"/>
              <a:gd name="connsiteY168" fmla="*/ 1417182 h 2401936"/>
              <a:gd name="connsiteX169" fmla="*/ 1312516 w 4677232"/>
              <a:gd name="connsiteY169" fmla="*/ 1537832 h 2401936"/>
              <a:gd name="connsiteX170" fmla="*/ 1229966 w 4677232"/>
              <a:gd name="connsiteY170" fmla="*/ 1582282 h 2401936"/>
              <a:gd name="connsiteX171" fmla="*/ 1198216 w 4677232"/>
              <a:gd name="connsiteY171" fmla="*/ 1448932 h 2401936"/>
              <a:gd name="connsiteX172" fmla="*/ 1077566 w 4677232"/>
              <a:gd name="connsiteY172" fmla="*/ 1404482 h 2401936"/>
              <a:gd name="connsiteX173" fmla="*/ 785466 w 4677232"/>
              <a:gd name="connsiteY173" fmla="*/ 985382 h 2401936"/>
              <a:gd name="connsiteX174" fmla="*/ 633066 w 4677232"/>
              <a:gd name="connsiteY174" fmla="*/ 737732 h 2401936"/>
              <a:gd name="connsiteX175" fmla="*/ 620366 w 4677232"/>
              <a:gd name="connsiteY175" fmla="*/ 820282 h 2401936"/>
              <a:gd name="connsiteX176" fmla="*/ 493366 w 4677232"/>
              <a:gd name="connsiteY176" fmla="*/ 839332 h 2401936"/>
              <a:gd name="connsiteX177" fmla="*/ 487016 w 4677232"/>
              <a:gd name="connsiteY177" fmla="*/ 750432 h 2401936"/>
              <a:gd name="connsiteX178" fmla="*/ 169516 w 4677232"/>
              <a:gd name="connsiteY178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41417 w 4677232"/>
              <a:gd name="connsiteY48" fmla="*/ 2026783 h 2401936"/>
              <a:gd name="connsiteX49" fmla="*/ 3782667 w 4677232"/>
              <a:gd name="connsiteY49" fmla="*/ 1817232 h 2401936"/>
              <a:gd name="connsiteX50" fmla="*/ 3731867 w 4677232"/>
              <a:gd name="connsiteY50" fmla="*/ 1633082 h 2401936"/>
              <a:gd name="connsiteX51" fmla="*/ 3731867 w 4677232"/>
              <a:gd name="connsiteY51" fmla="*/ 1633082 h 2401936"/>
              <a:gd name="connsiteX52" fmla="*/ 3693767 w 4677232"/>
              <a:gd name="connsiteY52" fmla="*/ 1493383 h 2401936"/>
              <a:gd name="connsiteX53" fmla="*/ 3700116 w 4677232"/>
              <a:gd name="connsiteY53" fmla="*/ 1379082 h 2401936"/>
              <a:gd name="connsiteX54" fmla="*/ 3890616 w 4677232"/>
              <a:gd name="connsiteY54" fmla="*/ 1264782 h 2401936"/>
              <a:gd name="connsiteX55" fmla="*/ 3890616 w 4677232"/>
              <a:gd name="connsiteY55" fmla="*/ 1099682 h 2401936"/>
              <a:gd name="connsiteX56" fmla="*/ 4068416 w 4677232"/>
              <a:gd name="connsiteY56" fmla="*/ 1264782 h 2401936"/>
              <a:gd name="connsiteX57" fmla="*/ 4144616 w 4677232"/>
              <a:gd name="connsiteY57" fmla="*/ 1029832 h 2401936"/>
              <a:gd name="connsiteX58" fmla="*/ 4246216 w 4677232"/>
              <a:gd name="connsiteY58" fmla="*/ 1144132 h 2401936"/>
              <a:gd name="connsiteX59" fmla="*/ 4239866 w 4677232"/>
              <a:gd name="connsiteY59" fmla="*/ 1296532 h 2401936"/>
              <a:gd name="connsiteX60" fmla="*/ 4379566 w 4677232"/>
              <a:gd name="connsiteY60" fmla="*/ 1239382 h 2401936"/>
              <a:gd name="connsiteX61" fmla="*/ 4284316 w 4677232"/>
              <a:gd name="connsiteY61" fmla="*/ 1569582 h 2401936"/>
              <a:gd name="connsiteX62" fmla="*/ 4500216 w 4677232"/>
              <a:gd name="connsiteY62" fmla="*/ 1404482 h 2401936"/>
              <a:gd name="connsiteX63" fmla="*/ 4658966 w 4677232"/>
              <a:gd name="connsiteY63" fmla="*/ 1112382 h 2401936"/>
              <a:gd name="connsiteX64" fmla="*/ 4665316 w 4677232"/>
              <a:gd name="connsiteY64" fmla="*/ 617082 h 2401936"/>
              <a:gd name="connsiteX65" fmla="*/ 4582766 w 4677232"/>
              <a:gd name="connsiteY65" fmla="*/ 432932 h 2401936"/>
              <a:gd name="connsiteX66" fmla="*/ 4493866 w 4677232"/>
              <a:gd name="connsiteY66" fmla="*/ 610732 h 2401936"/>
              <a:gd name="connsiteX67" fmla="*/ 4341466 w 4677232"/>
              <a:gd name="connsiteY67" fmla="*/ 578982 h 2401936"/>
              <a:gd name="connsiteX68" fmla="*/ 4404966 w 4677232"/>
              <a:gd name="connsiteY68" fmla="*/ 331332 h 2401936"/>
              <a:gd name="connsiteX69" fmla="*/ 4265266 w 4677232"/>
              <a:gd name="connsiteY69" fmla="*/ 439282 h 2401936"/>
              <a:gd name="connsiteX70" fmla="*/ 4150966 w 4677232"/>
              <a:gd name="connsiteY70" fmla="*/ 591682 h 2401936"/>
              <a:gd name="connsiteX71" fmla="*/ 4068416 w 4677232"/>
              <a:gd name="connsiteY71" fmla="*/ 553582 h 2401936"/>
              <a:gd name="connsiteX72" fmla="*/ 4106516 w 4677232"/>
              <a:gd name="connsiteY72" fmla="*/ 464682 h 2401936"/>
              <a:gd name="connsiteX73" fmla="*/ 4131916 w 4677232"/>
              <a:gd name="connsiteY73" fmla="*/ 331332 h 2401936"/>
              <a:gd name="connsiteX74" fmla="*/ 4036666 w 4677232"/>
              <a:gd name="connsiteY74" fmla="*/ 426582 h 2401936"/>
              <a:gd name="connsiteX75" fmla="*/ 3890616 w 4677232"/>
              <a:gd name="connsiteY75" fmla="*/ 267832 h 2401936"/>
              <a:gd name="connsiteX76" fmla="*/ 3941416 w 4677232"/>
              <a:gd name="connsiteY76" fmla="*/ 458332 h 2401936"/>
              <a:gd name="connsiteX77" fmla="*/ 3928716 w 4677232"/>
              <a:gd name="connsiteY77" fmla="*/ 585332 h 2401936"/>
              <a:gd name="connsiteX78" fmla="*/ 3890616 w 4677232"/>
              <a:gd name="connsiteY78" fmla="*/ 648832 h 2401936"/>
              <a:gd name="connsiteX79" fmla="*/ 3801716 w 4677232"/>
              <a:gd name="connsiteY79" fmla="*/ 610732 h 2401936"/>
              <a:gd name="connsiteX80" fmla="*/ 3795366 w 4677232"/>
              <a:gd name="connsiteY80" fmla="*/ 502782 h 2401936"/>
              <a:gd name="connsiteX81" fmla="*/ 3719166 w 4677232"/>
              <a:gd name="connsiteY81" fmla="*/ 451982 h 2401936"/>
              <a:gd name="connsiteX82" fmla="*/ 3662016 w 4677232"/>
              <a:gd name="connsiteY82" fmla="*/ 483732 h 2401936"/>
              <a:gd name="connsiteX83" fmla="*/ 3712816 w 4677232"/>
              <a:gd name="connsiteY83" fmla="*/ 572632 h 2401936"/>
              <a:gd name="connsiteX84" fmla="*/ 3693766 w 4677232"/>
              <a:gd name="connsiteY84" fmla="*/ 585332 h 2401936"/>
              <a:gd name="connsiteX85" fmla="*/ 3630266 w 4677232"/>
              <a:gd name="connsiteY85" fmla="*/ 566282 h 2401936"/>
              <a:gd name="connsiteX86" fmla="*/ 3598516 w 4677232"/>
              <a:gd name="connsiteY86" fmla="*/ 471032 h 2401936"/>
              <a:gd name="connsiteX87" fmla="*/ 3674716 w 4677232"/>
              <a:gd name="connsiteY87" fmla="*/ 337682 h 2401936"/>
              <a:gd name="connsiteX88" fmla="*/ 3528666 w 4677232"/>
              <a:gd name="connsiteY88" fmla="*/ 331332 h 2401936"/>
              <a:gd name="connsiteX89" fmla="*/ 3649316 w 4677232"/>
              <a:gd name="connsiteY89" fmla="*/ 255132 h 2401936"/>
              <a:gd name="connsiteX90" fmla="*/ 3668366 w 4677232"/>
              <a:gd name="connsiteY90" fmla="*/ 159882 h 2401936"/>
              <a:gd name="connsiteX91" fmla="*/ 3560416 w 4677232"/>
              <a:gd name="connsiteY91" fmla="*/ 109082 h 2401936"/>
              <a:gd name="connsiteX92" fmla="*/ 3484216 w 4677232"/>
              <a:gd name="connsiteY92" fmla="*/ 197982 h 2401936"/>
              <a:gd name="connsiteX93" fmla="*/ 3458816 w 4677232"/>
              <a:gd name="connsiteY93" fmla="*/ 153532 h 2401936"/>
              <a:gd name="connsiteX94" fmla="*/ 3382616 w 4677232"/>
              <a:gd name="connsiteY94" fmla="*/ 153532 h 2401936"/>
              <a:gd name="connsiteX95" fmla="*/ 3382616 w 4677232"/>
              <a:gd name="connsiteY95" fmla="*/ 223382 h 2401936"/>
              <a:gd name="connsiteX96" fmla="*/ 3293716 w 4677232"/>
              <a:gd name="connsiteY96" fmla="*/ 96382 h 2401936"/>
              <a:gd name="connsiteX97" fmla="*/ 3185766 w 4677232"/>
              <a:gd name="connsiteY97" fmla="*/ 45582 h 2401936"/>
              <a:gd name="connsiteX98" fmla="*/ 3312766 w 4677232"/>
              <a:gd name="connsiteY98" fmla="*/ 337682 h 2401936"/>
              <a:gd name="connsiteX99" fmla="*/ 3147666 w 4677232"/>
              <a:gd name="connsiteY99" fmla="*/ 236082 h 2401936"/>
              <a:gd name="connsiteX100" fmla="*/ 3077816 w 4677232"/>
              <a:gd name="connsiteY100" fmla="*/ 242432 h 2401936"/>
              <a:gd name="connsiteX101" fmla="*/ 3014316 w 4677232"/>
              <a:gd name="connsiteY101" fmla="*/ 312282 h 2401936"/>
              <a:gd name="connsiteX102" fmla="*/ 2766666 w 4677232"/>
              <a:gd name="connsiteY102" fmla="*/ 331332 h 2401936"/>
              <a:gd name="connsiteX103" fmla="*/ 2817466 w 4677232"/>
              <a:gd name="connsiteY103" fmla="*/ 236082 h 2401936"/>
              <a:gd name="connsiteX104" fmla="*/ 2639666 w 4677232"/>
              <a:gd name="connsiteY104" fmla="*/ 229732 h 2401936"/>
              <a:gd name="connsiteX105" fmla="*/ 2455516 w 4677232"/>
              <a:gd name="connsiteY105" fmla="*/ 255132 h 2401936"/>
              <a:gd name="connsiteX106" fmla="*/ 2493616 w 4677232"/>
              <a:gd name="connsiteY106" fmla="*/ 159882 h 2401936"/>
              <a:gd name="connsiteX107" fmla="*/ 2322166 w 4677232"/>
              <a:gd name="connsiteY107" fmla="*/ 70982 h 2401936"/>
              <a:gd name="connsiteX108" fmla="*/ 2118966 w 4677232"/>
              <a:gd name="connsiteY108" fmla="*/ 1132 h 2401936"/>
              <a:gd name="connsiteX109" fmla="*/ 1522066 w 4677232"/>
              <a:gd name="connsiteY109" fmla="*/ 128132 h 2401936"/>
              <a:gd name="connsiteX110" fmla="*/ 1820516 w 4677232"/>
              <a:gd name="connsiteY110" fmla="*/ 178932 h 2401936"/>
              <a:gd name="connsiteX111" fmla="*/ 2138016 w 4677232"/>
              <a:gd name="connsiteY111" fmla="*/ 128132 h 2401936"/>
              <a:gd name="connsiteX112" fmla="*/ 2290416 w 4677232"/>
              <a:gd name="connsiteY112" fmla="*/ 197982 h 2401936"/>
              <a:gd name="connsiteX113" fmla="*/ 2290416 w 4677232"/>
              <a:gd name="connsiteY113" fmla="*/ 305932 h 2401936"/>
              <a:gd name="connsiteX114" fmla="*/ 2226916 w 4677232"/>
              <a:gd name="connsiteY114" fmla="*/ 305932 h 2401936"/>
              <a:gd name="connsiteX115" fmla="*/ 2144366 w 4677232"/>
              <a:gd name="connsiteY115" fmla="*/ 420232 h 2401936"/>
              <a:gd name="connsiteX116" fmla="*/ 2220566 w 4677232"/>
              <a:gd name="connsiteY116" fmla="*/ 420232 h 2401936"/>
              <a:gd name="connsiteX117" fmla="*/ 2366616 w 4677232"/>
              <a:gd name="connsiteY117" fmla="*/ 318632 h 2401936"/>
              <a:gd name="connsiteX118" fmla="*/ 2392016 w 4677232"/>
              <a:gd name="connsiteY118" fmla="*/ 502782 h 2401936"/>
              <a:gd name="connsiteX119" fmla="*/ 2436466 w 4677232"/>
              <a:gd name="connsiteY119" fmla="*/ 426582 h 2401936"/>
              <a:gd name="connsiteX120" fmla="*/ 2461866 w 4677232"/>
              <a:gd name="connsiteY120" fmla="*/ 363082 h 2401936"/>
              <a:gd name="connsiteX121" fmla="*/ 2626966 w 4677232"/>
              <a:gd name="connsiteY121" fmla="*/ 451982 h 2401936"/>
              <a:gd name="connsiteX122" fmla="*/ 2582516 w 4677232"/>
              <a:gd name="connsiteY122" fmla="*/ 566282 h 2401936"/>
              <a:gd name="connsiteX123" fmla="*/ 2684116 w 4677232"/>
              <a:gd name="connsiteY123" fmla="*/ 528182 h 2401936"/>
              <a:gd name="connsiteX124" fmla="*/ 2823816 w 4677232"/>
              <a:gd name="connsiteY124" fmla="*/ 528182 h 2401936"/>
              <a:gd name="connsiteX125" fmla="*/ 2709516 w 4677232"/>
              <a:gd name="connsiteY125" fmla="*/ 648832 h 2401936"/>
              <a:gd name="connsiteX126" fmla="*/ 2665066 w 4677232"/>
              <a:gd name="connsiteY126" fmla="*/ 718682 h 2401936"/>
              <a:gd name="connsiteX127" fmla="*/ 2785716 w 4677232"/>
              <a:gd name="connsiteY127" fmla="*/ 725032 h 2401936"/>
              <a:gd name="connsiteX128" fmla="*/ 2836516 w 4677232"/>
              <a:gd name="connsiteY128" fmla="*/ 693282 h 2401936"/>
              <a:gd name="connsiteX129" fmla="*/ 2906366 w 4677232"/>
              <a:gd name="connsiteY129" fmla="*/ 642482 h 2401936"/>
              <a:gd name="connsiteX130" fmla="*/ 3001616 w 4677232"/>
              <a:gd name="connsiteY130" fmla="*/ 661532 h 2401936"/>
              <a:gd name="connsiteX131" fmla="*/ 3033366 w 4677232"/>
              <a:gd name="connsiteY131" fmla="*/ 623432 h 2401936"/>
              <a:gd name="connsiteX132" fmla="*/ 3141316 w 4677232"/>
              <a:gd name="connsiteY132" fmla="*/ 655182 h 2401936"/>
              <a:gd name="connsiteX133" fmla="*/ 3122266 w 4677232"/>
              <a:gd name="connsiteY133" fmla="*/ 788532 h 2401936"/>
              <a:gd name="connsiteX134" fmla="*/ 3198466 w 4677232"/>
              <a:gd name="connsiteY134" fmla="*/ 686932 h 2401936"/>
              <a:gd name="connsiteX135" fmla="*/ 3255616 w 4677232"/>
              <a:gd name="connsiteY135" fmla="*/ 610732 h 2401936"/>
              <a:gd name="connsiteX136" fmla="*/ 3522316 w 4677232"/>
              <a:gd name="connsiteY136" fmla="*/ 807582 h 2401936"/>
              <a:gd name="connsiteX137" fmla="*/ 3350866 w 4677232"/>
              <a:gd name="connsiteY137" fmla="*/ 966332 h 2401936"/>
              <a:gd name="connsiteX138" fmla="*/ 3331816 w 4677232"/>
              <a:gd name="connsiteY138" fmla="*/ 1029832 h 2401936"/>
              <a:gd name="connsiteX139" fmla="*/ 3007966 w 4677232"/>
              <a:gd name="connsiteY139" fmla="*/ 1036182 h 2401936"/>
              <a:gd name="connsiteX140" fmla="*/ 3001616 w 4677232"/>
              <a:gd name="connsiteY140" fmla="*/ 947282 h 2401936"/>
              <a:gd name="connsiteX141" fmla="*/ 2925416 w 4677232"/>
              <a:gd name="connsiteY141" fmla="*/ 883782 h 2401936"/>
              <a:gd name="connsiteX142" fmla="*/ 2957166 w 4677232"/>
              <a:gd name="connsiteY142" fmla="*/ 1023482 h 2401936"/>
              <a:gd name="connsiteX143" fmla="*/ 2957166 w 4677232"/>
              <a:gd name="connsiteY143" fmla="*/ 1055232 h 2401936"/>
              <a:gd name="connsiteX144" fmla="*/ 2931766 w 4677232"/>
              <a:gd name="connsiteY144" fmla="*/ 1175882 h 2401936"/>
              <a:gd name="connsiteX145" fmla="*/ 2766666 w 4677232"/>
              <a:gd name="connsiteY145" fmla="*/ 1017132 h 2401936"/>
              <a:gd name="connsiteX146" fmla="*/ 2773016 w 4677232"/>
              <a:gd name="connsiteY146" fmla="*/ 1086982 h 2401936"/>
              <a:gd name="connsiteX147" fmla="*/ 2760316 w 4677232"/>
              <a:gd name="connsiteY147" fmla="*/ 1175882 h 2401936"/>
              <a:gd name="connsiteX148" fmla="*/ 2531716 w 4677232"/>
              <a:gd name="connsiteY148" fmla="*/ 1207632 h 2401936"/>
              <a:gd name="connsiteX149" fmla="*/ 2341216 w 4677232"/>
              <a:gd name="connsiteY149" fmla="*/ 1283832 h 2401936"/>
              <a:gd name="connsiteX150" fmla="*/ 2423766 w 4677232"/>
              <a:gd name="connsiteY150" fmla="*/ 947282 h 2401936"/>
              <a:gd name="connsiteX151" fmla="*/ 2322166 w 4677232"/>
              <a:gd name="connsiteY151" fmla="*/ 1061582 h 2401936"/>
              <a:gd name="connsiteX152" fmla="*/ 2182466 w 4677232"/>
              <a:gd name="connsiteY152" fmla="*/ 998082 h 2401936"/>
              <a:gd name="connsiteX153" fmla="*/ 2290416 w 4677232"/>
              <a:gd name="connsiteY153" fmla="*/ 1106032 h 2401936"/>
              <a:gd name="connsiteX154" fmla="*/ 2245966 w 4677232"/>
              <a:gd name="connsiteY154" fmla="*/ 1201282 h 2401936"/>
              <a:gd name="connsiteX155" fmla="*/ 2163416 w 4677232"/>
              <a:gd name="connsiteY155" fmla="*/ 1201282 h 2401936"/>
              <a:gd name="connsiteX156" fmla="*/ 2150716 w 4677232"/>
              <a:gd name="connsiteY156" fmla="*/ 1258432 h 2401936"/>
              <a:gd name="connsiteX157" fmla="*/ 2055466 w 4677232"/>
              <a:gd name="connsiteY157" fmla="*/ 1252082 h 2401936"/>
              <a:gd name="connsiteX158" fmla="*/ 1979266 w 4677232"/>
              <a:gd name="connsiteY158" fmla="*/ 1112382 h 2401936"/>
              <a:gd name="connsiteX159" fmla="*/ 1934816 w 4677232"/>
              <a:gd name="connsiteY159" fmla="*/ 1074282 h 2401936"/>
              <a:gd name="connsiteX160" fmla="*/ 1890366 w 4677232"/>
              <a:gd name="connsiteY160" fmla="*/ 953632 h 2401936"/>
              <a:gd name="connsiteX161" fmla="*/ 1877666 w 4677232"/>
              <a:gd name="connsiteY161" fmla="*/ 1144132 h 2401936"/>
              <a:gd name="connsiteX162" fmla="*/ 1953866 w 4677232"/>
              <a:gd name="connsiteY162" fmla="*/ 1258432 h 2401936"/>
              <a:gd name="connsiteX163" fmla="*/ 1680816 w 4677232"/>
              <a:gd name="connsiteY163" fmla="*/ 1379082 h 2401936"/>
              <a:gd name="connsiteX164" fmla="*/ 1668116 w 4677232"/>
              <a:gd name="connsiteY164" fmla="*/ 1271132 h 2401936"/>
              <a:gd name="connsiteX165" fmla="*/ 1553816 w 4677232"/>
              <a:gd name="connsiteY165" fmla="*/ 1207632 h 2401936"/>
              <a:gd name="connsiteX166" fmla="*/ 1566516 w 4677232"/>
              <a:gd name="connsiteY166" fmla="*/ 1264782 h 2401936"/>
              <a:gd name="connsiteX167" fmla="*/ 1566516 w 4677232"/>
              <a:gd name="connsiteY167" fmla="*/ 1353682 h 2401936"/>
              <a:gd name="connsiteX168" fmla="*/ 1337916 w 4677232"/>
              <a:gd name="connsiteY168" fmla="*/ 1417182 h 2401936"/>
              <a:gd name="connsiteX169" fmla="*/ 1312516 w 4677232"/>
              <a:gd name="connsiteY169" fmla="*/ 1537832 h 2401936"/>
              <a:gd name="connsiteX170" fmla="*/ 1229966 w 4677232"/>
              <a:gd name="connsiteY170" fmla="*/ 1582282 h 2401936"/>
              <a:gd name="connsiteX171" fmla="*/ 1198216 w 4677232"/>
              <a:gd name="connsiteY171" fmla="*/ 1448932 h 2401936"/>
              <a:gd name="connsiteX172" fmla="*/ 1077566 w 4677232"/>
              <a:gd name="connsiteY172" fmla="*/ 1404482 h 2401936"/>
              <a:gd name="connsiteX173" fmla="*/ 785466 w 4677232"/>
              <a:gd name="connsiteY173" fmla="*/ 985382 h 2401936"/>
              <a:gd name="connsiteX174" fmla="*/ 633066 w 4677232"/>
              <a:gd name="connsiteY174" fmla="*/ 737732 h 2401936"/>
              <a:gd name="connsiteX175" fmla="*/ 620366 w 4677232"/>
              <a:gd name="connsiteY175" fmla="*/ 820282 h 2401936"/>
              <a:gd name="connsiteX176" fmla="*/ 493366 w 4677232"/>
              <a:gd name="connsiteY176" fmla="*/ 839332 h 2401936"/>
              <a:gd name="connsiteX177" fmla="*/ 487016 w 4677232"/>
              <a:gd name="connsiteY177" fmla="*/ 750432 h 2401936"/>
              <a:gd name="connsiteX178" fmla="*/ 169516 w 4677232"/>
              <a:gd name="connsiteY178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41417 w 4677232"/>
              <a:gd name="connsiteY48" fmla="*/ 2026783 h 2401936"/>
              <a:gd name="connsiteX49" fmla="*/ 3833467 w 4677232"/>
              <a:gd name="connsiteY49" fmla="*/ 1893431 h 2401936"/>
              <a:gd name="connsiteX50" fmla="*/ 3782667 w 4677232"/>
              <a:gd name="connsiteY50" fmla="*/ 1817232 h 2401936"/>
              <a:gd name="connsiteX51" fmla="*/ 3731867 w 4677232"/>
              <a:gd name="connsiteY51" fmla="*/ 1633082 h 2401936"/>
              <a:gd name="connsiteX52" fmla="*/ 3731867 w 4677232"/>
              <a:gd name="connsiteY52" fmla="*/ 1633082 h 2401936"/>
              <a:gd name="connsiteX53" fmla="*/ 3693767 w 4677232"/>
              <a:gd name="connsiteY53" fmla="*/ 1493383 h 2401936"/>
              <a:gd name="connsiteX54" fmla="*/ 3700116 w 4677232"/>
              <a:gd name="connsiteY54" fmla="*/ 1379082 h 2401936"/>
              <a:gd name="connsiteX55" fmla="*/ 3890616 w 4677232"/>
              <a:gd name="connsiteY55" fmla="*/ 1264782 h 2401936"/>
              <a:gd name="connsiteX56" fmla="*/ 3890616 w 4677232"/>
              <a:gd name="connsiteY56" fmla="*/ 1099682 h 2401936"/>
              <a:gd name="connsiteX57" fmla="*/ 4068416 w 4677232"/>
              <a:gd name="connsiteY57" fmla="*/ 1264782 h 2401936"/>
              <a:gd name="connsiteX58" fmla="*/ 4144616 w 4677232"/>
              <a:gd name="connsiteY58" fmla="*/ 1029832 h 2401936"/>
              <a:gd name="connsiteX59" fmla="*/ 4246216 w 4677232"/>
              <a:gd name="connsiteY59" fmla="*/ 1144132 h 2401936"/>
              <a:gd name="connsiteX60" fmla="*/ 4239866 w 4677232"/>
              <a:gd name="connsiteY60" fmla="*/ 1296532 h 2401936"/>
              <a:gd name="connsiteX61" fmla="*/ 4379566 w 4677232"/>
              <a:gd name="connsiteY61" fmla="*/ 1239382 h 2401936"/>
              <a:gd name="connsiteX62" fmla="*/ 4284316 w 4677232"/>
              <a:gd name="connsiteY62" fmla="*/ 1569582 h 2401936"/>
              <a:gd name="connsiteX63" fmla="*/ 4500216 w 4677232"/>
              <a:gd name="connsiteY63" fmla="*/ 1404482 h 2401936"/>
              <a:gd name="connsiteX64" fmla="*/ 4658966 w 4677232"/>
              <a:gd name="connsiteY64" fmla="*/ 1112382 h 2401936"/>
              <a:gd name="connsiteX65" fmla="*/ 4665316 w 4677232"/>
              <a:gd name="connsiteY65" fmla="*/ 617082 h 2401936"/>
              <a:gd name="connsiteX66" fmla="*/ 4582766 w 4677232"/>
              <a:gd name="connsiteY66" fmla="*/ 432932 h 2401936"/>
              <a:gd name="connsiteX67" fmla="*/ 4493866 w 4677232"/>
              <a:gd name="connsiteY67" fmla="*/ 610732 h 2401936"/>
              <a:gd name="connsiteX68" fmla="*/ 4341466 w 4677232"/>
              <a:gd name="connsiteY68" fmla="*/ 578982 h 2401936"/>
              <a:gd name="connsiteX69" fmla="*/ 4404966 w 4677232"/>
              <a:gd name="connsiteY69" fmla="*/ 331332 h 2401936"/>
              <a:gd name="connsiteX70" fmla="*/ 4265266 w 4677232"/>
              <a:gd name="connsiteY70" fmla="*/ 439282 h 2401936"/>
              <a:gd name="connsiteX71" fmla="*/ 4150966 w 4677232"/>
              <a:gd name="connsiteY71" fmla="*/ 591682 h 2401936"/>
              <a:gd name="connsiteX72" fmla="*/ 4068416 w 4677232"/>
              <a:gd name="connsiteY72" fmla="*/ 553582 h 2401936"/>
              <a:gd name="connsiteX73" fmla="*/ 4106516 w 4677232"/>
              <a:gd name="connsiteY73" fmla="*/ 464682 h 2401936"/>
              <a:gd name="connsiteX74" fmla="*/ 4131916 w 4677232"/>
              <a:gd name="connsiteY74" fmla="*/ 331332 h 2401936"/>
              <a:gd name="connsiteX75" fmla="*/ 4036666 w 4677232"/>
              <a:gd name="connsiteY75" fmla="*/ 426582 h 2401936"/>
              <a:gd name="connsiteX76" fmla="*/ 3890616 w 4677232"/>
              <a:gd name="connsiteY76" fmla="*/ 267832 h 2401936"/>
              <a:gd name="connsiteX77" fmla="*/ 3941416 w 4677232"/>
              <a:gd name="connsiteY77" fmla="*/ 458332 h 2401936"/>
              <a:gd name="connsiteX78" fmla="*/ 3928716 w 4677232"/>
              <a:gd name="connsiteY78" fmla="*/ 585332 h 2401936"/>
              <a:gd name="connsiteX79" fmla="*/ 3890616 w 4677232"/>
              <a:gd name="connsiteY79" fmla="*/ 648832 h 2401936"/>
              <a:gd name="connsiteX80" fmla="*/ 3801716 w 4677232"/>
              <a:gd name="connsiteY80" fmla="*/ 610732 h 2401936"/>
              <a:gd name="connsiteX81" fmla="*/ 3795366 w 4677232"/>
              <a:gd name="connsiteY81" fmla="*/ 502782 h 2401936"/>
              <a:gd name="connsiteX82" fmla="*/ 3719166 w 4677232"/>
              <a:gd name="connsiteY82" fmla="*/ 451982 h 2401936"/>
              <a:gd name="connsiteX83" fmla="*/ 3662016 w 4677232"/>
              <a:gd name="connsiteY83" fmla="*/ 483732 h 2401936"/>
              <a:gd name="connsiteX84" fmla="*/ 3712816 w 4677232"/>
              <a:gd name="connsiteY84" fmla="*/ 572632 h 2401936"/>
              <a:gd name="connsiteX85" fmla="*/ 3693766 w 4677232"/>
              <a:gd name="connsiteY85" fmla="*/ 585332 h 2401936"/>
              <a:gd name="connsiteX86" fmla="*/ 3630266 w 4677232"/>
              <a:gd name="connsiteY86" fmla="*/ 566282 h 2401936"/>
              <a:gd name="connsiteX87" fmla="*/ 3598516 w 4677232"/>
              <a:gd name="connsiteY87" fmla="*/ 471032 h 2401936"/>
              <a:gd name="connsiteX88" fmla="*/ 3674716 w 4677232"/>
              <a:gd name="connsiteY88" fmla="*/ 337682 h 2401936"/>
              <a:gd name="connsiteX89" fmla="*/ 3528666 w 4677232"/>
              <a:gd name="connsiteY89" fmla="*/ 331332 h 2401936"/>
              <a:gd name="connsiteX90" fmla="*/ 3649316 w 4677232"/>
              <a:gd name="connsiteY90" fmla="*/ 255132 h 2401936"/>
              <a:gd name="connsiteX91" fmla="*/ 3668366 w 4677232"/>
              <a:gd name="connsiteY91" fmla="*/ 159882 h 2401936"/>
              <a:gd name="connsiteX92" fmla="*/ 3560416 w 4677232"/>
              <a:gd name="connsiteY92" fmla="*/ 109082 h 2401936"/>
              <a:gd name="connsiteX93" fmla="*/ 3484216 w 4677232"/>
              <a:gd name="connsiteY93" fmla="*/ 197982 h 2401936"/>
              <a:gd name="connsiteX94" fmla="*/ 3458816 w 4677232"/>
              <a:gd name="connsiteY94" fmla="*/ 153532 h 2401936"/>
              <a:gd name="connsiteX95" fmla="*/ 3382616 w 4677232"/>
              <a:gd name="connsiteY95" fmla="*/ 153532 h 2401936"/>
              <a:gd name="connsiteX96" fmla="*/ 3382616 w 4677232"/>
              <a:gd name="connsiteY96" fmla="*/ 223382 h 2401936"/>
              <a:gd name="connsiteX97" fmla="*/ 3293716 w 4677232"/>
              <a:gd name="connsiteY97" fmla="*/ 96382 h 2401936"/>
              <a:gd name="connsiteX98" fmla="*/ 3185766 w 4677232"/>
              <a:gd name="connsiteY98" fmla="*/ 45582 h 2401936"/>
              <a:gd name="connsiteX99" fmla="*/ 3312766 w 4677232"/>
              <a:gd name="connsiteY99" fmla="*/ 337682 h 2401936"/>
              <a:gd name="connsiteX100" fmla="*/ 3147666 w 4677232"/>
              <a:gd name="connsiteY100" fmla="*/ 236082 h 2401936"/>
              <a:gd name="connsiteX101" fmla="*/ 3077816 w 4677232"/>
              <a:gd name="connsiteY101" fmla="*/ 242432 h 2401936"/>
              <a:gd name="connsiteX102" fmla="*/ 3014316 w 4677232"/>
              <a:gd name="connsiteY102" fmla="*/ 312282 h 2401936"/>
              <a:gd name="connsiteX103" fmla="*/ 2766666 w 4677232"/>
              <a:gd name="connsiteY103" fmla="*/ 331332 h 2401936"/>
              <a:gd name="connsiteX104" fmla="*/ 2817466 w 4677232"/>
              <a:gd name="connsiteY104" fmla="*/ 236082 h 2401936"/>
              <a:gd name="connsiteX105" fmla="*/ 2639666 w 4677232"/>
              <a:gd name="connsiteY105" fmla="*/ 229732 h 2401936"/>
              <a:gd name="connsiteX106" fmla="*/ 2455516 w 4677232"/>
              <a:gd name="connsiteY106" fmla="*/ 255132 h 2401936"/>
              <a:gd name="connsiteX107" fmla="*/ 2493616 w 4677232"/>
              <a:gd name="connsiteY107" fmla="*/ 159882 h 2401936"/>
              <a:gd name="connsiteX108" fmla="*/ 2322166 w 4677232"/>
              <a:gd name="connsiteY108" fmla="*/ 70982 h 2401936"/>
              <a:gd name="connsiteX109" fmla="*/ 2118966 w 4677232"/>
              <a:gd name="connsiteY109" fmla="*/ 1132 h 2401936"/>
              <a:gd name="connsiteX110" fmla="*/ 1522066 w 4677232"/>
              <a:gd name="connsiteY110" fmla="*/ 128132 h 2401936"/>
              <a:gd name="connsiteX111" fmla="*/ 1820516 w 4677232"/>
              <a:gd name="connsiteY111" fmla="*/ 178932 h 2401936"/>
              <a:gd name="connsiteX112" fmla="*/ 2138016 w 4677232"/>
              <a:gd name="connsiteY112" fmla="*/ 128132 h 2401936"/>
              <a:gd name="connsiteX113" fmla="*/ 2290416 w 4677232"/>
              <a:gd name="connsiteY113" fmla="*/ 197982 h 2401936"/>
              <a:gd name="connsiteX114" fmla="*/ 2290416 w 4677232"/>
              <a:gd name="connsiteY114" fmla="*/ 305932 h 2401936"/>
              <a:gd name="connsiteX115" fmla="*/ 2226916 w 4677232"/>
              <a:gd name="connsiteY115" fmla="*/ 305932 h 2401936"/>
              <a:gd name="connsiteX116" fmla="*/ 2144366 w 4677232"/>
              <a:gd name="connsiteY116" fmla="*/ 420232 h 2401936"/>
              <a:gd name="connsiteX117" fmla="*/ 2220566 w 4677232"/>
              <a:gd name="connsiteY117" fmla="*/ 420232 h 2401936"/>
              <a:gd name="connsiteX118" fmla="*/ 2366616 w 4677232"/>
              <a:gd name="connsiteY118" fmla="*/ 318632 h 2401936"/>
              <a:gd name="connsiteX119" fmla="*/ 2392016 w 4677232"/>
              <a:gd name="connsiteY119" fmla="*/ 502782 h 2401936"/>
              <a:gd name="connsiteX120" fmla="*/ 2436466 w 4677232"/>
              <a:gd name="connsiteY120" fmla="*/ 426582 h 2401936"/>
              <a:gd name="connsiteX121" fmla="*/ 2461866 w 4677232"/>
              <a:gd name="connsiteY121" fmla="*/ 363082 h 2401936"/>
              <a:gd name="connsiteX122" fmla="*/ 2626966 w 4677232"/>
              <a:gd name="connsiteY122" fmla="*/ 451982 h 2401936"/>
              <a:gd name="connsiteX123" fmla="*/ 2582516 w 4677232"/>
              <a:gd name="connsiteY123" fmla="*/ 566282 h 2401936"/>
              <a:gd name="connsiteX124" fmla="*/ 2684116 w 4677232"/>
              <a:gd name="connsiteY124" fmla="*/ 528182 h 2401936"/>
              <a:gd name="connsiteX125" fmla="*/ 2823816 w 4677232"/>
              <a:gd name="connsiteY125" fmla="*/ 528182 h 2401936"/>
              <a:gd name="connsiteX126" fmla="*/ 2709516 w 4677232"/>
              <a:gd name="connsiteY126" fmla="*/ 648832 h 2401936"/>
              <a:gd name="connsiteX127" fmla="*/ 2665066 w 4677232"/>
              <a:gd name="connsiteY127" fmla="*/ 718682 h 2401936"/>
              <a:gd name="connsiteX128" fmla="*/ 2785716 w 4677232"/>
              <a:gd name="connsiteY128" fmla="*/ 725032 h 2401936"/>
              <a:gd name="connsiteX129" fmla="*/ 2836516 w 4677232"/>
              <a:gd name="connsiteY129" fmla="*/ 693282 h 2401936"/>
              <a:gd name="connsiteX130" fmla="*/ 2906366 w 4677232"/>
              <a:gd name="connsiteY130" fmla="*/ 642482 h 2401936"/>
              <a:gd name="connsiteX131" fmla="*/ 3001616 w 4677232"/>
              <a:gd name="connsiteY131" fmla="*/ 661532 h 2401936"/>
              <a:gd name="connsiteX132" fmla="*/ 3033366 w 4677232"/>
              <a:gd name="connsiteY132" fmla="*/ 623432 h 2401936"/>
              <a:gd name="connsiteX133" fmla="*/ 3141316 w 4677232"/>
              <a:gd name="connsiteY133" fmla="*/ 655182 h 2401936"/>
              <a:gd name="connsiteX134" fmla="*/ 3122266 w 4677232"/>
              <a:gd name="connsiteY134" fmla="*/ 788532 h 2401936"/>
              <a:gd name="connsiteX135" fmla="*/ 3198466 w 4677232"/>
              <a:gd name="connsiteY135" fmla="*/ 686932 h 2401936"/>
              <a:gd name="connsiteX136" fmla="*/ 3255616 w 4677232"/>
              <a:gd name="connsiteY136" fmla="*/ 610732 h 2401936"/>
              <a:gd name="connsiteX137" fmla="*/ 3522316 w 4677232"/>
              <a:gd name="connsiteY137" fmla="*/ 807582 h 2401936"/>
              <a:gd name="connsiteX138" fmla="*/ 3350866 w 4677232"/>
              <a:gd name="connsiteY138" fmla="*/ 966332 h 2401936"/>
              <a:gd name="connsiteX139" fmla="*/ 3331816 w 4677232"/>
              <a:gd name="connsiteY139" fmla="*/ 1029832 h 2401936"/>
              <a:gd name="connsiteX140" fmla="*/ 3007966 w 4677232"/>
              <a:gd name="connsiteY140" fmla="*/ 1036182 h 2401936"/>
              <a:gd name="connsiteX141" fmla="*/ 3001616 w 4677232"/>
              <a:gd name="connsiteY141" fmla="*/ 947282 h 2401936"/>
              <a:gd name="connsiteX142" fmla="*/ 2925416 w 4677232"/>
              <a:gd name="connsiteY142" fmla="*/ 883782 h 2401936"/>
              <a:gd name="connsiteX143" fmla="*/ 2957166 w 4677232"/>
              <a:gd name="connsiteY143" fmla="*/ 1023482 h 2401936"/>
              <a:gd name="connsiteX144" fmla="*/ 2957166 w 4677232"/>
              <a:gd name="connsiteY144" fmla="*/ 1055232 h 2401936"/>
              <a:gd name="connsiteX145" fmla="*/ 2931766 w 4677232"/>
              <a:gd name="connsiteY145" fmla="*/ 1175882 h 2401936"/>
              <a:gd name="connsiteX146" fmla="*/ 2766666 w 4677232"/>
              <a:gd name="connsiteY146" fmla="*/ 1017132 h 2401936"/>
              <a:gd name="connsiteX147" fmla="*/ 2773016 w 4677232"/>
              <a:gd name="connsiteY147" fmla="*/ 1086982 h 2401936"/>
              <a:gd name="connsiteX148" fmla="*/ 2760316 w 4677232"/>
              <a:gd name="connsiteY148" fmla="*/ 1175882 h 2401936"/>
              <a:gd name="connsiteX149" fmla="*/ 2531716 w 4677232"/>
              <a:gd name="connsiteY149" fmla="*/ 1207632 h 2401936"/>
              <a:gd name="connsiteX150" fmla="*/ 2341216 w 4677232"/>
              <a:gd name="connsiteY150" fmla="*/ 1283832 h 2401936"/>
              <a:gd name="connsiteX151" fmla="*/ 2423766 w 4677232"/>
              <a:gd name="connsiteY151" fmla="*/ 947282 h 2401936"/>
              <a:gd name="connsiteX152" fmla="*/ 2322166 w 4677232"/>
              <a:gd name="connsiteY152" fmla="*/ 1061582 h 2401936"/>
              <a:gd name="connsiteX153" fmla="*/ 2182466 w 4677232"/>
              <a:gd name="connsiteY153" fmla="*/ 998082 h 2401936"/>
              <a:gd name="connsiteX154" fmla="*/ 2290416 w 4677232"/>
              <a:gd name="connsiteY154" fmla="*/ 1106032 h 2401936"/>
              <a:gd name="connsiteX155" fmla="*/ 2245966 w 4677232"/>
              <a:gd name="connsiteY155" fmla="*/ 1201282 h 2401936"/>
              <a:gd name="connsiteX156" fmla="*/ 2163416 w 4677232"/>
              <a:gd name="connsiteY156" fmla="*/ 1201282 h 2401936"/>
              <a:gd name="connsiteX157" fmla="*/ 2150716 w 4677232"/>
              <a:gd name="connsiteY157" fmla="*/ 1258432 h 2401936"/>
              <a:gd name="connsiteX158" fmla="*/ 2055466 w 4677232"/>
              <a:gd name="connsiteY158" fmla="*/ 1252082 h 2401936"/>
              <a:gd name="connsiteX159" fmla="*/ 1979266 w 4677232"/>
              <a:gd name="connsiteY159" fmla="*/ 1112382 h 2401936"/>
              <a:gd name="connsiteX160" fmla="*/ 1934816 w 4677232"/>
              <a:gd name="connsiteY160" fmla="*/ 1074282 h 2401936"/>
              <a:gd name="connsiteX161" fmla="*/ 1890366 w 4677232"/>
              <a:gd name="connsiteY161" fmla="*/ 953632 h 2401936"/>
              <a:gd name="connsiteX162" fmla="*/ 1877666 w 4677232"/>
              <a:gd name="connsiteY162" fmla="*/ 1144132 h 2401936"/>
              <a:gd name="connsiteX163" fmla="*/ 1953866 w 4677232"/>
              <a:gd name="connsiteY163" fmla="*/ 1258432 h 2401936"/>
              <a:gd name="connsiteX164" fmla="*/ 1680816 w 4677232"/>
              <a:gd name="connsiteY164" fmla="*/ 1379082 h 2401936"/>
              <a:gd name="connsiteX165" fmla="*/ 1668116 w 4677232"/>
              <a:gd name="connsiteY165" fmla="*/ 1271132 h 2401936"/>
              <a:gd name="connsiteX166" fmla="*/ 1553816 w 4677232"/>
              <a:gd name="connsiteY166" fmla="*/ 1207632 h 2401936"/>
              <a:gd name="connsiteX167" fmla="*/ 1566516 w 4677232"/>
              <a:gd name="connsiteY167" fmla="*/ 1264782 h 2401936"/>
              <a:gd name="connsiteX168" fmla="*/ 1566516 w 4677232"/>
              <a:gd name="connsiteY168" fmla="*/ 1353682 h 2401936"/>
              <a:gd name="connsiteX169" fmla="*/ 1337916 w 4677232"/>
              <a:gd name="connsiteY169" fmla="*/ 1417182 h 2401936"/>
              <a:gd name="connsiteX170" fmla="*/ 1312516 w 4677232"/>
              <a:gd name="connsiteY170" fmla="*/ 1537832 h 2401936"/>
              <a:gd name="connsiteX171" fmla="*/ 1229966 w 4677232"/>
              <a:gd name="connsiteY171" fmla="*/ 1582282 h 2401936"/>
              <a:gd name="connsiteX172" fmla="*/ 1198216 w 4677232"/>
              <a:gd name="connsiteY172" fmla="*/ 1448932 h 2401936"/>
              <a:gd name="connsiteX173" fmla="*/ 1077566 w 4677232"/>
              <a:gd name="connsiteY173" fmla="*/ 1404482 h 2401936"/>
              <a:gd name="connsiteX174" fmla="*/ 785466 w 4677232"/>
              <a:gd name="connsiteY174" fmla="*/ 985382 h 2401936"/>
              <a:gd name="connsiteX175" fmla="*/ 633066 w 4677232"/>
              <a:gd name="connsiteY175" fmla="*/ 737732 h 2401936"/>
              <a:gd name="connsiteX176" fmla="*/ 620366 w 4677232"/>
              <a:gd name="connsiteY176" fmla="*/ 820282 h 2401936"/>
              <a:gd name="connsiteX177" fmla="*/ 493366 w 4677232"/>
              <a:gd name="connsiteY177" fmla="*/ 839332 h 2401936"/>
              <a:gd name="connsiteX178" fmla="*/ 487016 w 4677232"/>
              <a:gd name="connsiteY178" fmla="*/ 750432 h 2401936"/>
              <a:gd name="connsiteX179" fmla="*/ 169516 w 4677232"/>
              <a:gd name="connsiteY179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41417 w 4677232"/>
              <a:gd name="connsiteY48" fmla="*/ 2026783 h 2401936"/>
              <a:gd name="connsiteX49" fmla="*/ 3833467 w 4677232"/>
              <a:gd name="connsiteY49" fmla="*/ 1893431 h 2401936"/>
              <a:gd name="connsiteX50" fmla="*/ 3782667 w 4677232"/>
              <a:gd name="connsiteY50" fmla="*/ 1817232 h 2401936"/>
              <a:gd name="connsiteX51" fmla="*/ 3731867 w 4677232"/>
              <a:gd name="connsiteY51" fmla="*/ 1633082 h 2401936"/>
              <a:gd name="connsiteX52" fmla="*/ 3731867 w 4677232"/>
              <a:gd name="connsiteY52" fmla="*/ 1633082 h 2401936"/>
              <a:gd name="connsiteX53" fmla="*/ 3693767 w 4677232"/>
              <a:gd name="connsiteY53" fmla="*/ 1493383 h 2401936"/>
              <a:gd name="connsiteX54" fmla="*/ 3700116 w 4677232"/>
              <a:gd name="connsiteY54" fmla="*/ 1379082 h 2401936"/>
              <a:gd name="connsiteX55" fmla="*/ 3890616 w 4677232"/>
              <a:gd name="connsiteY55" fmla="*/ 1264782 h 2401936"/>
              <a:gd name="connsiteX56" fmla="*/ 3890616 w 4677232"/>
              <a:gd name="connsiteY56" fmla="*/ 1099682 h 2401936"/>
              <a:gd name="connsiteX57" fmla="*/ 4068416 w 4677232"/>
              <a:gd name="connsiteY57" fmla="*/ 1264782 h 2401936"/>
              <a:gd name="connsiteX58" fmla="*/ 4144616 w 4677232"/>
              <a:gd name="connsiteY58" fmla="*/ 1029832 h 2401936"/>
              <a:gd name="connsiteX59" fmla="*/ 4246216 w 4677232"/>
              <a:gd name="connsiteY59" fmla="*/ 1144132 h 2401936"/>
              <a:gd name="connsiteX60" fmla="*/ 4239866 w 4677232"/>
              <a:gd name="connsiteY60" fmla="*/ 1296532 h 2401936"/>
              <a:gd name="connsiteX61" fmla="*/ 4379566 w 4677232"/>
              <a:gd name="connsiteY61" fmla="*/ 1239382 h 2401936"/>
              <a:gd name="connsiteX62" fmla="*/ 4284316 w 4677232"/>
              <a:gd name="connsiteY62" fmla="*/ 1569582 h 2401936"/>
              <a:gd name="connsiteX63" fmla="*/ 4500216 w 4677232"/>
              <a:gd name="connsiteY63" fmla="*/ 1404482 h 2401936"/>
              <a:gd name="connsiteX64" fmla="*/ 4658966 w 4677232"/>
              <a:gd name="connsiteY64" fmla="*/ 1112382 h 2401936"/>
              <a:gd name="connsiteX65" fmla="*/ 4665316 w 4677232"/>
              <a:gd name="connsiteY65" fmla="*/ 617082 h 2401936"/>
              <a:gd name="connsiteX66" fmla="*/ 4582766 w 4677232"/>
              <a:gd name="connsiteY66" fmla="*/ 432932 h 2401936"/>
              <a:gd name="connsiteX67" fmla="*/ 4493866 w 4677232"/>
              <a:gd name="connsiteY67" fmla="*/ 610732 h 2401936"/>
              <a:gd name="connsiteX68" fmla="*/ 4341466 w 4677232"/>
              <a:gd name="connsiteY68" fmla="*/ 578982 h 2401936"/>
              <a:gd name="connsiteX69" fmla="*/ 4404966 w 4677232"/>
              <a:gd name="connsiteY69" fmla="*/ 331332 h 2401936"/>
              <a:gd name="connsiteX70" fmla="*/ 4265266 w 4677232"/>
              <a:gd name="connsiteY70" fmla="*/ 439282 h 2401936"/>
              <a:gd name="connsiteX71" fmla="*/ 4150966 w 4677232"/>
              <a:gd name="connsiteY71" fmla="*/ 591682 h 2401936"/>
              <a:gd name="connsiteX72" fmla="*/ 4068416 w 4677232"/>
              <a:gd name="connsiteY72" fmla="*/ 553582 h 2401936"/>
              <a:gd name="connsiteX73" fmla="*/ 4106516 w 4677232"/>
              <a:gd name="connsiteY73" fmla="*/ 464682 h 2401936"/>
              <a:gd name="connsiteX74" fmla="*/ 4131916 w 4677232"/>
              <a:gd name="connsiteY74" fmla="*/ 331332 h 2401936"/>
              <a:gd name="connsiteX75" fmla="*/ 4036666 w 4677232"/>
              <a:gd name="connsiteY75" fmla="*/ 426582 h 2401936"/>
              <a:gd name="connsiteX76" fmla="*/ 3890616 w 4677232"/>
              <a:gd name="connsiteY76" fmla="*/ 267832 h 2401936"/>
              <a:gd name="connsiteX77" fmla="*/ 3941416 w 4677232"/>
              <a:gd name="connsiteY77" fmla="*/ 458332 h 2401936"/>
              <a:gd name="connsiteX78" fmla="*/ 3928716 w 4677232"/>
              <a:gd name="connsiteY78" fmla="*/ 585332 h 2401936"/>
              <a:gd name="connsiteX79" fmla="*/ 3890616 w 4677232"/>
              <a:gd name="connsiteY79" fmla="*/ 648832 h 2401936"/>
              <a:gd name="connsiteX80" fmla="*/ 3801716 w 4677232"/>
              <a:gd name="connsiteY80" fmla="*/ 610732 h 2401936"/>
              <a:gd name="connsiteX81" fmla="*/ 3795366 w 4677232"/>
              <a:gd name="connsiteY81" fmla="*/ 502782 h 2401936"/>
              <a:gd name="connsiteX82" fmla="*/ 3719166 w 4677232"/>
              <a:gd name="connsiteY82" fmla="*/ 451982 h 2401936"/>
              <a:gd name="connsiteX83" fmla="*/ 3662016 w 4677232"/>
              <a:gd name="connsiteY83" fmla="*/ 483732 h 2401936"/>
              <a:gd name="connsiteX84" fmla="*/ 3712816 w 4677232"/>
              <a:gd name="connsiteY84" fmla="*/ 572632 h 2401936"/>
              <a:gd name="connsiteX85" fmla="*/ 3693766 w 4677232"/>
              <a:gd name="connsiteY85" fmla="*/ 585332 h 2401936"/>
              <a:gd name="connsiteX86" fmla="*/ 3630266 w 4677232"/>
              <a:gd name="connsiteY86" fmla="*/ 566282 h 2401936"/>
              <a:gd name="connsiteX87" fmla="*/ 3598516 w 4677232"/>
              <a:gd name="connsiteY87" fmla="*/ 471032 h 2401936"/>
              <a:gd name="connsiteX88" fmla="*/ 3674716 w 4677232"/>
              <a:gd name="connsiteY88" fmla="*/ 337682 h 2401936"/>
              <a:gd name="connsiteX89" fmla="*/ 3528666 w 4677232"/>
              <a:gd name="connsiteY89" fmla="*/ 331332 h 2401936"/>
              <a:gd name="connsiteX90" fmla="*/ 3649316 w 4677232"/>
              <a:gd name="connsiteY90" fmla="*/ 255132 h 2401936"/>
              <a:gd name="connsiteX91" fmla="*/ 3668366 w 4677232"/>
              <a:gd name="connsiteY91" fmla="*/ 159882 h 2401936"/>
              <a:gd name="connsiteX92" fmla="*/ 3560416 w 4677232"/>
              <a:gd name="connsiteY92" fmla="*/ 109082 h 2401936"/>
              <a:gd name="connsiteX93" fmla="*/ 3484216 w 4677232"/>
              <a:gd name="connsiteY93" fmla="*/ 197982 h 2401936"/>
              <a:gd name="connsiteX94" fmla="*/ 3458816 w 4677232"/>
              <a:gd name="connsiteY94" fmla="*/ 153532 h 2401936"/>
              <a:gd name="connsiteX95" fmla="*/ 3382616 w 4677232"/>
              <a:gd name="connsiteY95" fmla="*/ 153532 h 2401936"/>
              <a:gd name="connsiteX96" fmla="*/ 3382616 w 4677232"/>
              <a:gd name="connsiteY96" fmla="*/ 223382 h 2401936"/>
              <a:gd name="connsiteX97" fmla="*/ 3293716 w 4677232"/>
              <a:gd name="connsiteY97" fmla="*/ 96382 h 2401936"/>
              <a:gd name="connsiteX98" fmla="*/ 3185766 w 4677232"/>
              <a:gd name="connsiteY98" fmla="*/ 45582 h 2401936"/>
              <a:gd name="connsiteX99" fmla="*/ 3312766 w 4677232"/>
              <a:gd name="connsiteY99" fmla="*/ 337682 h 2401936"/>
              <a:gd name="connsiteX100" fmla="*/ 3147666 w 4677232"/>
              <a:gd name="connsiteY100" fmla="*/ 236082 h 2401936"/>
              <a:gd name="connsiteX101" fmla="*/ 3077816 w 4677232"/>
              <a:gd name="connsiteY101" fmla="*/ 242432 h 2401936"/>
              <a:gd name="connsiteX102" fmla="*/ 3014316 w 4677232"/>
              <a:gd name="connsiteY102" fmla="*/ 312282 h 2401936"/>
              <a:gd name="connsiteX103" fmla="*/ 2766666 w 4677232"/>
              <a:gd name="connsiteY103" fmla="*/ 331332 h 2401936"/>
              <a:gd name="connsiteX104" fmla="*/ 2817466 w 4677232"/>
              <a:gd name="connsiteY104" fmla="*/ 236082 h 2401936"/>
              <a:gd name="connsiteX105" fmla="*/ 2639666 w 4677232"/>
              <a:gd name="connsiteY105" fmla="*/ 229732 h 2401936"/>
              <a:gd name="connsiteX106" fmla="*/ 2455516 w 4677232"/>
              <a:gd name="connsiteY106" fmla="*/ 255132 h 2401936"/>
              <a:gd name="connsiteX107" fmla="*/ 2493616 w 4677232"/>
              <a:gd name="connsiteY107" fmla="*/ 159882 h 2401936"/>
              <a:gd name="connsiteX108" fmla="*/ 2322166 w 4677232"/>
              <a:gd name="connsiteY108" fmla="*/ 70982 h 2401936"/>
              <a:gd name="connsiteX109" fmla="*/ 2118966 w 4677232"/>
              <a:gd name="connsiteY109" fmla="*/ 1132 h 2401936"/>
              <a:gd name="connsiteX110" fmla="*/ 1522066 w 4677232"/>
              <a:gd name="connsiteY110" fmla="*/ 128132 h 2401936"/>
              <a:gd name="connsiteX111" fmla="*/ 1820516 w 4677232"/>
              <a:gd name="connsiteY111" fmla="*/ 178932 h 2401936"/>
              <a:gd name="connsiteX112" fmla="*/ 2138016 w 4677232"/>
              <a:gd name="connsiteY112" fmla="*/ 128132 h 2401936"/>
              <a:gd name="connsiteX113" fmla="*/ 2290416 w 4677232"/>
              <a:gd name="connsiteY113" fmla="*/ 197982 h 2401936"/>
              <a:gd name="connsiteX114" fmla="*/ 2290416 w 4677232"/>
              <a:gd name="connsiteY114" fmla="*/ 305932 h 2401936"/>
              <a:gd name="connsiteX115" fmla="*/ 2226916 w 4677232"/>
              <a:gd name="connsiteY115" fmla="*/ 305932 h 2401936"/>
              <a:gd name="connsiteX116" fmla="*/ 2144366 w 4677232"/>
              <a:gd name="connsiteY116" fmla="*/ 420232 h 2401936"/>
              <a:gd name="connsiteX117" fmla="*/ 2220566 w 4677232"/>
              <a:gd name="connsiteY117" fmla="*/ 420232 h 2401936"/>
              <a:gd name="connsiteX118" fmla="*/ 2366616 w 4677232"/>
              <a:gd name="connsiteY118" fmla="*/ 318632 h 2401936"/>
              <a:gd name="connsiteX119" fmla="*/ 2392016 w 4677232"/>
              <a:gd name="connsiteY119" fmla="*/ 502782 h 2401936"/>
              <a:gd name="connsiteX120" fmla="*/ 2436466 w 4677232"/>
              <a:gd name="connsiteY120" fmla="*/ 426582 h 2401936"/>
              <a:gd name="connsiteX121" fmla="*/ 2461866 w 4677232"/>
              <a:gd name="connsiteY121" fmla="*/ 363082 h 2401936"/>
              <a:gd name="connsiteX122" fmla="*/ 2626966 w 4677232"/>
              <a:gd name="connsiteY122" fmla="*/ 451982 h 2401936"/>
              <a:gd name="connsiteX123" fmla="*/ 2582516 w 4677232"/>
              <a:gd name="connsiteY123" fmla="*/ 566282 h 2401936"/>
              <a:gd name="connsiteX124" fmla="*/ 2684116 w 4677232"/>
              <a:gd name="connsiteY124" fmla="*/ 528182 h 2401936"/>
              <a:gd name="connsiteX125" fmla="*/ 2823816 w 4677232"/>
              <a:gd name="connsiteY125" fmla="*/ 528182 h 2401936"/>
              <a:gd name="connsiteX126" fmla="*/ 2709516 w 4677232"/>
              <a:gd name="connsiteY126" fmla="*/ 648832 h 2401936"/>
              <a:gd name="connsiteX127" fmla="*/ 2665066 w 4677232"/>
              <a:gd name="connsiteY127" fmla="*/ 718682 h 2401936"/>
              <a:gd name="connsiteX128" fmla="*/ 2785716 w 4677232"/>
              <a:gd name="connsiteY128" fmla="*/ 725032 h 2401936"/>
              <a:gd name="connsiteX129" fmla="*/ 2836516 w 4677232"/>
              <a:gd name="connsiteY129" fmla="*/ 693282 h 2401936"/>
              <a:gd name="connsiteX130" fmla="*/ 2906366 w 4677232"/>
              <a:gd name="connsiteY130" fmla="*/ 642482 h 2401936"/>
              <a:gd name="connsiteX131" fmla="*/ 3001616 w 4677232"/>
              <a:gd name="connsiteY131" fmla="*/ 661532 h 2401936"/>
              <a:gd name="connsiteX132" fmla="*/ 3033366 w 4677232"/>
              <a:gd name="connsiteY132" fmla="*/ 623432 h 2401936"/>
              <a:gd name="connsiteX133" fmla="*/ 3141316 w 4677232"/>
              <a:gd name="connsiteY133" fmla="*/ 655182 h 2401936"/>
              <a:gd name="connsiteX134" fmla="*/ 3122266 w 4677232"/>
              <a:gd name="connsiteY134" fmla="*/ 788532 h 2401936"/>
              <a:gd name="connsiteX135" fmla="*/ 3198466 w 4677232"/>
              <a:gd name="connsiteY135" fmla="*/ 686932 h 2401936"/>
              <a:gd name="connsiteX136" fmla="*/ 3255616 w 4677232"/>
              <a:gd name="connsiteY136" fmla="*/ 610732 h 2401936"/>
              <a:gd name="connsiteX137" fmla="*/ 3522316 w 4677232"/>
              <a:gd name="connsiteY137" fmla="*/ 807582 h 2401936"/>
              <a:gd name="connsiteX138" fmla="*/ 3350866 w 4677232"/>
              <a:gd name="connsiteY138" fmla="*/ 966332 h 2401936"/>
              <a:gd name="connsiteX139" fmla="*/ 3331816 w 4677232"/>
              <a:gd name="connsiteY139" fmla="*/ 1029832 h 2401936"/>
              <a:gd name="connsiteX140" fmla="*/ 3007966 w 4677232"/>
              <a:gd name="connsiteY140" fmla="*/ 1036182 h 2401936"/>
              <a:gd name="connsiteX141" fmla="*/ 3001616 w 4677232"/>
              <a:gd name="connsiteY141" fmla="*/ 947282 h 2401936"/>
              <a:gd name="connsiteX142" fmla="*/ 2925416 w 4677232"/>
              <a:gd name="connsiteY142" fmla="*/ 883782 h 2401936"/>
              <a:gd name="connsiteX143" fmla="*/ 2957166 w 4677232"/>
              <a:gd name="connsiteY143" fmla="*/ 1023482 h 2401936"/>
              <a:gd name="connsiteX144" fmla="*/ 2957166 w 4677232"/>
              <a:gd name="connsiteY144" fmla="*/ 1055232 h 2401936"/>
              <a:gd name="connsiteX145" fmla="*/ 2931766 w 4677232"/>
              <a:gd name="connsiteY145" fmla="*/ 1175882 h 2401936"/>
              <a:gd name="connsiteX146" fmla="*/ 2766666 w 4677232"/>
              <a:gd name="connsiteY146" fmla="*/ 1017132 h 2401936"/>
              <a:gd name="connsiteX147" fmla="*/ 2773016 w 4677232"/>
              <a:gd name="connsiteY147" fmla="*/ 1086982 h 2401936"/>
              <a:gd name="connsiteX148" fmla="*/ 2760316 w 4677232"/>
              <a:gd name="connsiteY148" fmla="*/ 1175882 h 2401936"/>
              <a:gd name="connsiteX149" fmla="*/ 2531716 w 4677232"/>
              <a:gd name="connsiteY149" fmla="*/ 1207632 h 2401936"/>
              <a:gd name="connsiteX150" fmla="*/ 2341216 w 4677232"/>
              <a:gd name="connsiteY150" fmla="*/ 1283832 h 2401936"/>
              <a:gd name="connsiteX151" fmla="*/ 2423766 w 4677232"/>
              <a:gd name="connsiteY151" fmla="*/ 947282 h 2401936"/>
              <a:gd name="connsiteX152" fmla="*/ 2322166 w 4677232"/>
              <a:gd name="connsiteY152" fmla="*/ 1061582 h 2401936"/>
              <a:gd name="connsiteX153" fmla="*/ 2182466 w 4677232"/>
              <a:gd name="connsiteY153" fmla="*/ 998082 h 2401936"/>
              <a:gd name="connsiteX154" fmla="*/ 2290416 w 4677232"/>
              <a:gd name="connsiteY154" fmla="*/ 1106032 h 2401936"/>
              <a:gd name="connsiteX155" fmla="*/ 2245966 w 4677232"/>
              <a:gd name="connsiteY155" fmla="*/ 1201282 h 2401936"/>
              <a:gd name="connsiteX156" fmla="*/ 2163416 w 4677232"/>
              <a:gd name="connsiteY156" fmla="*/ 1201282 h 2401936"/>
              <a:gd name="connsiteX157" fmla="*/ 2150716 w 4677232"/>
              <a:gd name="connsiteY157" fmla="*/ 1258432 h 2401936"/>
              <a:gd name="connsiteX158" fmla="*/ 2055466 w 4677232"/>
              <a:gd name="connsiteY158" fmla="*/ 1252082 h 2401936"/>
              <a:gd name="connsiteX159" fmla="*/ 1979266 w 4677232"/>
              <a:gd name="connsiteY159" fmla="*/ 1112382 h 2401936"/>
              <a:gd name="connsiteX160" fmla="*/ 1934816 w 4677232"/>
              <a:gd name="connsiteY160" fmla="*/ 1074282 h 2401936"/>
              <a:gd name="connsiteX161" fmla="*/ 1890366 w 4677232"/>
              <a:gd name="connsiteY161" fmla="*/ 953632 h 2401936"/>
              <a:gd name="connsiteX162" fmla="*/ 1877666 w 4677232"/>
              <a:gd name="connsiteY162" fmla="*/ 1144132 h 2401936"/>
              <a:gd name="connsiteX163" fmla="*/ 1953866 w 4677232"/>
              <a:gd name="connsiteY163" fmla="*/ 1258432 h 2401936"/>
              <a:gd name="connsiteX164" fmla="*/ 1680816 w 4677232"/>
              <a:gd name="connsiteY164" fmla="*/ 1379082 h 2401936"/>
              <a:gd name="connsiteX165" fmla="*/ 1668116 w 4677232"/>
              <a:gd name="connsiteY165" fmla="*/ 1271132 h 2401936"/>
              <a:gd name="connsiteX166" fmla="*/ 1553816 w 4677232"/>
              <a:gd name="connsiteY166" fmla="*/ 1207632 h 2401936"/>
              <a:gd name="connsiteX167" fmla="*/ 1566516 w 4677232"/>
              <a:gd name="connsiteY167" fmla="*/ 1264782 h 2401936"/>
              <a:gd name="connsiteX168" fmla="*/ 1566516 w 4677232"/>
              <a:gd name="connsiteY168" fmla="*/ 1353682 h 2401936"/>
              <a:gd name="connsiteX169" fmla="*/ 1337916 w 4677232"/>
              <a:gd name="connsiteY169" fmla="*/ 1417182 h 2401936"/>
              <a:gd name="connsiteX170" fmla="*/ 1312516 w 4677232"/>
              <a:gd name="connsiteY170" fmla="*/ 1537832 h 2401936"/>
              <a:gd name="connsiteX171" fmla="*/ 1229966 w 4677232"/>
              <a:gd name="connsiteY171" fmla="*/ 1582282 h 2401936"/>
              <a:gd name="connsiteX172" fmla="*/ 1198216 w 4677232"/>
              <a:gd name="connsiteY172" fmla="*/ 1448932 h 2401936"/>
              <a:gd name="connsiteX173" fmla="*/ 1077566 w 4677232"/>
              <a:gd name="connsiteY173" fmla="*/ 1404482 h 2401936"/>
              <a:gd name="connsiteX174" fmla="*/ 785466 w 4677232"/>
              <a:gd name="connsiteY174" fmla="*/ 985382 h 2401936"/>
              <a:gd name="connsiteX175" fmla="*/ 633066 w 4677232"/>
              <a:gd name="connsiteY175" fmla="*/ 737732 h 2401936"/>
              <a:gd name="connsiteX176" fmla="*/ 620366 w 4677232"/>
              <a:gd name="connsiteY176" fmla="*/ 820282 h 2401936"/>
              <a:gd name="connsiteX177" fmla="*/ 493366 w 4677232"/>
              <a:gd name="connsiteY177" fmla="*/ 839332 h 2401936"/>
              <a:gd name="connsiteX178" fmla="*/ 487016 w 4677232"/>
              <a:gd name="connsiteY178" fmla="*/ 750432 h 2401936"/>
              <a:gd name="connsiteX179" fmla="*/ 169516 w 4677232"/>
              <a:gd name="connsiteY179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884267 w 4677232"/>
              <a:gd name="connsiteY48" fmla="*/ 2058533 h 2401936"/>
              <a:gd name="connsiteX49" fmla="*/ 3833467 w 4677232"/>
              <a:gd name="connsiteY49" fmla="*/ 1893431 h 2401936"/>
              <a:gd name="connsiteX50" fmla="*/ 3782667 w 4677232"/>
              <a:gd name="connsiteY50" fmla="*/ 1817232 h 2401936"/>
              <a:gd name="connsiteX51" fmla="*/ 3731867 w 4677232"/>
              <a:gd name="connsiteY51" fmla="*/ 1633082 h 2401936"/>
              <a:gd name="connsiteX52" fmla="*/ 3731867 w 4677232"/>
              <a:gd name="connsiteY52" fmla="*/ 1633082 h 2401936"/>
              <a:gd name="connsiteX53" fmla="*/ 3693767 w 4677232"/>
              <a:gd name="connsiteY53" fmla="*/ 1493383 h 2401936"/>
              <a:gd name="connsiteX54" fmla="*/ 3700116 w 4677232"/>
              <a:gd name="connsiteY54" fmla="*/ 1379082 h 2401936"/>
              <a:gd name="connsiteX55" fmla="*/ 3890616 w 4677232"/>
              <a:gd name="connsiteY55" fmla="*/ 1264782 h 2401936"/>
              <a:gd name="connsiteX56" fmla="*/ 3890616 w 4677232"/>
              <a:gd name="connsiteY56" fmla="*/ 1099682 h 2401936"/>
              <a:gd name="connsiteX57" fmla="*/ 4068416 w 4677232"/>
              <a:gd name="connsiteY57" fmla="*/ 1264782 h 2401936"/>
              <a:gd name="connsiteX58" fmla="*/ 4144616 w 4677232"/>
              <a:gd name="connsiteY58" fmla="*/ 1029832 h 2401936"/>
              <a:gd name="connsiteX59" fmla="*/ 4246216 w 4677232"/>
              <a:gd name="connsiteY59" fmla="*/ 1144132 h 2401936"/>
              <a:gd name="connsiteX60" fmla="*/ 4239866 w 4677232"/>
              <a:gd name="connsiteY60" fmla="*/ 1296532 h 2401936"/>
              <a:gd name="connsiteX61" fmla="*/ 4379566 w 4677232"/>
              <a:gd name="connsiteY61" fmla="*/ 1239382 h 2401936"/>
              <a:gd name="connsiteX62" fmla="*/ 4284316 w 4677232"/>
              <a:gd name="connsiteY62" fmla="*/ 1569582 h 2401936"/>
              <a:gd name="connsiteX63" fmla="*/ 4500216 w 4677232"/>
              <a:gd name="connsiteY63" fmla="*/ 1404482 h 2401936"/>
              <a:gd name="connsiteX64" fmla="*/ 4658966 w 4677232"/>
              <a:gd name="connsiteY64" fmla="*/ 1112382 h 2401936"/>
              <a:gd name="connsiteX65" fmla="*/ 4665316 w 4677232"/>
              <a:gd name="connsiteY65" fmla="*/ 617082 h 2401936"/>
              <a:gd name="connsiteX66" fmla="*/ 4582766 w 4677232"/>
              <a:gd name="connsiteY66" fmla="*/ 432932 h 2401936"/>
              <a:gd name="connsiteX67" fmla="*/ 4493866 w 4677232"/>
              <a:gd name="connsiteY67" fmla="*/ 610732 h 2401936"/>
              <a:gd name="connsiteX68" fmla="*/ 4341466 w 4677232"/>
              <a:gd name="connsiteY68" fmla="*/ 578982 h 2401936"/>
              <a:gd name="connsiteX69" fmla="*/ 4404966 w 4677232"/>
              <a:gd name="connsiteY69" fmla="*/ 331332 h 2401936"/>
              <a:gd name="connsiteX70" fmla="*/ 4265266 w 4677232"/>
              <a:gd name="connsiteY70" fmla="*/ 439282 h 2401936"/>
              <a:gd name="connsiteX71" fmla="*/ 4150966 w 4677232"/>
              <a:gd name="connsiteY71" fmla="*/ 591682 h 2401936"/>
              <a:gd name="connsiteX72" fmla="*/ 4068416 w 4677232"/>
              <a:gd name="connsiteY72" fmla="*/ 553582 h 2401936"/>
              <a:gd name="connsiteX73" fmla="*/ 4106516 w 4677232"/>
              <a:gd name="connsiteY73" fmla="*/ 464682 h 2401936"/>
              <a:gd name="connsiteX74" fmla="*/ 4131916 w 4677232"/>
              <a:gd name="connsiteY74" fmla="*/ 331332 h 2401936"/>
              <a:gd name="connsiteX75" fmla="*/ 4036666 w 4677232"/>
              <a:gd name="connsiteY75" fmla="*/ 426582 h 2401936"/>
              <a:gd name="connsiteX76" fmla="*/ 3890616 w 4677232"/>
              <a:gd name="connsiteY76" fmla="*/ 267832 h 2401936"/>
              <a:gd name="connsiteX77" fmla="*/ 3941416 w 4677232"/>
              <a:gd name="connsiteY77" fmla="*/ 458332 h 2401936"/>
              <a:gd name="connsiteX78" fmla="*/ 3928716 w 4677232"/>
              <a:gd name="connsiteY78" fmla="*/ 585332 h 2401936"/>
              <a:gd name="connsiteX79" fmla="*/ 3890616 w 4677232"/>
              <a:gd name="connsiteY79" fmla="*/ 648832 h 2401936"/>
              <a:gd name="connsiteX80" fmla="*/ 3801716 w 4677232"/>
              <a:gd name="connsiteY80" fmla="*/ 610732 h 2401936"/>
              <a:gd name="connsiteX81" fmla="*/ 3795366 w 4677232"/>
              <a:gd name="connsiteY81" fmla="*/ 502782 h 2401936"/>
              <a:gd name="connsiteX82" fmla="*/ 3719166 w 4677232"/>
              <a:gd name="connsiteY82" fmla="*/ 451982 h 2401936"/>
              <a:gd name="connsiteX83" fmla="*/ 3662016 w 4677232"/>
              <a:gd name="connsiteY83" fmla="*/ 483732 h 2401936"/>
              <a:gd name="connsiteX84" fmla="*/ 3712816 w 4677232"/>
              <a:gd name="connsiteY84" fmla="*/ 572632 h 2401936"/>
              <a:gd name="connsiteX85" fmla="*/ 3693766 w 4677232"/>
              <a:gd name="connsiteY85" fmla="*/ 585332 h 2401936"/>
              <a:gd name="connsiteX86" fmla="*/ 3630266 w 4677232"/>
              <a:gd name="connsiteY86" fmla="*/ 566282 h 2401936"/>
              <a:gd name="connsiteX87" fmla="*/ 3598516 w 4677232"/>
              <a:gd name="connsiteY87" fmla="*/ 471032 h 2401936"/>
              <a:gd name="connsiteX88" fmla="*/ 3674716 w 4677232"/>
              <a:gd name="connsiteY88" fmla="*/ 337682 h 2401936"/>
              <a:gd name="connsiteX89" fmla="*/ 3528666 w 4677232"/>
              <a:gd name="connsiteY89" fmla="*/ 331332 h 2401936"/>
              <a:gd name="connsiteX90" fmla="*/ 3649316 w 4677232"/>
              <a:gd name="connsiteY90" fmla="*/ 255132 h 2401936"/>
              <a:gd name="connsiteX91" fmla="*/ 3668366 w 4677232"/>
              <a:gd name="connsiteY91" fmla="*/ 159882 h 2401936"/>
              <a:gd name="connsiteX92" fmla="*/ 3560416 w 4677232"/>
              <a:gd name="connsiteY92" fmla="*/ 109082 h 2401936"/>
              <a:gd name="connsiteX93" fmla="*/ 3484216 w 4677232"/>
              <a:gd name="connsiteY93" fmla="*/ 197982 h 2401936"/>
              <a:gd name="connsiteX94" fmla="*/ 3458816 w 4677232"/>
              <a:gd name="connsiteY94" fmla="*/ 153532 h 2401936"/>
              <a:gd name="connsiteX95" fmla="*/ 3382616 w 4677232"/>
              <a:gd name="connsiteY95" fmla="*/ 153532 h 2401936"/>
              <a:gd name="connsiteX96" fmla="*/ 3382616 w 4677232"/>
              <a:gd name="connsiteY96" fmla="*/ 223382 h 2401936"/>
              <a:gd name="connsiteX97" fmla="*/ 3293716 w 4677232"/>
              <a:gd name="connsiteY97" fmla="*/ 96382 h 2401936"/>
              <a:gd name="connsiteX98" fmla="*/ 3185766 w 4677232"/>
              <a:gd name="connsiteY98" fmla="*/ 45582 h 2401936"/>
              <a:gd name="connsiteX99" fmla="*/ 3312766 w 4677232"/>
              <a:gd name="connsiteY99" fmla="*/ 337682 h 2401936"/>
              <a:gd name="connsiteX100" fmla="*/ 3147666 w 4677232"/>
              <a:gd name="connsiteY100" fmla="*/ 236082 h 2401936"/>
              <a:gd name="connsiteX101" fmla="*/ 3077816 w 4677232"/>
              <a:gd name="connsiteY101" fmla="*/ 242432 h 2401936"/>
              <a:gd name="connsiteX102" fmla="*/ 3014316 w 4677232"/>
              <a:gd name="connsiteY102" fmla="*/ 312282 h 2401936"/>
              <a:gd name="connsiteX103" fmla="*/ 2766666 w 4677232"/>
              <a:gd name="connsiteY103" fmla="*/ 331332 h 2401936"/>
              <a:gd name="connsiteX104" fmla="*/ 2817466 w 4677232"/>
              <a:gd name="connsiteY104" fmla="*/ 236082 h 2401936"/>
              <a:gd name="connsiteX105" fmla="*/ 2639666 w 4677232"/>
              <a:gd name="connsiteY105" fmla="*/ 229732 h 2401936"/>
              <a:gd name="connsiteX106" fmla="*/ 2455516 w 4677232"/>
              <a:gd name="connsiteY106" fmla="*/ 255132 h 2401936"/>
              <a:gd name="connsiteX107" fmla="*/ 2493616 w 4677232"/>
              <a:gd name="connsiteY107" fmla="*/ 159882 h 2401936"/>
              <a:gd name="connsiteX108" fmla="*/ 2322166 w 4677232"/>
              <a:gd name="connsiteY108" fmla="*/ 70982 h 2401936"/>
              <a:gd name="connsiteX109" fmla="*/ 2118966 w 4677232"/>
              <a:gd name="connsiteY109" fmla="*/ 1132 h 2401936"/>
              <a:gd name="connsiteX110" fmla="*/ 1522066 w 4677232"/>
              <a:gd name="connsiteY110" fmla="*/ 128132 h 2401936"/>
              <a:gd name="connsiteX111" fmla="*/ 1820516 w 4677232"/>
              <a:gd name="connsiteY111" fmla="*/ 178932 h 2401936"/>
              <a:gd name="connsiteX112" fmla="*/ 2138016 w 4677232"/>
              <a:gd name="connsiteY112" fmla="*/ 128132 h 2401936"/>
              <a:gd name="connsiteX113" fmla="*/ 2290416 w 4677232"/>
              <a:gd name="connsiteY113" fmla="*/ 197982 h 2401936"/>
              <a:gd name="connsiteX114" fmla="*/ 2290416 w 4677232"/>
              <a:gd name="connsiteY114" fmla="*/ 305932 h 2401936"/>
              <a:gd name="connsiteX115" fmla="*/ 2226916 w 4677232"/>
              <a:gd name="connsiteY115" fmla="*/ 305932 h 2401936"/>
              <a:gd name="connsiteX116" fmla="*/ 2144366 w 4677232"/>
              <a:gd name="connsiteY116" fmla="*/ 420232 h 2401936"/>
              <a:gd name="connsiteX117" fmla="*/ 2220566 w 4677232"/>
              <a:gd name="connsiteY117" fmla="*/ 420232 h 2401936"/>
              <a:gd name="connsiteX118" fmla="*/ 2366616 w 4677232"/>
              <a:gd name="connsiteY118" fmla="*/ 318632 h 2401936"/>
              <a:gd name="connsiteX119" fmla="*/ 2392016 w 4677232"/>
              <a:gd name="connsiteY119" fmla="*/ 502782 h 2401936"/>
              <a:gd name="connsiteX120" fmla="*/ 2436466 w 4677232"/>
              <a:gd name="connsiteY120" fmla="*/ 426582 h 2401936"/>
              <a:gd name="connsiteX121" fmla="*/ 2461866 w 4677232"/>
              <a:gd name="connsiteY121" fmla="*/ 363082 h 2401936"/>
              <a:gd name="connsiteX122" fmla="*/ 2626966 w 4677232"/>
              <a:gd name="connsiteY122" fmla="*/ 451982 h 2401936"/>
              <a:gd name="connsiteX123" fmla="*/ 2582516 w 4677232"/>
              <a:gd name="connsiteY123" fmla="*/ 566282 h 2401936"/>
              <a:gd name="connsiteX124" fmla="*/ 2684116 w 4677232"/>
              <a:gd name="connsiteY124" fmla="*/ 528182 h 2401936"/>
              <a:gd name="connsiteX125" fmla="*/ 2823816 w 4677232"/>
              <a:gd name="connsiteY125" fmla="*/ 528182 h 2401936"/>
              <a:gd name="connsiteX126" fmla="*/ 2709516 w 4677232"/>
              <a:gd name="connsiteY126" fmla="*/ 648832 h 2401936"/>
              <a:gd name="connsiteX127" fmla="*/ 2665066 w 4677232"/>
              <a:gd name="connsiteY127" fmla="*/ 718682 h 2401936"/>
              <a:gd name="connsiteX128" fmla="*/ 2785716 w 4677232"/>
              <a:gd name="connsiteY128" fmla="*/ 725032 h 2401936"/>
              <a:gd name="connsiteX129" fmla="*/ 2836516 w 4677232"/>
              <a:gd name="connsiteY129" fmla="*/ 693282 h 2401936"/>
              <a:gd name="connsiteX130" fmla="*/ 2906366 w 4677232"/>
              <a:gd name="connsiteY130" fmla="*/ 642482 h 2401936"/>
              <a:gd name="connsiteX131" fmla="*/ 3001616 w 4677232"/>
              <a:gd name="connsiteY131" fmla="*/ 661532 h 2401936"/>
              <a:gd name="connsiteX132" fmla="*/ 3033366 w 4677232"/>
              <a:gd name="connsiteY132" fmla="*/ 623432 h 2401936"/>
              <a:gd name="connsiteX133" fmla="*/ 3141316 w 4677232"/>
              <a:gd name="connsiteY133" fmla="*/ 655182 h 2401936"/>
              <a:gd name="connsiteX134" fmla="*/ 3122266 w 4677232"/>
              <a:gd name="connsiteY134" fmla="*/ 788532 h 2401936"/>
              <a:gd name="connsiteX135" fmla="*/ 3198466 w 4677232"/>
              <a:gd name="connsiteY135" fmla="*/ 686932 h 2401936"/>
              <a:gd name="connsiteX136" fmla="*/ 3255616 w 4677232"/>
              <a:gd name="connsiteY136" fmla="*/ 610732 h 2401936"/>
              <a:gd name="connsiteX137" fmla="*/ 3522316 w 4677232"/>
              <a:gd name="connsiteY137" fmla="*/ 807582 h 2401936"/>
              <a:gd name="connsiteX138" fmla="*/ 3350866 w 4677232"/>
              <a:gd name="connsiteY138" fmla="*/ 966332 h 2401936"/>
              <a:gd name="connsiteX139" fmla="*/ 3331816 w 4677232"/>
              <a:gd name="connsiteY139" fmla="*/ 1029832 h 2401936"/>
              <a:gd name="connsiteX140" fmla="*/ 3007966 w 4677232"/>
              <a:gd name="connsiteY140" fmla="*/ 1036182 h 2401936"/>
              <a:gd name="connsiteX141" fmla="*/ 3001616 w 4677232"/>
              <a:gd name="connsiteY141" fmla="*/ 947282 h 2401936"/>
              <a:gd name="connsiteX142" fmla="*/ 2925416 w 4677232"/>
              <a:gd name="connsiteY142" fmla="*/ 883782 h 2401936"/>
              <a:gd name="connsiteX143" fmla="*/ 2957166 w 4677232"/>
              <a:gd name="connsiteY143" fmla="*/ 1023482 h 2401936"/>
              <a:gd name="connsiteX144" fmla="*/ 2957166 w 4677232"/>
              <a:gd name="connsiteY144" fmla="*/ 1055232 h 2401936"/>
              <a:gd name="connsiteX145" fmla="*/ 2931766 w 4677232"/>
              <a:gd name="connsiteY145" fmla="*/ 1175882 h 2401936"/>
              <a:gd name="connsiteX146" fmla="*/ 2766666 w 4677232"/>
              <a:gd name="connsiteY146" fmla="*/ 1017132 h 2401936"/>
              <a:gd name="connsiteX147" fmla="*/ 2773016 w 4677232"/>
              <a:gd name="connsiteY147" fmla="*/ 1086982 h 2401936"/>
              <a:gd name="connsiteX148" fmla="*/ 2760316 w 4677232"/>
              <a:gd name="connsiteY148" fmla="*/ 1175882 h 2401936"/>
              <a:gd name="connsiteX149" fmla="*/ 2531716 w 4677232"/>
              <a:gd name="connsiteY149" fmla="*/ 1207632 h 2401936"/>
              <a:gd name="connsiteX150" fmla="*/ 2341216 w 4677232"/>
              <a:gd name="connsiteY150" fmla="*/ 1283832 h 2401936"/>
              <a:gd name="connsiteX151" fmla="*/ 2423766 w 4677232"/>
              <a:gd name="connsiteY151" fmla="*/ 947282 h 2401936"/>
              <a:gd name="connsiteX152" fmla="*/ 2322166 w 4677232"/>
              <a:gd name="connsiteY152" fmla="*/ 1061582 h 2401936"/>
              <a:gd name="connsiteX153" fmla="*/ 2182466 w 4677232"/>
              <a:gd name="connsiteY153" fmla="*/ 998082 h 2401936"/>
              <a:gd name="connsiteX154" fmla="*/ 2290416 w 4677232"/>
              <a:gd name="connsiteY154" fmla="*/ 1106032 h 2401936"/>
              <a:gd name="connsiteX155" fmla="*/ 2245966 w 4677232"/>
              <a:gd name="connsiteY155" fmla="*/ 1201282 h 2401936"/>
              <a:gd name="connsiteX156" fmla="*/ 2163416 w 4677232"/>
              <a:gd name="connsiteY156" fmla="*/ 1201282 h 2401936"/>
              <a:gd name="connsiteX157" fmla="*/ 2150716 w 4677232"/>
              <a:gd name="connsiteY157" fmla="*/ 1258432 h 2401936"/>
              <a:gd name="connsiteX158" fmla="*/ 2055466 w 4677232"/>
              <a:gd name="connsiteY158" fmla="*/ 1252082 h 2401936"/>
              <a:gd name="connsiteX159" fmla="*/ 1979266 w 4677232"/>
              <a:gd name="connsiteY159" fmla="*/ 1112382 h 2401936"/>
              <a:gd name="connsiteX160" fmla="*/ 1934816 w 4677232"/>
              <a:gd name="connsiteY160" fmla="*/ 1074282 h 2401936"/>
              <a:gd name="connsiteX161" fmla="*/ 1890366 w 4677232"/>
              <a:gd name="connsiteY161" fmla="*/ 953632 h 2401936"/>
              <a:gd name="connsiteX162" fmla="*/ 1877666 w 4677232"/>
              <a:gd name="connsiteY162" fmla="*/ 1144132 h 2401936"/>
              <a:gd name="connsiteX163" fmla="*/ 1953866 w 4677232"/>
              <a:gd name="connsiteY163" fmla="*/ 1258432 h 2401936"/>
              <a:gd name="connsiteX164" fmla="*/ 1680816 w 4677232"/>
              <a:gd name="connsiteY164" fmla="*/ 1379082 h 2401936"/>
              <a:gd name="connsiteX165" fmla="*/ 1668116 w 4677232"/>
              <a:gd name="connsiteY165" fmla="*/ 1271132 h 2401936"/>
              <a:gd name="connsiteX166" fmla="*/ 1553816 w 4677232"/>
              <a:gd name="connsiteY166" fmla="*/ 1207632 h 2401936"/>
              <a:gd name="connsiteX167" fmla="*/ 1566516 w 4677232"/>
              <a:gd name="connsiteY167" fmla="*/ 1264782 h 2401936"/>
              <a:gd name="connsiteX168" fmla="*/ 1566516 w 4677232"/>
              <a:gd name="connsiteY168" fmla="*/ 1353682 h 2401936"/>
              <a:gd name="connsiteX169" fmla="*/ 1337916 w 4677232"/>
              <a:gd name="connsiteY169" fmla="*/ 1417182 h 2401936"/>
              <a:gd name="connsiteX170" fmla="*/ 1312516 w 4677232"/>
              <a:gd name="connsiteY170" fmla="*/ 1537832 h 2401936"/>
              <a:gd name="connsiteX171" fmla="*/ 1229966 w 4677232"/>
              <a:gd name="connsiteY171" fmla="*/ 1582282 h 2401936"/>
              <a:gd name="connsiteX172" fmla="*/ 1198216 w 4677232"/>
              <a:gd name="connsiteY172" fmla="*/ 1448932 h 2401936"/>
              <a:gd name="connsiteX173" fmla="*/ 1077566 w 4677232"/>
              <a:gd name="connsiteY173" fmla="*/ 1404482 h 2401936"/>
              <a:gd name="connsiteX174" fmla="*/ 785466 w 4677232"/>
              <a:gd name="connsiteY174" fmla="*/ 985382 h 2401936"/>
              <a:gd name="connsiteX175" fmla="*/ 633066 w 4677232"/>
              <a:gd name="connsiteY175" fmla="*/ 737732 h 2401936"/>
              <a:gd name="connsiteX176" fmla="*/ 620366 w 4677232"/>
              <a:gd name="connsiteY176" fmla="*/ 820282 h 2401936"/>
              <a:gd name="connsiteX177" fmla="*/ 493366 w 4677232"/>
              <a:gd name="connsiteY177" fmla="*/ 839332 h 2401936"/>
              <a:gd name="connsiteX178" fmla="*/ 487016 w 4677232"/>
              <a:gd name="connsiteY178" fmla="*/ 750432 h 2401936"/>
              <a:gd name="connsiteX179" fmla="*/ 169516 w 4677232"/>
              <a:gd name="connsiteY179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833467 w 4677232"/>
              <a:gd name="connsiteY49" fmla="*/ 1893431 h 2401936"/>
              <a:gd name="connsiteX50" fmla="*/ 3782667 w 4677232"/>
              <a:gd name="connsiteY50" fmla="*/ 1817232 h 2401936"/>
              <a:gd name="connsiteX51" fmla="*/ 3731867 w 4677232"/>
              <a:gd name="connsiteY51" fmla="*/ 1633082 h 2401936"/>
              <a:gd name="connsiteX52" fmla="*/ 3731867 w 4677232"/>
              <a:gd name="connsiteY52" fmla="*/ 1633082 h 2401936"/>
              <a:gd name="connsiteX53" fmla="*/ 3693767 w 4677232"/>
              <a:gd name="connsiteY53" fmla="*/ 1493383 h 2401936"/>
              <a:gd name="connsiteX54" fmla="*/ 3700116 w 4677232"/>
              <a:gd name="connsiteY54" fmla="*/ 1379082 h 2401936"/>
              <a:gd name="connsiteX55" fmla="*/ 3890616 w 4677232"/>
              <a:gd name="connsiteY55" fmla="*/ 1264782 h 2401936"/>
              <a:gd name="connsiteX56" fmla="*/ 3890616 w 4677232"/>
              <a:gd name="connsiteY56" fmla="*/ 1099682 h 2401936"/>
              <a:gd name="connsiteX57" fmla="*/ 4068416 w 4677232"/>
              <a:gd name="connsiteY57" fmla="*/ 1264782 h 2401936"/>
              <a:gd name="connsiteX58" fmla="*/ 4144616 w 4677232"/>
              <a:gd name="connsiteY58" fmla="*/ 1029832 h 2401936"/>
              <a:gd name="connsiteX59" fmla="*/ 4246216 w 4677232"/>
              <a:gd name="connsiteY59" fmla="*/ 1144132 h 2401936"/>
              <a:gd name="connsiteX60" fmla="*/ 4239866 w 4677232"/>
              <a:gd name="connsiteY60" fmla="*/ 1296532 h 2401936"/>
              <a:gd name="connsiteX61" fmla="*/ 4379566 w 4677232"/>
              <a:gd name="connsiteY61" fmla="*/ 1239382 h 2401936"/>
              <a:gd name="connsiteX62" fmla="*/ 4284316 w 4677232"/>
              <a:gd name="connsiteY62" fmla="*/ 1569582 h 2401936"/>
              <a:gd name="connsiteX63" fmla="*/ 4500216 w 4677232"/>
              <a:gd name="connsiteY63" fmla="*/ 1404482 h 2401936"/>
              <a:gd name="connsiteX64" fmla="*/ 4658966 w 4677232"/>
              <a:gd name="connsiteY64" fmla="*/ 1112382 h 2401936"/>
              <a:gd name="connsiteX65" fmla="*/ 4665316 w 4677232"/>
              <a:gd name="connsiteY65" fmla="*/ 617082 h 2401936"/>
              <a:gd name="connsiteX66" fmla="*/ 4582766 w 4677232"/>
              <a:gd name="connsiteY66" fmla="*/ 432932 h 2401936"/>
              <a:gd name="connsiteX67" fmla="*/ 4493866 w 4677232"/>
              <a:gd name="connsiteY67" fmla="*/ 610732 h 2401936"/>
              <a:gd name="connsiteX68" fmla="*/ 4341466 w 4677232"/>
              <a:gd name="connsiteY68" fmla="*/ 578982 h 2401936"/>
              <a:gd name="connsiteX69" fmla="*/ 4404966 w 4677232"/>
              <a:gd name="connsiteY69" fmla="*/ 331332 h 2401936"/>
              <a:gd name="connsiteX70" fmla="*/ 4265266 w 4677232"/>
              <a:gd name="connsiteY70" fmla="*/ 439282 h 2401936"/>
              <a:gd name="connsiteX71" fmla="*/ 4150966 w 4677232"/>
              <a:gd name="connsiteY71" fmla="*/ 591682 h 2401936"/>
              <a:gd name="connsiteX72" fmla="*/ 4068416 w 4677232"/>
              <a:gd name="connsiteY72" fmla="*/ 553582 h 2401936"/>
              <a:gd name="connsiteX73" fmla="*/ 4106516 w 4677232"/>
              <a:gd name="connsiteY73" fmla="*/ 464682 h 2401936"/>
              <a:gd name="connsiteX74" fmla="*/ 4131916 w 4677232"/>
              <a:gd name="connsiteY74" fmla="*/ 331332 h 2401936"/>
              <a:gd name="connsiteX75" fmla="*/ 4036666 w 4677232"/>
              <a:gd name="connsiteY75" fmla="*/ 426582 h 2401936"/>
              <a:gd name="connsiteX76" fmla="*/ 3890616 w 4677232"/>
              <a:gd name="connsiteY76" fmla="*/ 267832 h 2401936"/>
              <a:gd name="connsiteX77" fmla="*/ 3941416 w 4677232"/>
              <a:gd name="connsiteY77" fmla="*/ 458332 h 2401936"/>
              <a:gd name="connsiteX78" fmla="*/ 3928716 w 4677232"/>
              <a:gd name="connsiteY78" fmla="*/ 585332 h 2401936"/>
              <a:gd name="connsiteX79" fmla="*/ 3890616 w 4677232"/>
              <a:gd name="connsiteY79" fmla="*/ 648832 h 2401936"/>
              <a:gd name="connsiteX80" fmla="*/ 3801716 w 4677232"/>
              <a:gd name="connsiteY80" fmla="*/ 610732 h 2401936"/>
              <a:gd name="connsiteX81" fmla="*/ 3795366 w 4677232"/>
              <a:gd name="connsiteY81" fmla="*/ 502782 h 2401936"/>
              <a:gd name="connsiteX82" fmla="*/ 3719166 w 4677232"/>
              <a:gd name="connsiteY82" fmla="*/ 451982 h 2401936"/>
              <a:gd name="connsiteX83" fmla="*/ 3662016 w 4677232"/>
              <a:gd name="connsiteY83" fmla="*/ 483732 h 2401936"/>
              <a:gd name="connsiteX84" fmla="*/ 3712816 w 4677232"/>
              <a:gd name="connsiteY84" fmla="*/ 572632 h 2401936"/>
              <a:gd name="connsiteX85" fmla="*/ 3693766 w 4677232"/>
              <a:gd name="connsiteY85" fmla="*/ 585332 h 2401936"/>
              <a:gd name="connsiteX86" fmla="*/ 3630266 w 4677232"/>
              <a:gd name="connsiteY86" fmla="*/ 566282 h 2401936"/>
              <a:gd name="connsiteX87" fmla="*/ 3598516 w 4677232"/>
              <a:gd name="connsiteY87" fmla="*/ 471032 h 2401936"/>
              <a:gd name="connsiteX88" fmla="*/ 3674716 w 4677232"/>
              <a:gd name="connsiteY88" fmla="*/ 337682 h 2401936"/>
              <a:gd name="connsiteX89" fmla="*/ 3528666 w 4677232"/>
              <a:gd name="connsiteY89" fmla="*/ 331332 h 2401936"/>
              <a:gd name="connsiteX90" fmla="*/ 3649316 w 4677232"/>
              <a:gd name="connsiteY90" fmla="*/ 255132 h 2401936"/>
              <a:gd name="connsiteX91" fmla="*/ 3668366 w 4677232"/>
              <a:gd name="connsiteY91" fmla="*/ 159882 h 2401936"/>
              <a:gd name="connsiteX92" fmla="*/ 3560416 w 4677232"/>
              <a:gd name="connsiteY92" fmla="*/ 109082 h 2401936"/>
              <a:gd name="connsiteX93" fmla="*/ 3484216 w 4677232"/>
              <a:gd name="connsiteY93" fmla="*/ 197982 h 2401936"/>
              <a:gd name="connsiteX94" fmla="*/ 3458816 w 4677232"/>
              <a:gd name="connsiteY94" fmla="*/ 153532 h 2401936"/>
              <a:gd name="connsiteX95" fmla="*/ 3382616 w 4677232"/>
              <a:gd name="connsiteY95" fmla="*/ 153532 h 2401936"/>
              <a:gd name="connsiteX96" fmla="*/ 3382616 w 4677232"/>
              <a:gd name="connsiteY96" fmla="*/ 223382 h 2401936"/>
              <a:gd name="connsiteX97" fmla="*/ 3293716 w 4677232"/>
              <a:gd name="connsiteY97" fmla="*/ 96382 h 2401936"/>
              <a:gd name="connsiteX98" fmla="*/ 3185766 w 4677232"/>
              <a:gd name="connsiteY98" fmla="*/ 45582 h 2401936"/>
              <a:gd name="connsiteX99" fmla="*/ 3312766 w 4677232"/>
              <a:gd name="connsiteY99" fmla="*/ 337682 h 2401936"/>
              <a:gd name="connsiteX100" fmla="*/ 3147666 w 4677232"/>
              <a:gd name="connsiteY100" fmla="*/ 236082 h 2401936"/>
              <a:gd name="connsiteX101" fmla="*/ 3077816 w 4677232"/>
              <a:gd name="connsiteY101" fmla="*/ 242432 h 2401936"/>
              <a:gd name="connsiteX102" fmla="*/ 3014316 w 4677232"/>
              <a:gd name="connsiteY102" fmla="*/ 312282 h 2401936"/>
              <a:gd name="connsiteX103" fmla="*/ 2766666 w 4677232"/>
              <a:gd name="connsiteY103" fmla="*/ 331332 h 2401936"/>
              <a:gd name="connsiteX104" fmla="*/ 2817466 w 4677232"/>
              <a:gd name="connsiteY104" fmla="*/ 236082 h 2401936"/>
              <a:gd name="connsiteX105" fmla="*/ 2639666 w 4677232"/>
              <a:gd name="connsiteY105" fmla="*/ 229732 h 2401936"/>
              <a:gd name="connsiteX106" fmla="*/ 2455516 w 4677232"/>
              <a:gd name="connsiteY106" fmla="*/ 255132 h 2401936"/>
              <a:gd name="connsiteX107" fmla="*/ 2493616 w 4677232"/>
              <a:gd name="connsiteY107" fmla="*/ 159882 h 2401936"/>
              <a:gd name="connsiteX108" fmla="*/ 2322166 w 4677232"/>
              <a:gd name="connsiteY108" fmla="*/ 70982 h 2401936"/>
              <a:gd name="connsiteX109" fmla="*/ 2118966 w 4677232"/>
              <a:gd name="connsiteY109" fmla="*/ 1132 h 2401936"/>
              <a:gd name="connsiteX110" fmla="*/ 1522066 w 4677232"/>
              <a:gd name="connsiteY110" fmla="*/ 128132 h 2401936"/>
              <a:gd name="connsiteX111" fmla="*/ 1820516 w 4677232"/>
              <a:gd name="connsiteY111" fmla="*/ 178932 h 2401936"/>
              <a:gd name="connsiteX112" fmla="*/ 2138016 w 4677232"/>
              <a:gd name="connsiteY112" fmla="*/ 128132 h 2401936"/>
              <a:gd name="connsiteX113" fmla="*/ 2290416 w 4677232"/>
              <a:gd name="connsiteY113" fmla="*/ 197982 h 2401936"/>
              <a:gd name="connsiteX114" fmla="*/ 2290416 w 4677232"/>
              <a:gd name="connsiteY114" fmla="*/ 305932 h 2401936"/>
              <a:gd name="connsiteX115" fmla="*/ 2226916 w 4677232"/>
              <a:gd name="connsiteY115" fmla="*/ 305932 h 2401936"/>
              <a:gd name="connsiteX116" fmla="*/ 2144366 w 4677232"/>
              <a:gd name="connsiteY116" fmla="*/ 420232 h 2401936"/>
              <a:gd name="connsiteX117" fmla="*/ 2220566 w 4677232"/>
              <a:gd name="connsiteY117" fmla="*/ 420232 h 2401936"/>
              <a:gd name="connsiteX118" fmla="*/ 2366616 w 4677232"/>
              <a:gd name="connsiteY118" fmla="*/ 318632 h 2401936"/>
              <a:gd name="connsiteX119" fmla="*/ 2392016 w 4677232"/>
              <a:gd name="connsiteY119" fmla="*/ 502782 h 2401936"/>
              <a:gd name="connsiteX120" fmla="*/ 2436466 w 4677232"/>
              <a:gd name="connsiteY120" fmla="*/ 426582 h 2401936"/>
              <a:gd name="connsiteX121" fmla="*/ 2461866 w 4677232"/>
              <a:gd name="connsiteY121" fmla="*/ 363082 h 2401936"/>
              <a:gd name="connsiteX122" fmla="*/ 2626966 w 4677232"/>
              <a:gd name="connsiteY122" fmla="*/ 451982 h 2401936"/>
              <a:gd name="connsiteX123" fmla="*/ 2582516 w 4677232"/>
              <a:gd name="connsiteY123" fmla="*/ 566282 h 2401936"/>
              <a:gd name="connsiteX124" fmla="*/ 2684116 w 4677232"/>
              <a:gd name="connsiteY124" fmla="*/ 528182 h 2401936"/>
              <a:gd name="connsiteX125" fmla="*/ 2823816 w 4677232"/>
              <a:gd name="connsiteY125" fmla="*/ 528182 h 2401936"/>
              <a:gd name="connsiteX126" fmla="*/ 2709516 w 4677232"/>
              <a:gd name="connsiteY126" fmla="*/ 648832 h 2401936"/>
              <a:gd name="connsiteX127" fmla="*/ 2665066 w 4677232"/>
              <a:gd name="connsiteY127" fmla="*/ 718682 h 2401936"/>
              <a:gd name="connsiteX128" fmla="*/ 2785716 w 4677232"/>
              <a:gd name="connsiteY128" fmla="*/ 725032 h 2401936"/>
              <a:gd name="connsiteX129" fmla="*/ 2836516 w 4677232"/>
              <a:gd name="connsiteY129" fmla="*/ 693282 h 2401936"/>
              <a:gd name="connsiteX130" fmla="*/ 2906366 w 4677232"/>
              <a:gd name="connsiteY130" fmla="*/ 642482 h 2401936"/>
              <a:gd name="connsiteX131" fmla="*/ 3001616 w 4677232"/>
              <a:gd name="connsiteY131" fmla="*/ 661532 h 2401936"/>
              <a:gd name="connsiteX132" fmla="*/ 3033366 w 4677232"/>
              <a:gd name="connsiteY132" fmla="*/ 623432 h 2401936"/>
              <a:gd name="connsiteX133" fmla="*/ 3141316 w 4677232"/>
              <a:gd name="connsiteY133" fmla="*/ 655182 h 2401936"/>
              <a:gd name="connsiteX134" fmla="*/ 3122266 w 4677232"/>
              <a:gd name="connsiteY134" fmla="*/ 788532 h 2401936"/>
              <a:gd name="connsiteX135" fmla="*/ 3198466 w 4677232"/>
              <a:gd name="connsiteY135" fmla="*/ 686932 h 2401936"/>
              <a:gd name="connsiteX136" fmla="*/ 3255616 w 4677232"/>
              <a:gd name="connsiteY136" fmla="*/ 610732 h 2401936"/>
              <a:gd name="connsiteX137" fmla="*/ 3522316 w 4677232"/>
              <a:gd name="connsiteY137" fmla="*/ 807582 h 2401936"/>
              <a:gd name="connsiteX138" fmla="*/ 3350866 w 4677232"/>
              <a:gd name="connsiteY138" fmla="*/ 966332 h 2401936"/>
              <a:gd name="connsiteX139" fmla="*/ 3331816 w 4677232"/>
              <a:gd name="connsiteY139" fmla="*/ 1029832 h 2401936"/>
              <a:gd name="connsiteX140" fmla="*/ 3007966 w 4677232"/>
              <a:gd name="connsiteY140" fmla="*/ 1036182 h 2401936"/>
              <a:gd name="connsiteX141" fmla="*/ 3001616 w 4677232"/>
              <a:gd name="connsiteY141" fmla="*/ 947282 h 2401936"/>
              <a:gd name="connsiteX142" fmla="*/ 2925416 w 4677232"/>
              <a:gd name="connsiteY142" fmla="*/ 883782 h 2401936"/>
              <a:gd name="connsiteX143" fmla="*/ 2957166 w 4677232"/>
              <a:gd name="connsiteY143" fmla="*/ 1023482 h 2401936"/>
              <a:gd name="connsiteX144" fmla="*/ 2957166 w 4677232"/>
              <a:gd name="connsiteY144" fmla="*/ 1055232 h 2401936"/>
              <a:gd name="connsiteX145" fmla="*/ 2931766 w 4677232"/>
              <a:gd name="connsiteY145" fmla="*/ 1175882 h 2401936"/>
              <a:gd name="connsiteX146" fmla="*/ 2766666 w 4677232"/>
              <a:gd name="connsiteY146" fmla="*/ 1017132 h 2401936"/>
              <a:gd name="connsiteX147" fmla="*/ 2773016 w 4677232"/>
              <a:gd name="connsiteY147" fmla="*/ 1086982 h 2401936"/>
              <a:gd name="connsiteX148" fmla="*/ 2760316 w 4677232"/>
              <a:gd name="connsiteY148" fmla="*/ 1175882 h 2401936"/>
              <a:gd name="connsiteX149" fmla="*/ 2531716 w 4677232"/>
              <a:gd name="connsiteY149" fmla="*/ 1207632 h 2401936"/>
              <a:gd name="connsiteX150" fmla="*/ 2341216 w 4677232"/>
              <a:gd name="connsiteY150" fmla="*/ 1283832 h 2401936"/>
              <a:gd name="connsiteX151" fmla="*/ 2423766 w 4677232"/>
              <a:gd name="connsiteY151" fmla="*/ 947282 h 2401936"/>
              <a:gd name="connsiteX152" fmla="*/ 2322166 w 4677232"/>
              <a:gd name="connsiteY152" fmla="*/ 1061582 h 2401936"/>
              <a:gd name="connsiteX153" fmla="*/ 2182466 w 4677232"/>
              <a:gd name="connsiteY153" fmla="*/ 998082 h 2401936"/>
              <a:gd name="connsiteX154" fmla="*/ 2290416 w 4677232"/>
              <a:gd name="connsiteY154" fmla="*/ 1106032 h 2401936"/>
              <a:gd name="connsiteX155" fmla="*/ 2245966 w 4677232"/>
              <a:gd name="connsiteY155" fmla="*/ 1201282 h 2401936"/>
              <a:gd name="connsiteX156" fmla="*/ 2163416 w 4677232"/>
              <a:gd name="connsiteY156" fmla="*/ 1201282 h 2401936"/>
              <a:gd name="connsiteX157" fmla="*/ 2150716 w 4677232"/>
              <a:gd name="connsiteY157" fmla="*/ 1258432 h 2401936"/>
              <a:gd name="connsiteX158" fmla="*/ 2055466 w 4677232"/>
              <a:gd name="connsiteY158" fmla="*/ 1252082 h 2401936"/>
              <a:gd name="connsiteX159" fmla="*/ 1979266 w 4677232"/>
              <a:gd name="connsiteY159" fmla="*/ 1112382 h 2401936"/>
              <a:gd name="connsiteX160" fmla="*/ 1934816 w 4677232"/>
              <a:gd name="connsiteY160" fmla="*/ 1074282 h 2401936"/>
              <a:gd name="connsiteX161" fmla="*/ 1890366 w 4677232"/>
              <a:gd name="connsiteY161" fmla="*/ 953632 h 2401936"/>
              <a:gd name="connsiteX162" fmla="*/ 1877666 w 4677232"/>
              <a:gd name="connsiteY162" fmla="*/ 1144132 h 2401936"/>
              <a:gd name="connsiteX163" fmla="*/ 1953866 w 4677232"/>
              <a:gd name="connsiteY163" fmla="*/ 1258432 h 2401936"/>
              <a:gd name="connsiteX164" fmla="*/ 1680816 w 4677232"/>
              <a:gd name="connsiteY164" fmla="*/ 1379082 h 2401936"/>
              <a:gd name="connsiteX165" fmla="*/ 1668116 w 4677232"/>
              <a:gd name="connsiteY165" fmla="*/ 1271132 h 2401936"/>
              <a:gd name="connsiteX166" fmla="*/ 1553816 w 4677232"/>
              <a:gd name="connsiteY166" fmla="*/ 1207632 h 2401936"/>
              <a:gd name="connsiteX167" fmla="*/ 1566516 w 4677232"/>
              <a:gd name="connsiteY167" fmla="*/ 1264782 h 2401936"/>
              <a:gd name="connsiteX168" fmla="*/ 1566516 w 4677232"/>
              <a:gd name="connsiteY168" fmla="*/ 1353682 h 2401936"/>
              <a:gd name="connsiteX169" fmla="*/ 1337916 w 4677232"/>
              <a:gd name="connsiteY169" fmla="*/ 1417182 h 2401936"/>
              <a:gd name="connsiteX170" fmla="*/ 1312516 w 4677232"/>
              <a:gd name="connsiteY170" fmla="*/ 1537832 h 2401936"/>
              <a:gd name="connsiteX171" fmla="*/ 1229966 w 4677232"/>
              <a:gd name="connsiteY171" fmla="*/ 1582282 h 2401936"/>
              <a:gd name="connsiteX172" fmla="*/ 1198216 w 4677232"/>
              <a:gd name="connsiteY172" fmla="*/ 1448932 h 2401936"/>
              <a:gd name="connsiteX173" fmla="*/ 1077566 w 4677232"/>
              <a:gd name="connsiteY173" fmla="*/ 1404482 h 2401936"/>
              <a:gd name="connsiteX174" fmla="*/ 785466 w 4677232"/>
              <a:gd name="connsiteY174" fmla="*/ 985382 h 2401936"/>
              <a:gd name="connsiteX175" fmla="*/ 633066 w 4677232"/>
              <a:gd name="connsiteY175" fmla="*/ 737732 h 2401936"/>
              <a:gd name="connsiteX176" fmla="*/ 620366 w 4677232"/>
              <a:gd name="connsiteY176" fmla="*/ 820282 h 2401936"/>
              <a:gd name="connsiteX177" fmla="*/ 493366 w 4677232"/>
              <a:gd name="connsiteY177" fmla="*/ 839332 h 2401936"/>
              <a:gd name="connsiteX178" fmla="*/ 487016 w 4677232"/>
              <a:gd name="connsiteY178" fmla="*/ 750432 h 2401936"/>
              <a:gd name="connsiteX179" fmla="*/ 169516 w 4677232"/>
              <a:gd name="connsiteY179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833467 w 4677232"/>
              <a:gd name="connsiteY49" fmla="*/ 1893431 h 2401936"/>
              <a:gd name="connsiteX50" fmla="*/ 3782667 w 4677232"/>
              <a:gd name="connsiteY50" fmla="*/ 1817232 h 2401936"/>
              <a:gd name="connsiteX51" fmla="*/ 3731867 w 4677232"/>
              <a:gd name="connsiteY51" fmla="*/ 1633082 h 2401936"/>
              <a:gd name="connsiteX52" fmla="*/ 3731867 w 4677232"/>
              <a:gd name="connsiteY52" fmla="*/ 1633082 h 2401936"/>
              <a:gd name="connsiteX53" fmla="*/ 3693767 w 4677232"/>
              <a:gd name="connsiteY53" fmla="*/ 1493383 h 2401936"/>
              <a:gd name="connsiteX54" fmla="*/ 3700116 w 4677232"/>
              <a:gd name="connsiteY54" fmla="*/ 1379082 h 2401936"/>
              <a:gd name="connsiteX55" fmla="*/ 3890616 w 4677232"/>
              <a:gd name="connsiteY55" fmla="*/ 1264782 h 2401936"/>
              <a:gd name="connsiteX56" fmla="*/ 3890616 w 4677232"/>
              <a:gd name="connsiteY56" fmla="*/ 1099682 h 2401936"/>
              <a:gd name="connsiteX57" fmla="*/ 4068416 w 4677232"/>
              <a:gd name="connsiteY57" fmla="*/ 1264782 h 2401936"/>
              <a:gd name="connsiteX58" fmla="*/ 4144616 w 4677232"/>
              <a:gd name="connsiteY58" fmla="*/ 1029832 h 2401936"/>
              <a:gd name="connsiteX59" fmla="*/ 4246216 w 4677232"/>
              <a:gd name="connsiteY59" fmla="*/ 1144132 h 2401936"/>
              <a:gd name="connsiteX60" fmla="*/ 4239866 w 4677232"/>
              <a:gd name="connsiteY60" fmla="*/ 1296532 h 2401936"/>
              <a:gd name="connsiteX61" fmla="*/ 4379566 w 4677232"/>
              <a:gd name="connsiteY61" fmla="*/ 1239382 h 2401936"/>
              <a:gd name="connsiteX62" fmla="*/ 4284316 w 4677232"/>
              <a:gd name="connsiteY62" fmla="*/ 1569582 h 2401936"/>
              <a:gd name="connsiteX63" fmla="*/ 4500216 w 4677232"/>
              <a:gd name="connsiteY63" fmla="*/ 1404482 h 2401936"/>
              <a:gd name="connsiteX64" fmla="*/ 4658966 w 4677232"/>
              <a:gd name="connsiteY64" fmla="*/ 1112382 h 2401936"/>
              <a:gd name="connsiteX65" fmla="*/ 4665316 w 4677232"/>
              <a:gd name="connsiteY65" fmla="*/ 617082 h 2401936"/>
              <a:gd name="connsiteX66" fmla="*/ 4582766 w 4677232"/>
              <a:gd name="connsiteY66" fmla="*/ 432932 h 2401936"/>
              <a:gd name="connsiteX67" fmla="*/ 4493866 w 4677232"/>
              <a:gd name="connsiteY67" fmla="*/ 610732 h 2401936"/>
              <a:gd name="connsiteX68" fmla="*/ 4341466 w 4677232"/>
              <a:gd name="connsiteY68" fmla="*/ 578982 h 2401936"/>
              <a:gd name="connsiteX69" fmla="*/ 4404966 w 4677232"/>
              <a:gd name="connsiteY69" fmla="*/ 331332 h 2401936"/>
              <a:gd name="connsiteX70" fmla="*/ 4265266 w 4677232"/>
              <a:gd name="connsiteY70" fmla="*/ 439282 h 2401936"/>
              <a:gd name="connsiteX71" fmla="*/ 4150966 w 4677232"/>
              <a:gd name="connsiteY71" fmla="*/ 591682 h 2401936"/>
              <a:gd name="connsiteX72" fmla="*/ 4068416 w 4677232"/>
              <a:gd name="connsiteY72" fmla="*/ 553582 h 2401936"/>
              <a:gd name="connsiteX73" fmla="*/ 4106516 w 4677232"/>
              <a:gd name="connsiteY73" fmla="*/ 464682 h 2401936"/>
              <a:gd name="connsiteX74" fmla="*/ 4131916 w 4677232"/>
              <a:gd name="connsiteY74" fmla="*/ 331332 h 2401936"/>
              <a:gd name="connsiteX75" fmla="*/ 4036666 w 4677232"/>
              <a:gd name="connsiteY75" fmla="*/ 426582 h 2401936"/>
              <a:gd name="connsiteX76" fmla="*/ 3890616 w 4677232"/>
              <a:gd name="connsiteY76" fmla="*/ 267832 h 2401936"/>
              <a:gd name="connsiteX77" fmla="*/ 3941416 w 4677232"/>
              <a:gd name="connsiteY77" fmla="*/ 458332 h 2401936"/>
              <a:gd name="connsiteX78" fmla="*/ 3928716 w 4677232"/>
              <a:gd name="connsiteY78" fmla="*/ 585332 h 2401936"/>
              <a:gd name="connsiteX79" fmla="*/ 3890616 w 4677232"/>
              <a:gd name="connsiteY79" fmla="*/ 648832 h 2401936"/>
              <a:gd name="connsiteX80" fmla="*/ 3801716 w 4677232"/>
              <a:gd name="connsiteY80" fmla="*/ 610732 h 2401936"/>
              <a:gd name="connsiteX81" fmla="*/ 3795366 w 4677232"/>
              <a:gd name="connsiteY81" fmla="*/ 502782 h 2401936"/>
              <a:gd name="connsiteX82" fmla="*/ 3719166 w 4677232"/>
              <a:gd name="connsiteY82" fmla="*/ 451982 h 2401936"/>
              <a:gd name="connsiteX83" fmla="*/ 3662016 w 4677232"/>
              <a:gd name="connsiteY83" fmla="*/ 483732 h 2401936"/>
              <a:gd name="connsiteX84" fmla="*/ 3712816 w 4677232"/>
              <a:gd name="connsiteY84" fmla="*/ 572632 h 2401936"/>
              <a:gd name="connsiteX85" fmla="*/ 3693766 w 4677232"/>
              <a:gd name="connsiteY85" fmla="*/ 585332 h 2401936"/>
              <a:gd name="connsiteX86" fmla="*/ 3630266 w 4677232"/>
              <a:gd name="connsiteY86" fmla="*/ 566282 h 2401936"/>
              <a:gd name="connsiteX87" fmla="*/ 3598516 w 4677232"/>
              <a:gd name="connsiteY87" fmla="*/ 471032 h 2401936"/>
              <a:gd name="connsiteX88" fmla="*/ 3674716 w 4677232"/>
              <a:gd name="connsiteY88" fmla="*/ 337682 h 2401936"/>
              <a:gd name="connsiteX89" fmla="*/ 3528666 w 4677232"/>
              <a:gd name="connsiteY89" fmla="*/ 331332 h 2401936"/>
              <a:gd name="connsiteX90" fmla="*/ 3649316 w 4677232"/>
              <a:gd name="connsiteY90" fmla="*/ 255132 h 2401936"/>
              <a:gd name="connsiteX91" fmla="*/ 3668366 w 4677232"/>
              <a:gd name="connsiteY91" fmla="*/ 159882 h 2401936"/>
              <a:gd name="connsiteX92" fmla="*/ 3560416 w 4677232"/>
              <a:gd name="connsiteY92" fmla="*/ 109082 h 2401936"/>
              <a:gd name="connsiteX93" fmla="*/ 3484216 w 4677232"/>
              <a:gd name="connsiteY93" fmla="*/ 197982 h 2401936"/>
              <a:gd name="connsiteX94" fmla="*/ 3458816 w 4677232"/>
              <a:gd name="connsiteY94" fmla="*/ 153532 h 2401936"/>
              <a:gd name="connsiteX95" fmla="*/ 3382616 w 4677232"/>
              <a:gd name="connsiteY95" fmla="*/ 153532 h 2401936"/>
              <a:gd name="connsiteX96" fmla="*/ 3382616 w 4677232"/>
              <a:gd name="connsiteY96" fmla="*/ 223382 h 2401936"/>
              <a:gd name="connsiteX97" fmla="*/ 3293716 w 4677232"/>
              <a:gd name="connsiteY97" fmla="*/ 96382 h 2401936"/>
              <a:gd name="connsiteX98" fmla="*/ 3185766 w 4677232"/>
              <a:gd name="connsiteY98" fmla="*/ 45582 h 2401936"/>
              <a:gd name="connsiteX99" fmla="*/ 3312766 w 4677232"/>
              <a:gd name="connsiteY99" fmla="*/ 337682 h 2401936"/>
              <a:gd name="connsiteX100" fmla="*/ 3147666 w 4677232"/>
              <a:gd name="connsiteY100" fmla="*/ 236082 h 2401936"/>
              <a:gd name="connsiteX101" fmla="*/ 3077816 w 4677232"/>
              <a:gd name="connsiteY101" fmla="*/ 242432 h 2401936"/>
              <a:gd name="connsiteX102" fmla="*/ 3014316 w 4677232"/>
              <a:gd name="connsiteY102" fmla="*/ 312282 h 2401936"/>
              <a:gd name="connsiteX103" fmla="*/ 2766666 w 4677232"/>
              <a:gd name="connsiteY103" fmla="*/ 331332 h 2401936"/>
              <a:gd name="connsiteX104" fmla="*/ 2817466 w 4677232"/>
              <a:gd name="connsiteY104" fmla="*/ 236082 h 2401936"/>
              <a:gd name="connsiteX105" fmla="*/ 2639666 w 4677232"/>
              <a:gd name="connsiteY105" fmla="*/ 229732 h 2401936"/>
              <a:gd name="connsiteX106" fmla="*/ 2455516 w 4677232"/>
              <a:gd name="connsiteY106" fmla="*/ 255132 h 2401936"/>
              <a:gd name="connsiteX107" fmla="*/ 2493616 w 4677232"/>
              <a:gd name="connsiteY107" fmla="*/ 159882 h 2401936"/>
              <a:gd name="connsiteX108" fmla="*/ 2322166 w 4677232"/>
              <a:gd name="connsiteY108" fmla="*/ 70982 h 2401936"/>
              <a:gd name="connsiteX109" fmla="*/ 2118966 w 4677232"/>
              <a:gd name="connsiteY109" fmla="*/ 1132 h 2401936"/>
              <a:gd name="connsiteX110" fmla="*/ 1522066 w 4677232"/>
              <a:gd name="connsiteY110" fmla="*/ 128132 h 2401936"/>
              <a:gd name="connsiteX111" fmla="*/ 1820516 w 4677232"/>
              <a:gd name="connsiteY111" fmla="*/ 178932 h 2401936"/>
              <a:gd name="connsiteX112" fmla="*/ 2138016 w 4677232"/>
              <a:gd name="connsiteY112" fmla="*/ 128132 h 2401936"/>
              <a:gd name="connsiteX113" fmla="*/ 2290416 w 4677232"/>
              <a:gd name="connsiteY113" fmla="*/ 197982 h 2401936"/>
              <a:gd name="connsiteX114" fmla="*/ 2290416 w 4677232"/>
              <a:gd name="connsiteY114" fmla="*/ 305932 h 2401936"/>
              <a:gd name="connsiteX115" fmla="*/ 2226916 w 4677232"/>
              <a:gd name="connsiteY115" fmla="*/ 305932 h 2401936"/>
              <a:gd name="connsiteX116" fmla="*/ 2144366 w 4677232"/>
              <a:gd name="connsiteY116" fmla="*/ 420232 h 2401936"/>
              <a:gd name="connsiteX117" fmla="*/ 2220566 w 4677232"/>
              <a:gd name="connsiteY117" fmla="*/ 420232 h 2401936"/>
              <a:gd name="connsiteX118" fmla="*/ 2366616 w 4677232"/>
              <a:gd name="connsiteY118" fmla="*/ 318632 h 2401936"/>
              <a:gd name="connsiteX119" fmla="*/ 2392016 w 4677232"/>
              <a:gd name="connsiteY119" fmla="*/ 502782 h 2401936"/>
              <a:gd name="connsiteX120" fmla="*/ 2436466 w 4677232"/>
              <a:gd name="connsiteY120" fmla="*/ 426582 h 2401936"/>
              <a:gd name="connsiteX121" fmla="*/ 2461866 w 4677232"/>
              <a:gd name="connsiteY121" fmla="*/ 363082 h 2401936"/>
              <a:gd name="connsiteX122" fmla="*/ 2626966 w 4677232"/>
              <a:gd name="connsiteY122" fmla="*/ 451982 h 2401936"/>
              <a:gd name="connsiteX123" fmla="*/ 2582516 w 4677232"/>
              <a:gd name="connsiteY123" fmla="*/ 566282 h 2401936"/>
              <a:gd name="connsiteX124" fmla="*/ 2684116 w 4677232"/>
              <a:gd name="connsiteY124" fmla="*/ 528182 h 2401936"/>
              <a:gd name="connsiteX125" fmla="*/ 2823816 w 4677232"/>
              <a:gd name="connsiteY125" fmla="*/ 528182 h 2401936"/>
              <a:gd name="connsiteX126" fmla="*/ 2709516 w 4677232"/>
              <a:gd name="connsiteY126" fmla="*/ 648832 h 2401936"/>
              <a:gd name="connsiteX127" fmla="*/ 2665066 w 4677232"/>
              <a:gd name="connsiteY127" fmla="*/ 718682 h 2401936"/>
              <a:gd name="connsiteX128" fmla="*/ 2785716 w 4677232"/>
              <a:gd name="connsiteY128" fmla="*/ 725032 h 2401936"/>
              <a:gd name="connsiteX129" fmla="*/ 2836516 w 4677232"/>
              <a:gd name="connsiteY129" fmla="*/ 693282 h 2401936"/>
              <a:gd name="connsiteX130" fmla="*/ 2906366 w 4677232"/>
              <a:gd name="connsiteY130" fmla="*/ 642482 h 2401936"/>
              <a:gd name="connsiteX131" fmla="*/ 3001616 w 4677232"/>
              <a:gd name="connsiteY131" fmla="*/ 661532 h 2401936"/>
              <a:gd name="connsiteX132" fmla="*/ 3033366 w 4677232"/>
              <a:gd name="connsiteY132" fmla="*/ 623432 h 2401936"/>
              <a:gd name="connsiteX133" fmla="*/ 3141316 w 4677232"/>
              <a:gd name="connsiteY133" fmla="*/ 655182 h 2401936"/>
              <a:gd name="connsiteX134" fmla="*/ 3122266 w 4677232"/>
              <a:gd name="connsiteY134" fmla="*/ 788532 h 2401936"/>
              <a:gd name="connsiteX135" fmla="*/ 3198466 w 4677232"/>
              <a:gd name="connsiteY135" fmla="*/ 686932 h 2401936"/>
              <a:gd name="connsiteX136" fmla="*/ 3255616 w 4677232"/>
              <a:gd name="connsiteY136" fmla="*/ 610732 h 2401936"/>
              <a:gd name="connsiteX137" fmla="*/ 3522316 w 4677232"/>
              <a:gd name="connsiteY137" fmla="*/ 807582 h 2401936"/>
              <a:gd name="connsiteX138" fmla="*/ 3350866 w 4677232"/>
              <a:gd name="connsiteY138" fmla="*/ 966332 h 2401936"/>
              <a:gd name="connsiteX139" fmla="*/ 3331816 w 4677232"/>
              <a:gd name="connsiteY139" fmla="*/ 1029832 h 2401936"/>
              <a:gd name="connsiteX140" fmla="*/ 3007966 w 4677232"/>
              <a:gd name="connsiteY140" fmla="*/ 1036182 h 2401936"/>
              <a:gd name="connsiteX141" fmla="*/ 3001616 w 4677232"/>
              <a:gd name="connsiteY141" fmla="*/ 947282 h 2401936"/>
              <a:gd name="connsiteX142" fmla="*/ 2925416 w 4677232"/>
              <a:gd name="connsiteY142" fmla="*/ 883782 h 2401936"/>
              <a:gd name="connsiteX143" fmla="*/ 2957166 w 4677232"/>
              <a:gd name="connsiteY143" fmla="*/ 1023482 h 2401936"/>
              <a:gd name="connsiteX144" fmla="*/ 2957166 w 4677232"/>
              <a:gd name="connsiteY144" fmla="*/ 1055232 h 2401936"/>
              <a:gd name="connsiteX145" fmla="*/ 2931766 w 4677232"/>
              <a:gd name="connsiteY145" fmla="*/ 1175882 h 2401936"/>
              <a:gd name="connsiteX146" fmla="*/ 2766666 w 4677232"/>
              <a:gd name="connsiteY146" fmla="*/ 1017132 h 2401936"/>
              <a:gd name="connsiteX147" fmla="*/ 2773016 w 4677232"/>
              <a:gd name="connsiteY147" fmla="*/ 1086982 h 2401936"/>
              <a:gd name="connsiteX148" fmla="*/ 2760316 w 4677232"/>
              <a:gd name="connsiteY148" fmla="*/ 1175882 h 2401936"/>
              <a:gd name="connsiteX149" fmla="*/ 2531716 w 4677232"/>
              <a:gd name="connsiteY149" fmla="*/ 1207632 h 2401936"/>
              <a:gd name="connsiteX150" fmla="*/ 2341216 w 4677232"/>
              <a:gd name="connsiteY150" fmla="*/ 1283832 h 2401936"/>
              <a:gd name="connsiteX151" fmla="*/ 2423766 w 4677232"/>
              <a:gd name="connsiteY151" fmla="*/ 947282 h 2401936"/>
              <a:gd name="connsiteX152" fmla="*/ 2322166 w 4677232"/>
              <a:gd name="connsiteY152" fmla="*/ 1061582 h 2401936"/>
              <a:gd name="connsiteX153" fmla="*/ 2182466 w 4677232"/>
              <a:gd name="connsiteY153" fmla="*/ 998082 h 2401936"/>
              <a:gd name="connsiteX154" fmla="*/ 2290416 w 4677232"/>
              <a:gd name="connsiteY154" fmla="*/ 1106032 h 2401936"/>
              <a:gd name="connsiteX155" fmla="*/ 2245966 w 4677232"/>
              <a:gd name="connsiteY155" fmla="*/ 1201282 h 2401936"/>
              <a:gd name="connsiteX156" fmla="*/ 2163416 w 4677232"/>
              <a:gd name="connsiteY156" fmla="*/ 1201282 h 2401936"/>
              <a:gd name="connsiteX157" fmla="*/ 2150716 w 4677232"/>
              <a:gd name="connsiteY157" fmla="*/ 1258432 h 2401936"/>
              <a:gd name="connsiteX158" fmla="*/ 2055466 w 4677232"/>
              <a:gd name="connsiteY158" fmla="*/ 1252082 h 2401936"/>
              <a:gd name="connsiteX159" fmla="*/ 1979266 w 4677232"/>
              <a:gd name="connsiteY159" fmla="*/ 1112382 h 2401936"/>
              <a:gd name="connsiteX160" fmla="*/ 1934816 w 4677232"/>
              <a:gd name="connsiteY160" fmla="*/ 1074282 h 2401936"/>
              <a:gd name="connsiteX161" fmla="*/ 1890366 w 4677232"/>
              <a:gd name="connsiteY161" fmla="*/ 953632 h 2401936"/>
              <a:gd name="connsiteX162" fmla="*/ 1877666 w 4677232"/>
              <a:gd name="connsiteY162" fmla="*/ 1144132 h 2401936"/>
              <a:gd name="connsiteX163" fmla="*/ 1953866 w 4677232"/>
              <a:gd name="connsiteY163" fmla="*/ 1258432 h 2401936"/>
              <a:gd name="connsiteX164" fmla="*/ 1680816 w 4677232"/>
              <a:gd name="connsiteY164" fmla="*/ 1379082 h 2401936"/>
              <a:gd name="connsiteX165" fmla="*/ 1668116 w 4677232"/>
              <a:gd name="connsiteY165" fmla="*/ 1271132 h 2401936"/>
              <a:gd name="connsiteX166" fmla="*/ 1553816 w 4677232"/>
              <a:gd name="connsiteY166" fmla="*/ 1207632 h 2401936"/>
              <a:gd name="connsiteX167" fmla="*/ 1566516 w 4677232"/>
              <a:gd name="connsiteY167" fmla="*/ 1264782 h 2401936"/>
              <a:gd name="connsiteX168" fmla="*/ 1566516 w 4677232"/>
              <a:gd name="connsiteY168" fmla="*/ 1353682 h 2401936"/>
              <a:gd name="connsiteX169" fmla="*/ 1337916 w 4677232"/>
              <a:gd name="connsiteY169" fmla="*/ 1417182 h 2401936"/>
              <a:gd name="connsiteX170" fmla="*/ 1312516 w 4677232"/>
              <a:gd name="connsiteY170" fmla="*/ 1537832 h 2401936"/>
              <a:gd name="connsiteX171" fmla="*/ 1229966 w 4677232"/>
              <a:gd name="connsiteY171" fmla="*/ 1582282 h 2401936"/>
              <a:gd name="connsiteX172" fmla="*/ 1198216 w 4677232"/>
              <a:gd name="connsiteY172" fmla="*/ 1448932 h 2401936"/>
              <a:gd name="connsiteX173" fmla="*/ 1077566 w 4677232"/>
              <a:gd name="connsiteY173" fmla="*/ 1404482 h 2401936"/>
              <a:gd name="connsiteX174" fmla="*/ 785466 w 4677232"/>
              <a:gd name="connsiteY174" fmla="*/ 985382 h 2401936"/>
              <a:gd name="connsiteX175" fmla="*/ 633066 w 4677232"/>
              <a:gd name="connsiteY175" fmla="*/ 737732 h 2401936"/>
              <a:gd name="connsiteX176" fmla="*/ 620366 w 4677232"/>
              <a:gd name="connsiteY176" fmla="*/ 820282 h 2401936"/>
              <a:gd name="connsiteX177" fmla="*/ 493366 w 4677232"/>
              <a:gd name="connsiteY177" fmla="*/ 839332 h 2401936"/>
              <a:gd name="connsiteX178" fmla="*/ 487016 w 4677232"/>
              <a:gd name="connsiteY178" fmla="*/ 750432 h 2401936"/>
              <a:gd name="connsiteX179" fmla="*/ 169516 w 4677232"/>
              <a:gd name="connsiteY179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909667 w 4677232"/>
              <a:gd name="connsiteY49" fmla="*/ 1925181 h 2401936"/>
              <a:gd name="connsiteX50" fmla="*/ 3833467 w 4677232"/>
              <a:gd name="connsiteY50" fmla="*/ 1893431 h 2401936"/>
              <a:gd name="connsiteX51" fmla="*/ 3782667 w 4677232"/>
              <a:gd name="connsiteY51" fmla="*/ 1817232 h 2401936"/>
              <a:gd name="connsiteX52" fmla="*/ 3731867 w 4677232"/>
              <a:gd name="connsiteY52" fmla="*/ 1633082 h 2401936"/>
              <a:gd name="connsiteX53" fmla="*/ 3731867 w 4677232"/>
              <a:gd name="connsiteY53" fmla="*/ 1633082 h 2401936"/>
              <a:gd name="connsiteX54" fmla="*/ 3693767 w 4677232"/>
              <a:gd name="connsiteY54" fmla="*/ 1493383 h 2401936"/>
              <a:gd name="connsiteX55" fmla="*/ 3700116 w 4677232"/>
              <a:gd name="connsiteY55" fmla="*/ 1379082 h 2401936"/>
              <a:gd name="connsiteX56" fmla="*/ 3890616 w 4677232"/>
              <a:gd name="connsiteY56" fmla="*/ 1264782 h 2401936"/>
              <a:gd name="connsiteX57" fmla="*/ 3890616 w 4677232"/>
              <a:gd name="connsiteY57" fmla="*/ 1099682 h 2401936"/>
              <a:gd name="connsiteX58" fmla="*/ 4068416 w 4677232"/>
              <a:gd name="connsiteY58" fmla="*/ 1264782 h 2401936"/>
              <a:gd name="connsiteX59" fmla="*/ 4144616 w 4677232"/>
              <a:gd name="connsiteY59" fmla="*/ 1029832 h 2401936"/>
              <a:gd name="connsiteX60" fmla="*/ 4246216 w 4677232"/>
              <a:gd name="connsiteY60" fmla="*/ 1144132 h 2401936"/>
              <a:gd name="connsiteX61" fmla="*/ 4239866 w 4677232"/>
              <a:gd name="connsiteY61" fmla="*/ 1296532 h 2401936"/>
              <a:gd name="connsiteX62" fmla="*/ 4379566 w 4677232"/>
              <a:gd name="connsiteY62" fmla="*/ 1239382 h 2401936"/>
              <a:gd name="connsiteX63" fmla="*/ 4284316 w 4677232"/>
              <a:gd name="connsiteY63" fmla="*/ 1569582 h 2401936"/>
              <a:gd name="connsiteX64" fmla="*/ 4500216 w 4677232"/>
              <a:gd name="connsiteY64" fmla="*/ 1404482 h 2401936"/>
              <a:gd name="connsiteX65" fmla="*/ 4658966 w 4677232"/>
              <a:gd name="connsiteY65" fmla="*/ 1112382 h 2401936"/>
              <a:gd name="connsiteX66" fmla="*/ 4665316 w 4677232"/>
              <a:gd name="connsiteY66" fmla="*/ 617082 h 2401936"/>
              <a:gd name="connsiteX67" fmla="*/ 4582766 w 4677232"/>
              <a:gd name="connsiteY67" fmla="*/ 432932 h 2401936"/>
              <a:gd name="connsiteX68" fmla="*/ 4493866 w 4677232"/>
              <a:gd name="connsiteY68" fmla="*/ 610732 h 2401936"/>
              <a:gd name="connsiteX69" fmla="*/ 4341466 w 4677232"/>
              <a:gd name="connsiteY69" fmla="*/ 578982 h 2401936"/>
              <a:gd name="connsiteX70" fmla="*/ 4404966 w 4677232"/>
              <a:gd name="connsiteY70" fmla="*/ 331332 h 2401936"/>
              <a:gd name="connsiteX71" fmla="*/ 4265266 w 4677232"/>
              <a:gd name="connsiteY71" fmla="*/ 439282 h 2401936"/>
              <a:gd name="connsiteX72" fmla="*/ 4150966 w 4677232"/>
              <a:gd name="connsiteY72" fmla="*/ 591682 h 2401936"/>
              <a:gd name="connsiteX73" fmla="*/ 4068416 w 4677232"/>
              <a:gd name="connsiteY73" fmla="*/ 553582 h 2401936"/>
              <a:gd name="connsiteX74" fmla="*/ 4106516 w 4677232"/>
              <a:gd name="connsiteY74" fmla="*/ 464682 h 2401936"/>
              <a:gd name="connsiteX75" fmla="*/ 4131916 w 4677232"/>
              <a:gd name="connsiteY75" fmla="*/ 331332 h 2401936"/>
              <a:gd name="connsiteX76" fmla="*/ 4036666 w 4677232"/>
              <a:gd name="connsiteY76" fmla="*/ 426582 h 2401936"/>
              <a:gd name="connsiteX77" fmla="*/ 3890616 w 4677232"/>
              <a:gd name="connsiteY77" fmla="*/ 267832 h 2401936"/>
              <a:gd name="connsiteX78" fmla="*/ 3941416 w 4677232"/>
              <a:gd name="connsiteY78" fmla="*/ 458332 h 2401936"/>
              <a:gd name="connsiteX79" fmla="*/ 3928716 w 4677232"/>
              <a:gd name="connsiteY79" fmla="*/ 585332 h 2401936"/>
              <a:gd name="connsiteX80" fmla="*/ 3890616 w 4677232"/>
              <a:gd name="connsiteY80" fmla="*/ 648832 h 2401936"/>
              <a:gd name="connsiteX81" fmla="*/ 3801716 w 4677232"/>
              <a:gd name="connsiteY81" fmla="*/ 610732 h 2401936"/>
              <a:gd name="connsiteX82" fmla="*/ 3795366 w 4677232"/>
              <a:gd name="connsiteY82" fmla="*/ 502782 h 2401936"/>
              <a:gd name="connsiteX83" fmla="*/ 3719166 w 4677232"/>
              <a:gd name="connsiteY83" fmla="*/ 451982 h 2401936"/>
              <a:gd name="connsiteX84" fmla="*/ 3662016 w 4677232"/>
              <a:gd name="connsiteY84" fmla="*/ 483732 h 2401936"/>
              <a:gd name="connsiteX85" fmla="*/ 3712816 w 4677232"/>
              <a:gd name="connsiteY85" fmla="*/ 572632 h 2401936"/>
              <a:gd name="connsiteX86" fmla="*/ 3693766 w 4677232"/>
              <a:gd name="connsiteY86" fmla="*/ 585332 h 2401936"/>
              <a:gd name="connsiteX87" fmla="*/ 3630266 w 4677232"/>
              <a:gd name="connsiteY87" fmla="*/ 566282 h 2401936"/>
              <a:gd name="connsiteX88" fmla="*/ 3598516 w 4677232"/>
              <a:gd name="connsiteY88" fmla="*/ 471032 h 2401936"/>
              <a:gd name="connsiteX89" fmla="*/ 3674716 w 4677232"/>
              <a:gd name="connsiteY89" fmla="*/ 337682 h 2401936"/>
              <a:gd name="connsiteX90" fmla="*/ 3528666 w 4677232"/>
              <a:gd name="connsiteY90" fmla="*/ 331332 h 2401936"/>
              <a:gd name="connsiteX91" fmla="*/ 3649316 w 4677232"/>
              <a:gd name="connsiteY91" fmla="*/ 255132 h 2401936"/>
              <a:gd name="connsiteX92" fmla="*/ 3668366 w 4677232"/>
              <a:gd name="connsiteY92" fmla="*/ 159882 h 2401936"/>
              <a:gd name="connsiteX93" fmla="*/ 3560416 w 4677232"/>
              <a:gd name="connsiteY93" fmla="*/ 109082 h 2401936"/>
              <a:gd name="connsiteX94" fmla="*/ 3484216 w 4677232"/>
              <a:gd name="connsiteY94" fmla="*/ 197982 h 2401936"/>
              <a:gd name="connsiteX95" fmla="*/ 3458816 w 4677232"/>
              <a:gd name="connsiteY95" fmla="*/ 153532 h 2401936"/>
              <a:gd name="connsiteX96" fmla="*/ 3382616 w 4677232"/>
              <a:gd name="connsiteY96" fmla="*/ 153532 h 2401936"/>
              <a:gd name="connsiteX97" fmla="*/ 3382616 w 4677232"/>
              <a:gd name="connsiteY97" fmla="*/ 223382 h 2401936"/>
              <a:gd name="connsiteX98" fmla="*/ 3293716 w 4677232"/>
              <a:gd name="connsiteY98" fmla="*/ 96382 h 2401936"/>
              <a:gd name="connsiteX99" fmla="*/ 3185766 w 4677232"/>
              <a:gd name="connsiteY99" fmla="*/ 45582 h 2401936"/>
              <a:gd name="connsiteX100" fmla="*/ 3312766 w 4677232"/>
              <a:gd name="connsiteY100" fmla="*/ 337682 h 2401936"/>
              <a:gd name="connsiteX101" fmla="*/ 3147666 w 4677232"/>
              <a:gd name="connsiteY101" fmla="*/ 236082 h 2401936"/>
              <a:gd name="connsiteX102" fmla="*/ 3077816 w 4677232"/>
              <a:gd name="connsiteY102" fmla="*/ 242432 h 2401936"/>
              <a:gd name="connsiteX103" fmla="*/ 3014316 w 4677232"/>
              <a:gd name="connsiteY103" fmla="*/ 312282 h 2401936"/>
              <a:gd name="connsiteX104" fmla="*/ 2766666 w 4677232"/>
              <a:gd name="connsiteY104" fmla="*/ 331332 h 2401936"/>
              <a:gd name="connsiteX105" fmla="*/ 2817466 w 4677232"/>
              <a:gd name="connsiteY105" fmla="*/ 236082 h 2401936"/>
              <a:gd name="connsiteX106" fmla="*/ 2639666 w 4677232"/>
              <a:gd name="connsiteY106" fmla="*/ 229732 h 2401936"/>
              <a:gd name="connsiteX107" fmla="*/ 2455516 w 4677232"/>
              <a:gd name="connsiteY107" fmla="*/ 255132 h 2401936"/>
              <a:gd name="connsiteX108" fmla="*/ 2493616 w 4677232"/>
              <a:gd name="connsiteY108" fmla="*/ 159882 h 2401936"/>
              <a:gd name="connsiteX109" fmla="*/ 2322166 w 4677232"/>
              <a:gd name="connsiteY109" fmla="*/ 70982 h 2401936"/>
              <a:gd name="connsiteX110" fmla="*/ 2118966 w 4677232"/>
              <a:gd name="connsiteY110" fmla="*/ 1132 h 2401936"/>
              <a:gd name="connsiteX111" fmla="*/ 1522066 w 4677232"/>
              <a:gd name="connsiteY111" fmla="*/ 128132 h 2401936"/>
              <a:gd name="connsiteX112" fmla="*/ 1820516 w 4677232"/>
              <a:gd name="connsiteY112" fmla="*/ 178932 h 2401936"/>
              <a:gd name="connsiteX113" fmla="*/ 2138016 w 4677232"/>
              <a:gd name="connsiteY113" fmla="*/ 128132 h 2401936"/>
              <a:gd name="connsiteX114" fmla="*/ 2290416 w 4677232"/>
              <a:gd name="connsiteY114" fmla="*/ 197982 h 2401936"/>
              <a:gd name="connsiteX115" fmla="*/ 2290416 w 4677232"/>
              <a:gd name="connsiteY115" fmla="*/ 305932 h 2401936"/>
              <a:gd name="connsiteX116" fmla="*/ 2226916 w 4677232"/>
              <a:gd name="connsiteY116" fmla="*/ 305932 h 2401936"/>
              <a:gd name="connsiteX117" fmla="*/ 2144366 w 4677232"/>
              <a:gd name="connsiteY117" fmla="*/ 420232 h 2401936"/>
              <a:gd name="connsiteX118" fmla="*/ 2220566 w 4677232"/>
              <a:gd name="connsiteY118" fmla="*/ 420232 h 2401936"/>
              <a:gd name="connsiteX119" fmla="*/ 2366616 w 4677232"/>
              <a:gd name="connsiteY119" fmla="*/ 318632 h 2401936"/>
              <a:gd name="connsiteX120" fmla="*/ 2392016 w 4677232"/>
              <a:gd name="connsiteY120" fmla="*/ 502782 h 2401936"/>
              <a:gd name="connsiteX121" fmla="*/ 2436466 w 4677232"/>
              <a:gd name="connsiteY121" fmla="*/ 426582 h 2401936"/>
              <a:gd name="connsiteX122" fmla="*/ 2461866 w 4677232"/>
              <a:gd name="connsiteY122" fmla="*/ 363082 h 2401936"/>
              <a:gd name="connsiteX123" fmla="*/ 2626966 w 4677232"/>
              <a:gd name="connsiteY123" fmla="*/ 451982 h 2401936"/>
              <a:gd name="connsiteX124" fmla="*/ 2582516 w 4677232"/>
              <a:gd name="connsiteY124" fmla="*/ 566282 h 2401936"/>
              <a:gd name="connsiteX125" fmla="*/ 2684116 w 4677232"/>
              <a:gd name="connsiteY125" fmla="*/ 528182 h 2401936"/>
              <a:gd name="connsiteX126" fmla="*/ 2823816 w 4677232"/>
              <a:gd name="connsiteY126" fmla="*/ 528182 h 2401936"/>
              <a:gd name="connsiteX127" fmla="*/ 2709516 w 4677232"/>
              <a:gd name="connsiteY127" fmla="*/ 648832 h 2401936"/>
              <a:gd name="connsiteX128" fmla="*/ 2665066 w 4677232"/>
              <a:gd name="connsiteY128" fmla="*/ 718682 h 2401936"/>
              <a:gd name="connsiteX129" fmla="*/ 2785716 w 4677232"/>
              <a:gd name="connsiteY129" fmla="*/ 725032 h 2401936"/>
              <a:gd name="connsiteX130" fmla="*/ 2836516 w 4677232"/>
              <a:gd name="connsiteY130" fmla="*/ 693282 h 2401936"/>
              <a:gd name="connsiteX131" fmla="*/ 2906366 w 4677232"/>
              <a:gd name="connsiteY131" fmla="*/ 642482 h 2401936"/>
              <a:gd name="connsiteX132" fmla="*/ 3001616 w 4677232"/>
              <a:gd name="connsiteY132" fmla="*/ 661532 h 2401936"/>
              <a:gd name="connsiteX133" fmla="*/ 3033366 w 4677232"/>
              <a:gd name="connsiteY133" fmla="*/ 623432 h 2401936"/>
              <a:gd name="connsiteX134" fmla="*/ 3141316 w 4677232"/>
              <a:gd name="connsiteY134" fmla="*/ 655182 h 2401936"/>
              <a:gd name="connsiteX135" fmla="*/ 3122266 w 4677232"/>
              <a:gd name="connsiteY135" fmla="*/ 788532 h 2401936"/>
              <a:gd name="connsiteX136" fmla="*/ 3198466 w 4677232"/>
              <a:gd name="connsiteY136" fmla="*/ 686932 h 2401936"/>
              <a:gd name="connsiteX137" fmla="*/ 3255616 w 4677232"/>
              <a:gd name="connsiteY137" fmla="*/ 610732 h 2401936"/>
              <a:gd name="connsiteX138" fmla="*/ 3522316 w 4677232"/>
              <a:gd name="connsiteY138" fmla="*/ 807582 h 2401936"/>
              <a:gd name="connsiteX139" fmla="*/ 3350866 w 4677232"/>
              <a:gd name="connsiteY139" fmla="*/ 966332 h 2401936"/>
              <a:gd name="connsiteX140" fmla="*/ 3331816 w 4677232"/>
              <a:gd name="connsiteY140" fmla="*/ 1029832 h 2401936"/>
              <a:gd name="connsiteX141" fmla="*/ 3007966 w 4677232"/>
              <a:gd name="connsiteY141" fmla="*/ 1036182 h 2401936"/>
              <a:gd name="connsiteX142" fmla="*/ 3001616 w 4677232"/>
              <a:gd name="connsiteY142" fmla="*/ 947282 h 2401936"/>
              <a:gd name="connsiteX143" fmla="*/ 2925416 w 4677232"/>
              <a:gd name="connsiteY143" fmla="*/ 883782 h 2401936"/>
              <a:gd name="connsiteX144" fmla="*/ 2957166 w 4677232"/>
              <a:gd name="connsiteY144" fmla="*/ 1023482 h 2401936"/>
              <a:gd name="connsiteX145" fmla="*/ 2957166 w 4677232"/>
              <a:gd name="connsiteY145" fmla="*/ 1055232 h 2401936"/>
              <a:gd name="connsiteX146" fmla="*/ 2931766 w 4677232"/>
              <a:gd name="connsiteY146" fmla="*/ 1175882 h 2401936"/>
              <a:gd name="connsiteX147" fmla="*/ 2766666 w 4677232"/>
              <a:gd name="connsiteY147" fmla="*/ 1017132 h 2401936"/>
              <a:gd name="connsiteX148" fmla="*/ 2773016 w 4677232"/>
              <a:gd name="connsiteY148" fmla="*/ 1086982 h 2401936"/>
              <a:gd name="connsiteX149" fmla="*/ 2760316 w 4677232"/>
              <a:gd name="connsiteY149" fmla="*/ 1175882 h 2401936"/>
              <a:gd name="connsiteX150" fmla="*/ 2531716 w 4677232"/>
              <a:gd name="connsiteY150" fmla="*/ 1207632 h 2401936"/>
              <a:gd name="connsiteX151" fmla="*/ 2341216 w 4677232"/>
              <a:gd name="connsiteY151" fmla="*/ 1283832 h 2401936"/>
              <a:gd name="connsiteX152" fmla="*/ 2423766 w 4677232"/>
              <a:gd name="connsiteY152" fmla="*/ 947282 h 2401936"/>
              <a:gd name="connsiteX153" fmla="*/ 2322166 w 4677232"/>
              <a:gd name="connsiteY153" fmla="*/ 1061582 h 2401936"/>
              <a:gd name="connsiteX154" fmla="*/ 2182466 w 4677232"/>
              <a:gd name="connsiteY154" fmla="*/ 998082 h 2401936"/>
              <a:gd name="connsiteX155" fmla="*/ 2290416 w 4677232"/>
              <a:gd name="connsiteY155" fmla="*/ 1106032 h 2401936"/>
              <a:gd name="connsiteX156" fmla="*/ 2245966 w 4677232"/>
              <a:gd name="connsiteY156" fmla="*/ 1201282 h 2401936"/>
              <a:gd name="connsiteX157" fmla="*/ 2163416 w 4677232"/>
              <a:gd name="connsiteY157" fmla="*/ 1201282 h 2401936"/>
              <a:gd name="connsiteX158" fmla="*/ 2150716 w 4677232"/>
              <a:gd name="connsiteY158" fmla="*/ 1258432 h 2401936"/>
              <a:gd name="connsiteX159" fmla="*/ 2055466 w 4677232"/>
              <a:gd name="connsiteY159" fmla="*/ 1252082 h 2401936"/>
              <a:gd name="connsiteX160" fmla="*/ 1979266 w 4677232"/>
              <a:gd name="connsiteY160" fmla="*/ 1112382 h 2401936"/>
              <a:gd name="connsiteX161" fmla="*/ 1934816 w 4677232"/>
              <a:gd name="connsiteY161" fmla="*/ 1074282 h 2401936"/>
              <a:gd name="connsiteX162" fmla="*/ 1890366 w 4677232"/>
              <a:gd name="connsiteY162" fmla="*/ 953632 h 2401936"/>
              <a:gd name="connsiteX163" fmla="*/ 1877666 w 4677232"/>
              <a:gd name="connsiteY163" fmla="*/ 1144132 h 2401936"/>
              <a:gd name="connsiteX164" fmla="*/ 1953866 w 4677232"/>
              <a:gd name="connsiteY164" fmla="*/ 1258432 h 2401936"/>
              <a:gd name="connsiteX165" fmla="*/ 1680816 w 4677232"/>
              <a:gd name="connsiteY165" fmla="*/ 1379082 h 2401936"/>
              <a:gd name="connsiteX166" fmla="*/ 1668116 w 4677232"/>
              <a:gd name="connsiteY166" fmla="*/ 1271132 h 2401936"/>
              <a:gd name="connsiteX167" fmla="*/ 1553816 w 4677232"/>
              <a:gd name="connsiteY167" fmla="*/ 1207632 h 2401936"/>
              <a:gd name="connsiteX168" fmla="*/ 1566516 w 4677232"/>
              <a:gd name="connsiteY168" fmla="*/ 1264782 h 2401936"/>
              <a:gd name="connsiteX169" fmla="*/ 1566516 w 4677232"/>
              <a:gd name="connsiteY169" fmla="*/ 1353682 h 2401936"/>
              <a:gd name="connsiteX170" fmla="*/ 1337916 w 4677232"/>
              <a:gd name="connsiteY170" fmla="*/ 1417182 h 2401936"/>
              <a:gd name="connsiteX171" fmla="*/ 1312516 w 4677232"/>
              <a:gd name="connsiteY171" fmla="*/ 1537832 h 2401936"/>
              <a:gd name="connsiteX172" fmla="*/ 1229966 w 4677232"/>
              <a:gd name="connsiteY172" fmla="*/ 1582282 h 2401936"/>
              <a:gd name="connsiteX173" fmla="*/ 1198216 w 4677232"/>
              <a:gd name="connsiteY173" fmla="*/ 1448932 h 2401936"/>
              <a:gd name="connsiteX174" fmla="*/ 1077566 w 4677232"/>
              <a:gd name="connsiteY174" fmla="*/ 1404482 h 2401936"/>
              <a:gd name="connsiteX175" fmla="*/ 785466 w 4677232"/>
              <a:gd name="connsiteY175" fmla="*/ 985382 h 2401936"/>
              <a:gd name="connsiteX176" fmla="*/ 633066 w 4677232"/>
              <a:gd name="connsiteY176" fmla="*/ 737732 h 2401936"/>
              <a:gd name="connsiteX177" fmla="*/ 620366 w 4677232"/>
              <a:gd name="connsiteY177" fmla="*/ 820282 h 2401936"/>
              <a:gd name="connsiteX178" fmla="*/ 493366 w 4677232"/>
              <a:gd name="connsiteY178" fmla="*/ 839332 h 2401936"/>
              <a:gd name="connsiteX179" fmla="*/ 487016 w 4677232"/>
              <a:gd name="connsiteY179" fmla="*/ 750432 h 2401936"/>
              <a:gd name="connsiteX180" fmla="*/ 169516 w 4677232"/>
              <a:gd name="connsiteY180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909667 w 4677232"/>
              <a:gd name="connsiteY49" fmla="*/ 1925181 h 2401936"/>
              <a:gd name="connsiteX50" fmla="*/ 3833467 w 4677232"/>
              <a:gd name="connsiteY50" fmla="*/ 1893431 h 2401936"/>
              <a:gd name="connsiteX51" fmla="*/ 3782667 w 4677232"/>
              <a:gd name="connsiteY51" fmla="*/ 1817232 h 2401936"/>
              <a:gd name="connsiteX52" fmla="*/ 3731867 w 4677232"/>
              <a:gd name="connsiteY52" fmla="*/ 1633082 h 2401936"/>
              <a:gd name="connsiteX53" fmla="*/ 3731867 w 4677232"/>
              <a:gd name="connsiteY53" fmla="*/ 1633082 h 2401936"/>
              <a:gd name="connsiteX54" fmla="*/ 3693767 w 4677232"/>
              <a:gd name="connsiteY54" fmla="*/ 1493383 h 2401936"/>
              <a:gd name="connsiteX55" fmla="*/ 3700116 w 4677232"/>
              <a:gd name="connsiteY55" fmla="*/ 1379082 h 2401936"/>
              <a:gd name="connsiteX56" fmla="*/ 3890616 w 4677232"/>
              <a:gd name="connsiteY56" fmla="*/ 1264782 h 2401936"/>
              <a:gd name="connsiteX57" fmla="*/ 3890616 w 4677232"/>
              <a:gd name="connsiteY57" fmla="*/ 1099682 h 2401936"/>
              <a:gd name="connsiteX58" fmla="*/ 4068416 w 4677232"/>
              <a:gd name="connsiteY58" fmla="*/ 1264782 h 2401936"/>
              <a:gd name="connsiteX59" fmla="*/ 4144616 w 4677232"/>
              <a:gd name="connsiteY59" fmla="*/ 1029832 h 2401936"/>
              <a:gd name="connsiteX60" fmla="*/ 4246216 w 4677232"/>
              <a:gd name="connsiteY60" fmla="*/ 1144132 h 2401936"/>
              <a:gd name="connsiteX61" fmla="*/ 4239866 w 4677232"/>
              <a:gd name="connsiteY61" fmla="*/ 1296532 h 2401936"/>
              <a:gd name="connsiteX62" fmla="*/ 4379566 w 4677232"/>
              <a:gd name="connsiteY62" fmla="*/ 1239382 h 2401936"/>
              <a:gd name="connsiteX63" fmla="*/ 4284316 w 4677232"/>
              <a:gd name="connsiteY63" fmla="*/ 1569582 h 2401936"/>
              <a:gd name="connsiteX64" fmla="*/ 4500216 w 4677232"/>
              <a:gd name="connsiteY64" fmla="*/ 1404482 h 2401936"/>
              <a:gd name="connsiteX65" fmla="*/ 4658966 w 4677232"/>
              <a:gd name="connsiteY65" fmla="*/ 1112382 h 2401936"/>
              <a:gd name="connsiteX66" fmla="*/ 4665316 w 4677232"/>
              <a:gd name="connsiteY66" fmla="*/ 617082 h 2401936"/>
              <a:gd name="connsiteX67" fmla="*/ 4582766 w 4677232"/>
              <a:gd name="connsiteY67" fmla="*/ 432932 h 2401936"/>
              <a:gd name="connsiteX68" fmla="*/ 4493866 w 4677232"/>
              <a:gd name="connsiteY68" fmla="*/ 610732 h 2401936"/>
              <a:gd name="connsiteX69" fmla="*/ 4341466 w 4677232"/>
              <a:gd name="connsiteY69" fmla="*/ 578982 h 2401936"/>
              <a:gd name="connsiteX70" fmla="*/ 4404966 w 4677232"/>
              <a:gd name="connsiteY70" fmla="*/ 331332 h 2401936"/>
              <a:gd name="connsiteX71" fmla="*/ 4265266 w 4677232"/>
              <a:gd name="connsiteY71" fmla="*/ 439282 h 2401936"/>
              <a:gd name="connsiteX72" fmla="*/ 4150966 w 4677232"/>
              <a:gd name="connsiteY72" fmla="*/ 591682 h 2401936"/>
              <a:gd name="connsiteX73" fmla="*/ 4068416 w 4677232"/>
              <a:gd name="connsiteY73" fmla="*/ 553582 h 2401936"/>
              <a:gd name="connsiteX74" fmla="*/ 4106516 w 4677232"/>
              <a:gd name="connsiteY74" fmla="*/ 464682 h 2401936"/>
              <a:gd name="connsiteX75" fmla="*/ 4131916 w 4677232"/>
              <a:gd name="connsiteY75" fmla="*/ 331332 h 2401936"/>
              <a:gd name="connsiteX76" fmla="*/ 4036666 w 4677232"/>
              <a:gd name="connsiteY76" fmla="*/ 426582 h 2401936"/>
              <a:gd name="connsiteX77" fmla="*/ 3890616 w 4677232"/>
              <a:gd name="connsiteY77" fmla="*/ 267832 h 2401936"/>
              <a:gd name="connsiteX78" fmla="*/ 3941416 w 4677232"/>
              <a:gd name="connsiteY78" fmla="*/ 458332 h 2401936"/>
              <a:gd name="connsiteX79" fmla="*/ 3928716 w 4677232"/>
              <a:gd name="connsiteY79" fmla="*/ 585332 h 2401936"/>
              <a:gd name="connsiteX80" fmla="*/ 3890616 w 4677232"/>
              <a:gd name="connsiteY80" fmla="*/ 648832 h 2401936"/>
              <a:gd name="connsiteX81" fmla="*/ 3801716 w 4677232"/>
              <a:gd name="connsiteY81" fmla="*/ 610732 h 2401936"/>
              <a:gd name="connsiteX82" fmla="*/ 3795366 w 4677232"/>
              <a:gd name="connsiteY82" fmla="*/ 502782 h 2401936"/>
              <a:gd name="connsiteX83" fmla="*/ 3719166 w 4677232"/>
              <a:gd name="connsiteY83" fmla="*/ 451982 h 2401936"/>
              <a:gd name="connsiteX84" fmla="*/ 3662016 w 4677232"/>
              <a:gd name="connsiteY84" fmla="*/ 483732 h 2401936"/>
              <a:gd name="connsiteX85" fmla="*/ 3712816 w 4677232"/>
              <a:gd name="connsiteY85" fmla="*/ 572632 h 2401936"/>
              <a:gd name="connsiteX86" fmla="*/ 3693766 w 4677232"/>
              <a:gd name="connsiteY86" fmla="*/ 585332 h 2401936"/>
              <a:gd name="connsiteX87" fmla="*/ 3630266 w 4677232"/>
              <a:gd name="connsiteY87" fmla="*/ 566282 h 2401936"/>
              <a:gd name="connsiteX88" fmla="*/ 3598516 w 4677232"/>
              <a:gd name="connsiteY88" fmla="*/ 471032 h 2401936"/>
              <a:gd name="connsiteX89" fmla="*/ 3674716 w 4677232"/>
              <a:gd name="connsiteY89" fmla="*/ 337682 h 2401936"/>
              <a:gd name="connsiteX90" fmla="*/ 3528666 w 4677232"/>
              <a:gd name="connsiteY90" fmla="*/ 331332 h 2401936"/>
              <a:gd name="connsiteX91" fmla="*/ 3649316 w 4677232"/>
              <a:gd name="connsiteY91" fmla="*/ 255132 h 2401936"/>
              <a:gd name="connsiteX92" fmla="*/ 3668366 w 4677232"/>
              <a:gd name="connsiteY92" fmla="*/ 159882 h 2401936"/>
              <a:gd name="connsiteX93" fmla="*/ 3560416 w 4677232"/>
              <a:gd name="connsiteY93" fmla="*/ 109082 h 2401936"/>
              <a:gd name="connsiteX94" fmla="*/ 3484216 w 4677232"/>
              <a:gd name="connsiteY94" fmla="*/ 197982 h 2401936"/>
              <a:gd name="connsiteX95" fmla="*/ 3458816 w 4677232"/>
              <a:gd name="connsiteY95" fmla="*/ 153532 h 2401936"/>
              <a:gd name="connsiteX96" fmla="*/ 3382616 w 4677232"/>
              <a:gd name="connsiteY96" fmla="*/ 153532 h 2401936"/>
              <a:gd name="connsiteX97" fmla="*/ 3382616 w 4677232"/>
              <a:gd name="connsiteY97" fmla="*/ 223382 h 2401936"/>
              <a:gd name="connsiteX98" fmla="*/ 3293716 w 4677232"/>
              <a:gd name="connsiteY98" fmla="*/ 96382 h 2401936"/>
              <a:gd name="connsiteX99" fmla="*/ 3185766 w 4677232"/>
              <a:gd name="connsiteY99" fmla="*/ 45582 h 2401936"/>
              <a:gd name="connsiteX100" fmla="*/ 3312766 w 4677232"/>
              <a:gd name="connsiteY100" fmla="*/ 337682 h 2401936"/>
              <a:gd name="connsiteX101" fmla="*/ 3147666 w 4677232"/>
              <a:gd name="connsiteY101" fmla="*/ 236082 h 2401936"/>
              <a:gd name="connsiteX102" fmla="*/ 3077816 w 4677232"/>
              <a:gd name="connsiteY102" fmla="*/ 242432 h 2401936"/>
              <a:gd name="connsiteX103" fmla="*/ 3014316 w 4677232"/>
              <a:gd name="connsiteY103" fmla="*/ 312282 h 2401936"/>
              <a:gd name="connsiteX104" fmla="*/ 2766666 w 4677232"/>
              <a:gd name="connsiteY104" fmla="*/ 331332 h 2401936"/>
              <a:gd name="connsiteX105" fmla="*/ 2817466 w 4677232"/>
              <a:gd name="connsiteY105" fmla="*/ 236082 h 2401936"/>
              <a:gd name="connsiteX106" fmla="*/ 2639666 w 4677232"/>
              <a:gd name="connsiteY106" fmla="*/ 229732 h 2401936"/>
              <a:gd name="connsiteX107" fmla="*/ 2455516 w 4677232"/>
              <a:gd name="connsiteY107" fmla="*/ 255132 h 2401936"/>
              <a:gd name="connsiteX108" fmla="*/ 2493616 w 4677232"/>
              <a:gd name="connsiteY108" fmla="*/ 159882 h 2401936"/>
              <a:gd name="connsiteX109" fmla="*/ 2322166 w 4677232"/>
              <a:gd name="connsiteY109" fmla="*/ 70982 h 2401936"/>
              <a:gd name="connsiteX110" fmla="*/ 2118966 w 4677232"/>
              <a:gd name="connsiteY110" fmla="*/ 1132 h 2401936"/>
              <a:gd name="connsiteX111" fmla="*/ 1522066 w 4677232"/>
              <a:gd name="connsiteY111" fmla="*/ 128132 h 2401936"/>
              <a:gd name="connsiteX112" fmla="*/ 1820516 w 4677232"/>
              <a:gd name="connsiteY112" fmla="*/ 178932 h 2401936"/>
              <a:gd name="connsiteX113" fmla="*/ 2138016 w 4677232"/>
              <a:gd name="connsiteY113" fmla="*/ 128132 h 2401936"/>
              <a:gd name="connsiteX114" fmla="*/ 2290416 w 4677232"/>
              <a:gd name="connsiteY114" fmla="*/ 197982 h 2401936"/>
              <a:gd name="connsiteX115" fmla="*/ 2290416 w 4677232"/>
              <a:gd name="connsiteY115" fmla="*/ 305932 h 2401936"/>
              <a:gd name="connsiteX116" fmla="*/ 2226916 w 4677232"/>
              <a:gd name="connsiteY116" fmla="*/ 305932 h 2401936"/>
              <a:gd name="connsiteX117" fmla="*/ 2144366 w 4677232"/>
              <a:gd name="connsiteY117" fmla="*/ 420232 h 2401936"/>
              <a:gd name="connsiteX118" fmla="*/ 2220566 w 4677232"/>
              <a:gd name="connsiteY118" fmla="*/ 420232 h 2401936"/>
              <a:gd name="connsiteX119" fmla="*/ 2366616 w 4677232"/>
              <a:gd name="connsiteY119" fmla="*/ 318632 h 2401936"/>
              <a:gd name="connsiteX120" fmla="*/ 2392016 w 4677232"/>
              <a:gd name="connsiteY120" fmla="*/ 502782 h 2401936"/>
              <a:gd name="connsiteX121" fmla="*/ 2436466 w 4677232"/>
              <a:gd name="connsiteY121" fmla="*/ 426582 h 2401936"/>
              <a:gd name="connsiteX122" fmla="*/ 2461866 w 4677232"/>
              <a:gd name="connsiteY122" fmla="*/ 363082 h 2401936"/>
              <a:gd name="connsiteX123" fmla="*/ 2626966 w 4677232"/>
              <a:gd name="connsiteY123" fmla="*/ 451982 h 2401936"/>
              <a:gd name="connsiteX124" fmla="*/ 2582516 w 4677232"/>
              <a:gd name="connsiteY124" fmla="*/ 566282 h 2401936"/>
              <a:gd name="connsiteX125" fmla="*/ 2684116 w 4677232"/>
              <a:gd name="connsiteY125" fmla="*/ 528182 h 2401936"/>
              <a:gd name="connsiteX126" fmla="*/ 2823816 w 4677232"/>
              <a:gd name="connsiteY126" fmla="*/ 528182 h 2401936"/>
              <a:gd name="connsiteX127" fmla="*/ 2709516 w 4677232"/>
              <a:gd name="connsiteY127" fmla="*/ 648832 h 2401936"/>
              <a:gd name="connsiteX128" fmla="*/ 2665066 w 4677232"/>
              <a:gd name="connsiteY128" fmla="*/ 718682 h 2401936"/>
              <a:gd name="connsiteX129" fmla="*/ 2785716 w 4677232"/>
              <a:gd name="connsiteY129" fmla="*/ 725032 h 2401936"/>
              <a:gd name="connsiteX130" fmla="*/ 2836516 w 4677232"/>
              <a:gd name="connsiteY130" fmla="*/ 693282 h 2401936"/>
              <a:gd name="connsiteX131" fmla="*/ 2906366 w 4677232"/>
              <a:gd name="connsiteY131" fmla="*/ 642482 h 2401936"/>
              <a:gd name="connsiteX132" fmla="*/ 3001616 w 4677232"/>
              <a:gd name="connsiteY132" fmla="*/ 661532 h 2401936"/>
              <a:gd name="connsiteX133" fmla="*/ 3033366 w 4677232"/>
              <a:gd name="connsiteY133" fmla="*/ 623432 h 2401936"/>
              <a:gd name="connsiteX134" fmla="*/ 3141316 w 4677232"/>
              <a:gd name="connsiteY134" fmla="*/ 655182 h 2401936"/>
              <a:gd name="connsiteX135" fmla="*/ 3122266 w 4677232"/>
              <a:gd name="connsiteY135" fmla="*/ 788532 h 2401936"/>
              <a:gd name="connsiteX136" fmla="*/ 3198466 w 4677232"/>
              <a:gd name="connsiteY136" fmla="*/ 686932 h 2401936"/>
              <a:gd name="connsiteX137" fmla="*/ 3255616 w 4677232"/>
              <a:gd name="connsiteY137" fmla="*/ 610732 h 2401936"/>
              <a:gd name="connsiteX138" fmla="*/ 3522316 w 4677232"/>
              <a:gd name="connsiteY138" fmla="*/ 807582 h 2401936"/>
              <a:gd name="connsiteX139" fmla="*/ 3350866 w 4677232"/>
              <a:gd name="connsiteY139" fmla="*/ 966332 h 2401936"/>
              <a:gd name="connsiteX140" fmla="*/ 3331816 w 4677232"/>
              <a:gd name="connsiteY140" fmla="*/ 1029832 h 2401936"/>
              <a:gd name="connsiteX141" fmla="*/ 3007966 w 4677232"/>
              <a:gd name="connsiteY141" fmla="*/ 1036182 h 2401936"/>
              <a:gd name="connsiteX142" fmla="*/ 3001616 w 4677232"/>
              <a:gd name="connsiteY142" fmla="*/ 947282 h 2401936"/>
              <a:gd name="connsiteX143" fmla="*/ 2925416 w 4677232"/>
              <a:gd name="connsiteY143" fmla="*/ 883782 h 2401936"/>
              <a:gd name="connsiteX144" fmla="*/ 2957166 w 4677232"/>
              <a:gd name="connsiteY144" fmla="*/ 1023482 h 2401936"/>
              <a:gd name="connsiteX145" fmla="*/ 2957166 w 4677232"/>
              <a:gd name="connsiteY145" fmla="*/ 1055232 h 2401936"/>
              <a:gd name="connsiteX146" fmla="*/ 2931766 w 4677232"/>
              <a:gd name="connsiteY146" fmla="*/ 1175882 h 2401936"/>
              <a:gd name="connsiteX147" fmla="*/ 2766666 w 4677232"/>
              <a:gd name="connsiteY147" fmla="*/ 1017132 h 2401936"/>
              <a:gd name="connsiteX148" fmla="*/ 2773016 w 4677232"/>
              <a:gd name="connsiteY148" fmla="*/ 1086982 h 2401936"/>
              <a:gd name="connsiteX149" fmla="*/ 2760316 w 4677232"/>
              <a:gd name="connsiteY149" fmla="*/ 1175882 h 2401936"/>
              <a:gd name="connsiteX150" fmla="*/ 2531716 w 4677232"/>
              <a:gd name="connsiteY150" fmla="*/ 1207632 h 2401936"/>
              <a:gd name="connsiteX151" fmla="*/ 2341216 w 4677232"/>
              <a:gd name="connsiteY151" fmla="*/ 1283832 h 2401936"/>
              <a:gd name="connsiteX152" fmla="*/ 2423766 w 4677232"/>
              <a:gd name="connsiteY152" fmla="*/ 947282 h 2401936"/>
              <a:gd name="connsiteX153" fmla="*/ 2322166 w 4677232"/>
              <a:gd name="connsiteY153" fmla="*/ 1061582 h 2401936"/>
              <a:gd name="connsiteX154" fmla="*/ 2182466 w 4677232"/>
              <a:gd name="connsiteY154" fmla="*/ 998082 h 2401936"/>
              <a:gd name="connsiteX155" fmla="*/ 2290416 w 4677232"/>
              <a:gd name="connsiteY155" fmla="*/ 1106032 h 2401936"/>
              <a:gd name="connsiteX156" fmla="*/ 2245966 w 4677232"/>
              <a:gd name="connsiteY156" fmla="*/ 1201282 h 2401936"/>
              <a:gd name="connsiteX157" fmla="*/ 2163416 w 4677232"/>
              <a:gd name="connsiteY157" fmla="*/ 1201282 h 2401936"/>
              <a:gd name="connsiteX158" fmla="*/ 2150716 w 4677232"/>
              <a:gd name="connsiteY158" fmla="*/ 1258432 h 2401936"/>
              <a:gd name="connsiteX159" fmla="*/ 2055466 w 4677232"/>
              <a:gd name="connsiteY159" fmla="*/ 1252082 h 2401936"/>
              <a:gd name="connsiteX160" fmla="*/ 1979266 w 4677232"/>
              <a:gd name="connsiteY160" fmla="*/ 1112382 h 2401936"/>
              <a:gd name="connsiteX161" fmla="*/ 1934816 w 4677232"/>
              <a:gd name="connsiteY161" fmla="*/ 1074282 h 2401936"/>
              <a:gd name="connsiteX162" fmla="*/ 1890366 w 4677232"/>
              <a:gd name="connsiteY162" fmla="*/ 953632 h 2401936"/>
              <a:gd name="connsiteX163" fmla="*/ 1877666 w 4677232"/>
              <a:gd name="connsiteY163" fmla="*/ 1144132 h 2401936"/>
              <a:gd name="connsiteX164" fmla="*/ 1953866 w 4677232"/>
              <a:gd name="connsiteY164" fmla="*/ 1258432 h 2401936"/>
              <a:gd name="connsiteX165" fmla="*/ 1680816 w 4677232"/>
              <a:gd name="connsiteY165" fmla="*/ 1379082 h 2401936"/>
              <a:gd name="connsiteX166" fmla="*/ 1668116 w 4677232"/>
              <a:gd name="connsiteY166" fmla="*/ 1271132 h 2401936"/>
              <a:gd name="connsiteX167" fmla="*/ 1553816 w 4677232"/>
              <a:gd name="connsiteY167" fmla="*/ 1207632 h 2401936"/>
              <a:gd name="connsiteX168" fmla="*/ 1566516 w 4677232"/>
              <a:gd name="connsiteY168" fmla="*/ 1264782 h 2401936"/>
              <a:gd name="connsiteX169" fmla="*/ 1566516 w 4677232"/>
              <a:gd name="connsiteY169" fmla="*/ 1353682 h 2401936"/>
              <a:gd name="connsiteX170" fmla="*/ 1337916 w 4677232"/>
              <a:gd name="connsiteY170" fmla="*/ 1417182 h 2401936"/>
              <a:gd name="connsiteX171" fmla="*/ 1312516 w 4677232"/>
              <a:gd name="connsiteY171" fmla="*/ 1537832 h 2401936"/>
              <a:gd name="connsiteX172" fmla="*/ 1229966 w 4677232"/>
              <a:gd name="connsiteY172" fmla="*/ 1582282 h 2401936"/>
              <a:gd name="connsiteX173" fmla="*/ 1198216 w 4677232"/>
              <a:gd name="connsiteY173" fmla="*/ 1448932 h 2401936"/>
              <a:gd name="connsiteX174" fmla="*/ 1077566 w 4677232"/>
              <a:gd name="connsiteY174" fmla="*/ 1404482 h 2401936"/>
              <a:gd name="connsiteX175" fmla="*/ 785466 w 4677232"/>
              <a:gd name="connsiteY175" fmla="*/ 985382 h 2401936"/>
              <a:gd name="connsiteX176" fmla="*/ 633066 w 4677232"/>
              <a:gd name="connsiteY176" fmla="*/ 737732 h 2401936"/>
              <a:gd name="connsiteX177" fmla="*/ 620366 w 4677232"/>
              <a:gd name="connsiteY177" fmla="*/ 820282 h 2401936"/>
              <a:gd name="connsiteX178" fmla="*/ 493366 w 4677232"/>
              <a:gd name="connsiteY178" fmla="*/ 839332 h 2401936"/>
              <a:gd name="connsiteX179" fmla="*/ 487016 w 4677232"/>
              <a:gd name="connsiteY179" fmla="*/ 750432 h 2401936"/>
              <a:gd name="connsiteX180" fmla="*/ 169516 w 4677232"/>
              <a:gd name="connsiteY180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909667 w 4677232"/>
              <a:gd name="connsiteY49" fmla="*/ 1925181 h 2401936"/>
              <a:gd name="connsiteX50" fmla="*/ 3884267 w 4677232"/>
              <a:gd name="connsiteY50" fmla="*/ 1906131 h 2401936"/>
              <a:gd name="connsiteX51" fmla="*/ 3782667 w 4677232"/>
              <a:gd name="connsiteY51" fmla="*/ 1817232 h 2401936"/>
              <a:gd name="connsiteX52" fmla="*/ 3731867 w 4677232"/>
              <a:gd name="connsiteY52" fmla="*/ 1633082 h 2401936"/>
              <a:gd name="connsiteX53" fmla="*/ 3731867 w 4677232"/>
              <a:gd name="connsiteY53" fmla="*/ 1633082 h 2401936"/>
              <a:gd name="connsiteX54" fmla="*/ 3693767 w 4677232"/>
              <a:gd name="connsiteY54" fmla="*/ 1493383 h 2401936"/>
              <a:gd name="connsiteX55" fmla="*/ 3700116 w 4677232"/>
              <a:gd name="connsiteY55" fmla="*/ 1379082 h 2401936"/>
              <a:gd name="connsiteX56" fmla="*/ 3890616 w 4677232"/>
              <a:gd name="connsiteY56" fmla="*/ 1264782 h 2401936"/>
              <a:gd name="connsiteX57" fmla="*/ 3890616 w 4677232"/>
              <a:gd name="connsiteY57" fmla="*/ 1099682 h 2401936"/>
              <a:gd name="connsiteX58" fmla="*/ 4068416 w 4677232"/>
              <a:gd name="connsiteY58" fmla="*/ 1264782 h 2401936"/>
              <a:gd name="connsiteX59" fmla="*/ 4144616 w 4677232"/>
              <a:gd name="connsiteY59" fmla="*/ 1029832 h 2401936"/>
              <a:gd name="connsiteX60" fmla="*/ 4246216 w 4677232"/>
              <a:gd name="connsiteY60" fmla="*/ 1144132 h 2401936"/>
              <a:gd name="connsiteX61" fmla="*/ 4239866 w 4677232"/>
              <a:gd name="connsiteY61" fmla="*/ 1296532 h 2401936"/>
              <a:gd name="connsiteX62" fmla="*/ 4379566 w 4677232"/>
              <a:gd name="connsiteY62" fmla="*/ 1239382 h 2401936"/>
              <a:gd name="connsiteX63" fmla="*/ 4284316 w 4677232"/>
              <a:gd name="connsiteY63" fmla="*/ 1569582 h 2401936"/>
              <a:gd name="connsiteX64" fmla="*/ 4500216 w 4677232"/>
              <a:gd name="connsiteY64" fmla="*/ 1404482 h 2401936"/>
              <a:gd name="connsiteX65" fmla="*/ 4658966 w 4677232"/>
              <a:gd name="connsiteY65" fmla="*/ 1112382 h 2401936"/>
              <a:gd name="connsiteX66" fmla="*/ 4665316 w 4677232"/>
              <a:gd name="connsiteY66" fmla="*/ 617082 h 2401936"/>
              <a:gd name="connsiteX67" fmla="*/ 4582766 w 4677232"/>
              <a:gd name="connsiteY67" fmla="*/ 432932 h 2401936"/>
              <a:gd name="connsiteX68" fmla="*/ 4493866 w 4677232"/>
              <a:gd name="connsiteY68" fmla="*/ 610732 h 2401936"/>
              <a:gd name="connsiteX69" fmla="*/ 4341466 w 4677232"/>
              <a:gd name="connsiteY69" fmla="*/ 578982 h 2401936"/>
              <a:gd name="connsiteX70" fmla="*/ 4404966 w 4677232"/>
              <a:gd name="connsiteY70" fmla="*/ 331332 h 2401936"/>
              <a:gd name="connsiteX71" fmla="*/ 4265266 w 4677232"/>
              <a:gd name="connsiteY71" fmla="*/ 439282 h 2401936"/>
              <a:gd name="connsiteX72" fmla="*/ 4150966 w 4677232"/>
              <a:gd name="connsiteY72" fmla="*/ 591682 h 2401936"/>
              <a:gd name="connsiteX73" fmla="*/ 4068416 w 4677232"/>
              <a:gd name="connsiteY73" fmla="*/ 553582 h 2401936"/>
              <a:gd name="connsiteX74" fmla="*/ 4106516 w 4677232"/>
              <a:gd name="connsiteY74" fmla="*/ 464682 h 2401936"/>
              <a:gd name="connsiteX75" fmla="*/ 4131916 w 4677232"/>
              <a:gd name="connsiteY75" fmla="*/ 331332 h 2401936"/>
              <a:gd name="connsiteX76" fmla="*/ 4036666 w 4677232"/>
              <a:gd name="connsiteY76" fmla="*/ 426582 h 2401936"/>
              <a:gd name="connsiteX77" fmla="*/ 3890616 w 4677232"/>
              <a:gd name="connsiteY77" fmla="*/ 267832 h 2401936"/>
              <a:gd name="connsiteX78" fmla="*/ 3941416 w 4677232"/>
              <a:gd name="connsiteY78" fmla="*/ 458332 h 2401936"/>
              <a:gd name="connsiteX79" fmla="*/ 3928716 w 4677232"/>
              <a:gd name="connsiteY79" fmla="*/ 585332 h 2401936"/>
              <a:gd name="connsiteX80" fmla="*/ 3890616 w 4677232"/>
              <a:gd name="connsiteY80" fmla="*/ 648832 h 2401936"/>
              <a:gd name="connsiteX81" fmla="*/ 3801716 w 4677232"/>
              <a:gd name="connsiteY81" fmla="*/ 610732 h 2401936"/>
              <a:gd name="connsiteX82" fmla="*/ 3795366 w 4677232"/>
              <a:gd name="connsiteY82" fmla="*/ 502782 h 2401936"/>
              <a:gd name="connsiteX83" fmla="*/ 3719166 w 4677232"/>
              <a:gd name="connsiteY83" fmla="*/ 451982 h 2401936"/>
              <a:gd name="connsiteX84" fmla="*/ 3662016 w 4677232"/>
              <a:gd name="connsiteY84" fmla="*/ 483732 h 2401936"/>
              <a:gd name="connsiteX85" fmla="*/ 3712816 w 4677232"/>
              <a:gd name="connsiteY85" fmla="*/ 572632 h 2401936"/>
              <a:gd name="connsiteX86" fmla="*/ 3693766 w 4677232"/>
              <a:gd name="connsiteY86" fmla="*/ 585332 h 2401936"/>
              <a:gd name="connsiteX87" fmla="*/ 3630266 w 4677232"/>
              <a:gd name="connsiteY87" fmla="*/ 566282 h 2401936"/>
              <a:gd name="connsiteX88" fmla="*/ 3598516 w 4677232"/>
              <a:gd name="connsiteY88" fmla="*/ 471032 h 2401936"/>
              <a:gd name="connsiteX89" fmla="*/ 3674716 w 4677232"/>
              <a:gd name="connsiteY89" fmla="*/ 337682 h 2401936"/>
              <a:gd name="connsiteX90" fmla="*/ 3528666 w 4677232"/>
              <a:gd name="connsiteY90" fmla="*/ 331332 h 2401936"/>
              <a:gd name="connsiteX91" fmla="*/ 3649316 w 4677232"/>
              <a:gd name="connsiteY91" fmla="*/ 255132 h 2401936"/>
              <a:gd name="connsiteX92" fmla="*/ 3668366 w 4677232"/>
              <a:gd name="connsiteY92" fmla="*/ 159882 h 2401936"/>
              <a:gd name="connsiteX93" fmla="*/ 3560416 w 4677232"/>
              <a:gd name="connsiteY93" fmla="*/ 109082 h 2401936"/>
              <a:gd name="connsiteX94" fmla="*/ 3484216 w 4677232"/>
              <a:gd name="connsiteY94" fmla="*/ 197982 h 2401936"/>
              <a:gd name="connsiteX95" fmla="*/ 3458816 w 4677232"/>
              <a:gd name="connsiteY95" fmla="*/ 153532 h 2401936"/>
              <a:gd name="connsiteX96" fmla="*/ 3382616 w 4677232"/>
              <a:gd name="connsiteY96" fmla="*/ 153532 h 2401936"/>
              <a:gd name="connsiteX97" fmla="*/ 3382616 w 4677232"/>
              <a:gd name="connsiteY97" fmla="*/ 223382 h 2401936"/>
              <a:gd name="connsiteX98" fmla="*/ 3293716 w 4677232"/>
              <a:gd name="connsiteY98" fmla="*/ 96382 h 2401936"/>
              <a:gd name="connsiteX99" fmla="*/ 3185766 w 4677232"/>
              <a:gd name="connsiteY99" fmla="*/ 45582 h 2401936"/>
              <a:gd name="connsiteX100" fmla="*/ 3312766 w 4677232"/>
              <a:gd name="connsiteY100" fmla="*/ 337682 h 2401936"/>
              <a:gd name="connsiteX101" fmla="*/ 3147666 w 4677232"/>
              <a:gd name="connsiteY101" fmla="*/ 236082 h 2401936"/>
              <a:gd name="connsiteX102" fmla="*/ 3077816 w 4677232"/>
              <a:gd name="connsiteY102" fmla="*/ 242432 h 2401936"/>
              <a:gd name="connsiteX103" fmla="*/ 3014316 w 4677232"/>
              <a:gd name="connsiteY103" fmla="*/ 312282 h 2401936"/>
              <a:gd name="connsiteX104" fmla="*/ 2766666 w 4677232"/>
              <a:gd name="connsiteY104" fmla="*/ 331332 h 2401936"/>
              <a:gd name="connsiteX105" fmla="*/ 2817466 w 4677232"/>
              <a:gd name="connsiteY105" fmla="*/ 236082 h 2401936"/>
              <a:gd name="connsiteX106" fmla="*/ 2639666 w 4677232"/>
              <a:gd name="connsiteY106" fmla="*/ 229732 h 2401936"/>
              <a:gd name="connsiteX107" fmla="*/ 2455516 w 4677232"/>
              <a:gd name="connsiteY107" fmla="*/ 255132 h 2401936"/>
              <a:gd name="connsiteX108" fmla="*/ 2493616 w 4677232"/>
              <a:gd name="connsiteY108" fmla="*/ 159882 h 2401936"/>
              <a:gd name="connsiteX109" fmla="*/ 2322166 w 4677232"/>
              <a:gd name="connsiteY109" fmla="*/ 70982 h 2401936"/>
              <a:gd name="connsiteX110" fmla="*/ 2118966 w 4677232"/>
              <a:gd name="connsiteY110" fmla="*/ 1132 h 2401936"/>
              <a:gd name="connsiteX111" fmla="*/ 1522066 w 4677232"/>
              <a:gd name="connsiteY111" fmla="*/ 128132 h 2401936"/>
              <a:gd name="connsiteX112" fmla="*/ 1820516 w 4677232"/>
              <a:gd name="connsiteY112" fmla="*/ 178932 h 2401936"/>
              <a:gd name="connsiteX113" fmla="*/ 2138016 w 4677232"/>
              <a:gd name="connsiteY113" fmla="*/ 128132 h 2401936"/>
              <a:gd name="connsiteX114" fmla="*/ 2290416 w 4677232"/>
              <a:gd name="connsiteY114" fmla="*/ 197982 h 2401936"/>
              <a:gd name="connsiteX115" fmla="*/ 2290416 w 4677232"/>
              <a:gd name="connsiteY115" fmla="*/ 305932 h 2401936"/>
              <a:gd name="connsiteX116" fmla="*/ 2226916 w 4677232"/>
              <a:gd name="connsiteY116" fmla="*/ 305932 h 2401936"/>
              <a:gd name="connsiteX117" fmla="*/ 2144366 w 4677232"/>
              <a:gd name="connsiteY117" fmla="*/ 420232 h 2401936"/>
              <a:gd name="connsiteX118" fmla="*/ 2220566 w 4677232"/>
              <a:gd name="connsiteY118" fmla="*/ 420232 h 2401936"/>
              <a:gd name="connsiteX119" fmla="*/ 2366616 w 4677232"/>
              <a:gd name="connsiteY119" fmla="*/ 318632 h 2401936"/>
              <a:gd name="connsiteX120" fmla="*/ 2392016 w 4677232"/>
              <a:gd name="connsiteY120" fmla="*/ 502782 h 2401936"/>
              <a:gd name="connsiteX121" fmla="*/ 2436466 w 4677232"/>
              <a:gd name="connsiteY121" fmla="*/ 426582 h 2401936"/>
              <a:gd name="connsiteX122" fmla="*/ 2461866 w 4677232"/>
              <a:gd name="connsiteY122" fmla="*/ 363082 h 2401936"/>
              <a:gd name="connsiteX123" fmla="*/ 2626966 w 4677232"/>
              <a:gd name="connsiteY123" fmla="*/ 451982 h 2401936"/>
              <a:gd name="connsiteX124" fmla="*/ 2582516 w 4677232"/>
              <a:gd name="connsiteY124" fmla="*/ 566282 h 2401936"/>
              <a:gd name="connsiteX125" fmla="*/ 2684116 w 4677232"/>
              <a:gd name="connsiteY125" fmla="*/ 528182 h 2401936"/>
              <a:gd name="connsiteX126" fmla="*/ 2823816 w 4677232"/>
              <a:gd name="connsiteY126" fmla="*/ 528182 h 2401936"/>
              <a:gd name="connsiteX127" fmla="*/ 2709516 w 4677232"/>
              <a:gd name="connsiteY127" fmla="*/ 648832 h 2401936"/>
              <a:gd name="connsiteX128" fmla="*/ 2665066 w 4677232"/>
              <a:gd name="connsiteY128" fmla="*/ 718682 h 2401936"/>
              <a:gd name="connsiteX129" fmla="*/ 2785716 w 4677232"/>
              <a:gd name="connsiteY129" fmla="*/ 725032 h 2401936"/>
              <a:gd name="connsiteX130" fmla="*/ 2836516 w 4677232"/>
              <a:gd name="connsiteY130" fmla="*/ 693282 h 2401936"/>
              <a:gd name="connsiteX131" fmla="*/ 2906366 w 4677232"/>
              <a:gd name="connsiteY131" fmla="*/ 642482 h 2401936"/>
              <a:gd name="connsiteX132" fmla="*/ 3001616 w 4677232"/>
              <a:gd name="connsiteY132" fmla="*/ 661532 h 2401936"/>
              <a:gd name="connsiteX133" fmla="*/ 3033366 w 4677232"/>
              <a:gd name="connsiteY133" fmla="*/ 623432 h 2401936"/>
              <a:gd name="connsiteX134" fmla="*/ 3141316 w 4677232"/>
              <a:gd name="connsiteY134" fmla="*/ 655182 h 2401936"/>
              <a:gd name="connsiteX135" fmla="*/ 3122266 w 4677232"/>
              <a:gd name="connsiteY135" fmla="*/ 788532 h 2401936"/>
              <a:gd name="connsiteX136" fmla="*/ 3198466 w 4677232"/>
              <a:gd name="connsiteY136" fmla="*/ 686932 h 2401936"/>
              <a:gd name="connsiteX137" fmla="*/ 3255616 w 4677232"/>
              <a:gd name="connsiteY137" fmla="*/ 610732 h 2401936"/>
              <a:gd name="connsiteX138" fmla="*/ 3522316 w 4677232"/>
              <a:gd name="connsiteY138" fmla="*/ 807582 h 2401936"/>
              <a:gd name="connsiteX139" fmla="*/ 3350866 w 4677232"/>
              <a:gd name="connsiteY139" fmla="*/ 966332 h 2401936"/>
              <a:gd name="connsiteX140" fmla="*/ 3331816 w 4677232"/>
              <a:gd name="connsiteY140" fmla="*/ 1029832 h 2401936"/>
              <a:gd name="connsiteX141" fmla="*/ 3007966 w 4677232"/>
              <a:gd name="connsiteY141" fmla="*/ 1036182 h 2401936"/>
              <a:gd name="connsiteX142" fmla="*/ 3001616 w 4677232"/>
              <a:gd name="connsiteY142" fmla="*/ 947282 h 2401936"/>
              <a:gd name="connsiteX143" fmla="*/ 2925416 w 4677232"/>
              <a:gd name="connsiteY143" fmla="*/ 883782 h 2401936"/>
              <a:gd name="connsiteX144" fmla="*/ 2957166 w 4677232"/>
              <a:gd name="connsiteY144" fmla="*/ 1023482 h 2401936"/>
              <a:gd name="connsiteX145" fmla="*/ 2957166 w 4677232"/>
              <a:gd name="connsiteY145" fmla="*/ 1055232 h 2401936"/>
              <a:gd name="connsiteX146" fmla="*/ 2931766 w 4677232"/>
              <a:gd name="connsiteY146" fmla="*/ 1175882 h 2401936"/>
              <a:gd name="connsiteX147" fmla="*/ 2766666 w 4677232"/>
              <a:gd name="connsiteY147" fmla="*/ 1017132 h 2401936"/>
              <a:gd name="connsiteX148" fmla="*/ 2773016 w 4677232"/>
              <a:gd name="connsiteY148" fmla="*/ 1086982 h 2401936"/>
              <a:gd name="connsiteX149" fmla="*/ 2760316 w 4677232"/>
              <a:gd name="connsiteY149" fmla="*/ 1175882 h 2401936"/>
              <a:gd name="connsiteX150" fmla="*/ 2531716 w 4677232"/>
              <a:gd name="connsiteY150" fmla="*/ 1207632 h 2401936"/>
              <a:gd name="connsiteX151" fmla="*/ 2341216 w 4677232"/>
              <a:gd name="connsiteY151" fmla="*/ 1283832 h 2401936"/>
              <a:gd name="connsiteX152" fmla="*/ 2423766 w 4677232"/>
              <a:gd name="connsiteY152" fmla="*/ 947282 h 2401936"/>
              <a:gd name="connsiteX153" fmla="*/ 2322166 w 4677232"/>
              <a:gd name="connsiteY153" fmla="*/ 1061582 h 2401936"/>
              <a:gd name="connsiteX154" fmla="*/ 2182466 w 4677232"/>
              <a:gd name="connsiteY154" fmla="*/ 998082 h 2401936"/>
              <a:gd name="connsiteX155" fmla="*/ 2290416 w 4677232"/>
              <a:gd name="connsiteY155" fmla="*/ 1106032 h 2401936"/>
              <a:gd name="connsiteX156" fmla="*/ 2245966 w 4677232"/>
              <a:gd name="connsiteY156" fmla="*/ 1201282 h 2401936"/>
              <a:gd name="connsiteX157" fmla="*/ 2163416 w 4677232"/>
              <a:gd name="connsiteY157" fmla="*/ 1201282 h 2401936"/>
              <a:gd name="connsiteX158" fmla="*/ 2150716 w 4677232"/>
              <a:gd name="connsiteY158" fmla="*/ 1258432 h 2401936"/>
              <a:gd name="connsiteX159" fmla="*/ 2055466 w 4677232"/>
              <a:gd name="connsiteY159" fmla="*/ 1252082 h 2401936"/>
              <a:gd name="connsiteX160" fmla="*/ 1979266 w 4677232"/>
              <a:gd name="connsiteY160" fmla="*/ 1112382 h 2401936"/>
              <a:gd name="connsiteX161" fmla="*/ 1934816 w 4677232"/>
              <a:gd name="connsiteY161" fmla="*/ 1074282 h 2401936"/>
              <a:gd name="connsiteX162" fmla="*/ 1890366 w 4677232"/>
              <a:gd name="connsiteY162" fmla="*/ 953632 h 2401936"/>
              <a:gd name="connsiteX163" fmla="*/ 1877666 w 4677232"/>
              <a:gd name="connsiteY163" fmla="*/ 1144132 h 2401936"/>
              <a:gd name="connsiteX164" fmla="*/ 1953866 w 4677232"/>
              <a:gd name="connsiteY164" fmla="*/ 1258432 h 2401936"/>
              <a:gd name="connsiteX165" fmla="*/ 1680816 w 4677232"/>
              <a:gd name="connsiteY165" fmla="*/ 1379082 h 2401936"/>
              <a:gd name="connsiteX166" fmla="*/ 1668116 w 4677232"/>
              <a:gd name="connsiteY166" fmla="*/ 1271132 h 2401936"/>
              <a:gd name="connsiteX167" fmla="*/ 1553816 w 4677232"/>
              <a:gd name="connsiteY167" fmla="*/ 1207632 h 2401936"/>
              <a:gd name="connsiteX168" fmla="*/ 1566516 w 4677232"/>
              <a:gd name="connsiteY168" fmla="*/ 1264782 h 2401936"/>
              <a:gd name="connsiteX169" fmla="*/ 1566516 w 4677232"/>
              <a:gd name="connsiteY169" fmla="*/ 1353682 h 2401936"/>
              <a:gd name="connsiteX170" fmla="*/ 1337916 w 4677232"/>
              <a:gd name="connsiteY170" fmla="*/ 1417182 h 2401936"/>
              <a:gd name="connsiteX171" fmla="*/ 1312516 w 4677232"/>
              <a:gd name="connsiteY171" fmla="*/ 1537832 h 2401936"/>
              <a:gd name="connsiteX172" fmla="*/ 1229966 w 4677232"/>
              <a:gd name="connsiteY172" fmla="*/ 1582282 h 2401936"/>
              <a:gd name="connsiteX173" fmla="*/ 1198216 w 4677232"/>
              <a:gd name="connsiteY173" fmla="*/ 1448932 h 2401936"/>
              <a:gd name="connsiteX174" fmla="*/ 1077566 w 4677232"/>
              <a:gd name="connsiteY174" fmla="*/ 1404482 h 2401936"/>
              <a:gd name="connsiteX175" fmla="*/ 785466 w 4677232"/>
              <a:gd name="connsiteY175" fmla="*/ 985382 h 2401936"/>
              <a:gd name="connsiteX176" fmla="*/ 633066 w 4677232"/>
              <a:gd name="connsiteY176" fmla="*/ 737732 h 2401936"/>
              <a:gd name="connsiteX177" fmla="*/ 620366 w 4677232"/>
              <a:gd name="connsiteY177" fmla="*/ 820282 h 2401936"/>
              <a:gd name="connsiteX178" fmla="*/ 493366 w 4677232"/>
              <a:gd name="connsiteY178" fmla="*/ 839332 h 2401936"/>
              <a:gd name="connsiteX179" fmla="*/ 487016 w 4677232"/>
              <a:gd name="connsiteY179" fmla="*/ 750432 h 2401936"/>
              <a:gd name="connsiteX180" fmla="*/ 169516 w 4677232"/>
              <a:gd name="connsiteY180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909667 w 4677232"/>
              <a:gd name="connsiteY49" fmla="*/ 1925181 h 2401936"/>
              <a:gd name="connsiteX50" fmla="*/ 3884267 w 4677232"/>
              <a:gd name="connsiteY50" fmla="*/ 1906131 h 2401936"/>
              <a:gd name="connsiteX51" fmla="*/ 3782667 w 4677232"/>
              <a:gd name="connsiteY51" fmla="*/ 1817232 h 2401936"/>
              <a:gd name="connsiteX52" fmla="*/ 3756855 w 4677232"/>
              <a:gd name="connsiteY52" fmla="*/ 1716511 h 2401936"/>
              <a:gd name="connsiteX53" fmla="*/ 3731867 w 4677232"/>
              <a:gd name="connsiteY53" fmla="*/ 1633082 h 2401936"/>
              <a:gd name="connsiteX54" fmla="*/ 3731867 w 4677232"/>
              <a:gd name="connsiteY54" fmla="*/ 1633082 h 2401936"/>
              <a:gd name="connsiteX55" fmla="*/ 3693767 w 4677232"/>
              <a:gd name="connsiteY55" fmla="*/ 1493383 h 2401936"/>
              <a:gd name="connsiteX56" fmla="*/ 3700116 w 4677232"/>
              <a:gd name="connsiteY56" fmla="*/ 1379082 h 2401936"/>
              <a:gd name="connsiteX57" fmla="*/ 3890616 w 4677232"/>
              <a:gd name="connsiteY57" fmla="*/ 1264782 h 2401936"/>
              <a:gd name="connsiteX58" fmla="*/ 3890616 w 4677232"/>
              <a:gd name="connsiteY58" fmla="*/ 1099682 h 2401936"/>
              <a:gd name="connsiteX59" fmla="*/ 4068416 w 4677232"/>
              <a:gd name="connsiteY59" fmla="*/ 1264782 h 2401936"/>
              <a:gd name="connsiteX60" fmla="*/ 4144616 w 4677232"/>
              <a:gd name="connsiteY60" fmla="*/ 1029832 h 2401936"/>
              <a:gd name="connsiteX61" fmla="*/ 4246216 w 4677232"/>
              <a:gd name="connsiteY61" fmla="*/ 1144132 h 2401936"/>
              <a:gd name="connsiteX62" fmla="*/ 4239866 w 4677232"/>
              <a:gd name="connsiteY62" fmla="*/ 1296532 h 2401936"/>
              <a:gd name="connsiteX63" fmla="*/ 4379566 w 4677232"/>
              <a:gd name="connsiteY63" fmla="*/ 1239382 h 2401936"/>
              <a:gd name="connsiteX64" fmla="*/ 4284316 w 4677232"/>
              <a:gd name="connsiteY64" fmla="*/ 1569582 h 2401936"/>
              <a:gd name="connsiteX65" fmla="*/ 4500216 w 4677232"/>
              <a:gd name="connsiteY65" fmla="*/ 1404482 h 2401936"/>
              <a:gd name="connsiteX66" fmla="*/ 4658966 w 4677232"/>
              <a:gd name="connsiteY66" fmla="*/ 1112382 h 2401936"/>
              <a:gd name="connsiteX67" fmla="*/ 4665316 w 4677232"/>
              <a:gd name="connsiteY67" fmla="*/ 617082 h 2401936"/>
              <a:gd name="connsiteX68" fmla="*/ 4582766 w 4677232"/>
              <a:gd name="connsiteY68" fmla="*/ 432932 h 2401936"/>
              <a:gd name="connsiteX69" fmla="*/ 4493866 w 4677232"/>
              <a:gd name="connsiteY69" fmla="*/ 610732 h 2401936"/>
              <a:gd name="connsiteX70" fmla="*/ 4341466 w 4677232"/>
              <a:gd name="connsiteY70" fmla="*/ 578982 h 2401936"/>
              <a:gd name="connsiteX71" fmla="*/ 4404966 w 4677232"/>
              <a:gd name="connsiteY71" fmla="*/ 331332 h 2401936"/>
              <a:gd name="connsiteX72" fmla="*/ 4265266 w 4677232"/>
              <a:gd name="connsiteY72" fmla="*/ 439282 h 2401936"/>
              <a:gd name="connsiteX73" fmla="*/ 4150966 w 4677232"/>
              <a:gd name="connsiteY73" fmla="*/ 591682 h 2401936"/>
              <a:gd name="connsiteX74" fmla="*/ 4068416 w 4677232"/>
              <a:gd name="connsiteY74" fmla="*/ 553582 h 2401936"/>
              <a:gd name="connsiteX75" fmla="*/ 4106516 w 4677232"/>
              <a:gd name="connsiteY75" fmla="*/ 464682 h 2401936"/>
              <a:gd name="connsiteX76" fmla="*/ 4131916 w 4677232"/>
              <a:gd name="connsiteY76" fmla="*/ 331332 h 2401936"/>
              <a:gd name="connsiteX77" fmla="*/ 4036666 w 4677232"/>
              <a:gd name="connsiteY77" fmla="*/ 426582 h 2401936"/>
              <a:gd name="connsiteX78" fmla="*/ 3890616 w 4677232"/>
              <a:gd name="connsiteY78" fmla="*/ 267832 h 2401936"/>
              <a:gd name="connsiteX79" fmla="*/ 3941416 w 4677232"/>
              <a:gd name="connsiteY79" fmla="*/ 458332 h 2401936"/>
              <a:gd name="connsiteX80" fmla="*/ 3928716 w 4677232"/>
              <a:gd name="connsiteY80" fmla="*/ 585332 h 2401936"/>
              <a:gd name="connsiteX81" fmla="*/ 3890616 w 4677232"/>
              <a:gd name="connsiteY81" fmla="*/ 648832 h 2401936"/>
              <a:gd name="connsiteX82" fmla="*/ 3801716 w 4677232"/>
              <a:gd name="connsiteY82" fmla="*/ 610732 h 2401936"/>
              <a:gd name="connsiteX83" fmla="*/ 3795366 w 4677232"/>
              <a:gd name="connsiteY83" fmla="*/ 502782 h 2401936"/>
              <a:gd name="connsiteX84" fmla="*/ 3719166 w 4677232"/>
              <a:gd name="connsiteY84" fmla="*/ 451982 h 2401936"/>
              <a:gd name="connsiteX85" fmla="*/ 3662016 w 4677232"/>
              <a:gd name="connsiteY85" fmla="*/ 483732 h 2401936"/>
              <a:gd name="connsiteX86" fmla="*/ 3712816 w 4677232"/>
              <a:gd name="connsiteY86" fmla="*/ 572632 h 2401936"/>
              <a:gd name="connsiteX87" fmla="*/ 3693766 w 4677232"/>
              <a:gd name="connsiteY87" fmla="*/ 585332 h 2401936"/>
              <a:gd name="connsiteX88" fmla="*/ 3630266 w 4677232"/>
              <a:gd name="connsiteY88" fmla="*/ 566282 h 2401936"/>
              <a:gd name="connsiteX89" fmla="*/ 3598516 w 4677232"/>
              <a:gd name="connsiteY89" fmla="*/ 471032 h 2401936"/>
              <a:gd name="connsiteX90" fmla="*/ 3674716 w 4677232"/>
              <a:gd name="connsiteY90" fmla="*/ 337682 h 2401936"/>
              <a:gd name="connsiteX91" fmla="*/ 3528666 w 4677232"/>
              <a:gd name="connsiteY91" fmla="*/ 331332 h 2401936"/>
              <a:gd name="connsiteX92" fmla="*/ 3649316 w 4677232"/>
              <a:gd name="connsiteY92" fmla="*/ 255132 h 2401936"/>
              <a:gd name="connsiteX93" fmla="*/ 3668366 w 4677232"/>
              <a:gd name="connsiteY93" fmla="*/ 159882 h 2401936"/>
              <a:gd name="connsiteX94" fmla="*/ 3560416 w 4677232"/>
              <a:gd name="connsiteY94" fmla="*/ 109082 h 2401936"/>
              <a:gd name="connsiteX95" fmla="*/ 3484216 w 4677232"/>
              <a:gd name="connsiteY95" fmla="*/ 197982 h 2401936"/>
              <a:gd name="connsiteX96" fmla="*/ 3458816 w 4677232"/>
              <a:gd name="connsiteY96" fmla="*/ 153532 h 2401936"/>
              <a:gd name="connsiteX97" fmla="*/ 3382616 w 4677232"/>
              <a:gd name="connsiteY97" fmla="*/ 153532 h 2401936"/>
              <a:gd name="connsiteX98" fmla="*/ 3382616 w 4677232"/>
              <a:gd name="connsiteY98" fmla="*/ 223382 h 2401936"/>
              <a:gd name="connsiteX99" fmla="*/ 3293716 w 4677232"/>
              <a:gd name="connsiteY99" fmla="*/ 96382 h 2401936"/>
              <a:gd name="connsiteX100" fmla="*/ 3185766 w 4677232"/>
              <a:gd name="connsiteY100" fmla="*/ 45582 h 2401936"/>
              <a:gd name="connsiteX101" fmla="*/ 3312766 w 4677232"/>
              <a:gd name="connsiteY101" fmla="*/ 337682 h 2401936"/>
              <a:gd name="connsiteX102" fmla="*/ 3147666 w 4677232"/>
              <a:gd name="connsiteY102" fmla="*/ 236082 h 2401936"/>
              <a:gd name="connsiteX103" fmla="*/ 3077816 w 4677232"/>
              <a:gd name="connsiteY103" fmla="*/ 242432 h 2401936"/>
              <a:gd name="connsiteX104" fmla="*/ 3014316 w 4677232"/>
              <a:gd name="connsiteY104" fmla="*/ 312282 h 2401936"/>
              <a:gd name="connsiteX105" fmla="*/ 2766666 w 4677232"/>
              <a:gd name="connsiteY105" fmla="*/ 331332 h 2401936"/>
              <a:gd name="connsiteX106" fmla="*/ 2817466 w 4677232"/>
              <a:gd name="connsiteY106" fmla="*/ 236082 h 2401936"/>
              <a:gd name="connsiteX107" fmla="*/ 2639666 w 4677232"/>
              <a:gd name="connsiteY107" fmla="*/ 229732 h 2401936"/>
              <a:gd name="connsiteX108" fmla="*/ 2455516 w 4677232"/>
              <a:gd name="connsiteY108" fmla="*/ 255132 h 2401936"/>
              <a:gd name="connsiteX109" fmla="*/ 2493616 w 4677232"/>
              <a:gd name="connsiteY109" fmla="*/ 159882 h 2401936"/>
              <a:gd name="connsiteX110" fmla="*/ 2322166 w 4677232"/>
              <a:gd name="connsiteY110" fmla="*/ 70982 h 2401936"/>
              <a:gd name="connsiteX111" fmla="*/ 2118966 w 4677232"/>
              <a:gd name="connsiteY111" fmla="*/ 1132 h 2401936"/>
              <a:gd name="connsiteX112" fmla="*/ 1522066 w 4677232"/>
              <a:gd name="connsiteY112" fmla="*/ 128132 h 2401936"/>
              <a:gd name="connsiteX113" fmla="*/ 1820516 w 4677232"/>
              <a:gd name="connsiteY113" fmla="*/ 178932 h 2401936"/>
              <a:gd name="connsiteX114" fmla="*/ 2138016 w 4677232"/>
              <a:gd name="connsiteY114" fmla="*/ 128132 h 2401936"/>
              <a:gd name="connsiteX115" fmla="*/ 2290416 w 4677232"/>
              <a:gd name="connsiteY115" fmla="*/ 197982 h 2401936"/>
              <a:gd name="connsiteX116" fmla="*/ 2290416 w 4677232"/>
              <a:gd name="connsiteY116" fmla="*/ 305932 h 2401936"/>
              <a:gd name="connsiteX117" fmla="*/ 2226916 w 4677232"/>
              <a:gd name="connsiteY117" fmla="*/ 305932 h 2401936"/>
              <a:gd name="connsiteX118" fmla="*/ 2144366 w 4677232"/>
              <a:gd name="connsiteY118" fmla="*/ 420232 h 2401936"/>
              <a:gd name="connsiteX119" fmla="*/ 2220566 w 4677232"/>
              <a:gd name="connsiteY119" fmla="*/ 420232 h 2401936"/>
              <a:gd name="connsiteX120" fmla="*/ 2366616 w 4677232"/>
              <a:gd name="connsiteY120" fmla="*/ 318632 h 2401936"/>
              <a:gd name="connsiteX121" fmla="*/ 2392016 w 4677232"/>
              <a:gd name="connsiteY121" fmla="*/ 502782 h 2401936"/>
              <a:gd name="connsiteX122" fmla="*/ 2436466 w 4677232"/>
              <a:gd name="connsiteY122" fmla="*/ 426582 h 2401936"/>
              <a:gd name="connsiteX123" fmla="*/ 2461866 w 4677232"/>
              <a:gd name="connsiteY123" fmla="*/ 363082 h 2401936"/>
              <a:gd name="connsiteX124" fmla="*/ 2626966 w 4677232"/>
              <a:gd name="connsiteY124" fmla="*/ 451982 h 2401936"/>
              <a:gd name="connsiteX125" fmla="*/ 2582516 w 4677232"/>
              <a:gd name="connsiteY125" fmla="*/ 566282 h 2401936"/>
              <a:gd name="connsiteX126" fmla="*/ 2684116 w 4677232"/>
              <a:gd name="connsiteY126" fmla="*/ 528182 h 2401936"/>
              <a:gd name="connsiteX127" fmla="*/ 2823816 w 4677232"/>
              <a:gd name="connsiteY127" fmla="*/ 528182 h 2401936"/>
              <a:gd name="connsiteX128" fmla="*/ 2709516 w 4677232"/>
              <a:gd name="connsiteY128" fmla="*/ 648832 h 2401936"/>
              <a:gd name="connsiteX129" fmla="*/ 2665066 w 4677232"/>
              <a:gd name="connsiteY129" fmla="*/ 718682 h 2401936"/>
              <a:gd name="connsiteX130" fmla="*/ 2785716 w 4677232"/>
              <a:gd name="connsiteY130" fmla="*/ 725032 h 2401936"/>
              <a:gd name="connsiteX131" fmla="*/ 2836516 w 4677232"/>
              <a:gd name="connsiteY131" fmla="*/ 693282 h 2401936"/>
              <a:gd name="connsiteX132" fmla="*/ 2906366 w 4677232"/>
              <a:gd name="connsiteY132" fmla="*/ 642482 h 2401936"/>
              <a:gd name="connsiteX133" fmla="*/ 3001616 w 4677232"/>
              <a:gd name="connsiteY133" fmla="*/ 661532 h 2401936"/>
              <a:gd name="connsiteX134" fmla="*/ 3033366 w 4677232"/>
              <a:gd name="connsiteY134" fmla="*/ 623432 h 2401936"/>
              <a:gd name="connsiteX135" fmla="*/ 3141316 w 4677232"/>
              <a:gd name="connsiteY135" fmla="*/ 655182 h 2401936"/>
              <a:gd name="connsiteX136" fmla="*/ 3122266 w 4677232"/>
              <a:gd name="connsiteY136" fmla="*/ 788532 h 2401936"/>
              <a:gd name="connsiteX137" fmla="*/ 3198466 w 4677232"/>
              <a:gd name="connsiteY137" fmla="*/ 686932 h 2401936"/>
              <a:gd name="connsiteX138" fmla="*/ 3255616 w 4677232"/>
              <a:gd name="connsiteY138" fmla="*/ 610732 h 2401936"/>
              <a:gd name="connsiteX139" fmla="*/ 3522316 w 4677232"/>
              <a:gd name="connsiteY139" fmla="*/ 807582 h 2401936"/>
              <a:gd name="connsiteX140" fmla="*/ 3350866 w 4677232"/>
              <a:gd name="connsiteY140" fmla="*/ 966332 h 2401936"/>
              <a:gd name="connsiteX141" fmla="*/ 3331816 w 4677232"/>
              <a:gd name="connsiteY141" fmla="*/ 1029832 h 2401936"/>
              <a:gd name="connsiteX142" fmla="*/ 3007966 w 4677232"/>
              <a:gd name="connsiteY142" fmla="*/ 1036182 h 2401936"/>
              <a:gd name="connsiteX143" fmla="*/ 3001616 w 4677232"/>
              <a:gd name="connsiteY143" fmla="*/ 947282 h 2401936"/>
              <a:gd name="connsiteX144" fmla="*/ 2925416 w 4677232"/>
              <a:gd name="connsiteY144" fmla="*/ 883782 h 2401936"/>
              <a:gd name="connsiteX145" fmla="*/ 2957166 w 4677232"/>
              <a:gd name="connsiteY145" fmla="*/ 1023482 h 2401936"/>
              <a:gd name="connsiteX146" fmla="*/ 2957166 w 4677232"/>
              <a:gd name="connsiteY146" fmla="*/ 1055232 h 2401936"/>
              <a:gd name="connsiteX147" fmla="*/ 2931766 w 4677232"/>
              <a:gd name="connsiteY147" fmla="*/ 1175882 h 2401936"/>
              <a:gd name="connsiteX148" fmla="*/ 2766666 w 4677232"/>
              <a:gd name="connsiteY148" fmla="*/ 1017132 h 2401936"/>
              <a:gd name="connsiteX149" fmla="*/ 2773016 w 4677232"/>
              <a:gd name="connsiteY149" fmla="*/ 1086982 h 2401936"/>
              <a:gd name="connsiteX150" fmla="*/ 2760316 w 4677232"/>
              <a:gd name="connsiteY150" fmla="*/ 1175882 h 2401936"/>
              <a:gd name="connsiteX151" fmla="*/ 2531716 w 4677232"/>
              <a:gd name="connsiteY151" fmla="*/ 1207632 h 2401936"/>
              <a:gd name="connsiteX152" fmla="*/ 2341216 w 4677232"/>
              <a:gd name="connsiteY152" fmla="*/ 1283832 h 2401936"/>
              <a:gd name="connsiteX153" fmla="*/ 2423766 w 4677232"/>
              <a:gd name="connsiteY153" fmla="*/ 947282 h 2401936"/>
              <a:gd name="connsiteX154" fmla="*/ 2322166 w 4677232"/>
              <a:gd name="connsiteY154" fmla="*/ 1061582 h 2401936"/>
              <a:gd name="connsiteX155" fmla="*/ 2182466 w 4677232"/>
              <a:gd name="connsiteY155" fmla="*/ 998082 h 2401936"/>
              <a:gd name="connsiteX156" fmla="*/ 2290416 w 4677232"/>
              <a:gd name="connsiteY156" fmla="*/ 1106032 h 2401936"/>
              <a:gd name="connsiteX157" fmla="*/ 2245966 w 4677232"/>
              <a:gd name="connsiteY157" fmla="*/ 1201282 h 2401936"/>
              <a:gd name="connsiteX158" fmla="*/ 2163416 w 4677232"/>
              <a:gd name="connsiteY158" fmla="*/ 1201282 h 2401936"/>
              <a:gd name="connsiteX159" fmla="*/ 2150716 w 4677232"/>
              <a:gd name="connsiteY159" fmla="*/ 1258432 h 2401936"/>
              <a:gd name="connsiteX160" fmla="*/ 2055466 w 4677232"/>
              <a:gd name="connsiteY160" fmla="*/ 1252082 h 2401936"/>
              <a:gd name="connsiteX161" fmla="*/ 1979266 w 4677232"/>
              <a:gd name="connsiteY161" fmla="*/ 1112382 h 2401936"/>
              <a:gd name="connsiteX162" fmla="*/ 1934816 w 4677232"/>
              <a:gd name="connsiteY162" fmla="*/ 1074282 h 2401936"/>
              <a:gd name="connsiteX163" fmla="*/ 1890366 w 4677232"/>
              <a:gd name="connsiteY163" fmla="*/ 953632 h 2401936"/>
              <a:gd name="connsiteX164" fmla="*/ 1877666 w 4677232"/>
              <a:gd name="connsiteY164" fmla="*/ 1144132 h 2401936"/>
              <a:gd name="connsiteX165" fmla="*/ 1953866 w 4677232"/>
              <a:gd name="connsiteY165" fmla="*/ 1258432 h 2401936"/>
              <a:gd name="connsiteX166" fmla="*/ 1680816 w 4677232"/>
              <a:gd name="connsiteY166" fmla="*/ 1379082 h 2401936"/>
              <a:gd name="connsiteX167" fmla="*/ 1668116 w 4677232"/>
              <a:gd name="connsiteY167" fmla="*/ 1271132 h 2401936"/>
              <a:gd name="connsiteX168" fmla="*/ 1553816 w 4677232"/>
              <a:gd name="connsiteY168" fmla="*/ 1207632 h 2401936"/>
              <a:gd name="connsiteX169" fmla="*/ 1566516 w 4677232"/>
              <a:gd name="connsiteY169" fmla="*/ 1264782 h 2401936"/>
              <a:gd name="connsiteX170" fmla="*/ 1566516 w 4677232"/>
              <a:gd name="connsiteY170" fmla="*/ 1353682 h 2401936"/>
              <a:gd name="connsiteX171" fmla="*/ 1337916 w 4677232"/>
              <a:gd name="connsiteY171" fmla="*/ 1417182 h 2401936"/>
              <a:gd name="connsiteX172" fmla="*/ 1312516 w 4677232"/>
              <a:gd name="connsiteY172" fmla="*/ 1537832 h 2401936"/>
              <a:gd name="connsiteX173" fmla="*/ 1229966 w 4677232"/>
              <a:gd name="connsiteY173" fmla="*/ 1582282 h 2401936"/>
              <a:gd name="connsiteX174" fmla="*/ 1198216 w 4677232"/>
              <a:gd name="connsiteY174" fmla="*/ 1448932 h 2401936"/>
              <a:gd name="connsiteX175" fmla="*/ 1077566 w 4677232"/>
              <a:gd name="connsiteY175" fmla="*/ 1404482 h 2401936"/>
              <a:gd name="connsiteX176" fmla="*/ 785466 w 4677232"/>
              <a:gd name="connsiteY176" fmla="*/ 985382 h 2401936"/>
              <a:gd name="connsiteX177" fmla="*/ 633066 w 4677232"/>
              <a:gd name="connsiteY177" fmla="*/ 737732 h 2401936"/>
              <a:gd name="connsiteX178" fmla="*/ 620366 w 4677232"/>
              <a:gd name="connsiteY178" fmla="*/ 820282 h 2401936"/>
              <a:gd name="connsiteX179" fmla="*/ 493366 w 4677232"/>
              <a:gd name="connsiteY179" fmla="*/ 839332 h 2401936"/>
              <a:gd name="connsiteX180" fmla="*/ 487016 w 4677232"/>
              <a:gd name="connsiteY180" fmla="*/ 750432 h 2401936"/>
              <a:gd name="connsiteX181" fmla="*/ 169516 w 4677232"/>
              <a:gd name="connsiteY181" fmla="*/ 623432 h 2401936"/>
              <a:gd name="connsiteX0" fmla="*/ 169516 w 4677232"/>
              <a:gd name="connsiteY0" fmla="*/ 623432 h 2401936"/>
              <a:gd name="connsiteX1" fmla="*/ 956916 w 4677232"/>
              <a:gd name="connsiteY1" fmla="*/ 1537832 h 2401936"/>
              <a:gd name="connsiteX2" fmla="*/ 899767 w 4677232"/>
              <a:gd name="connsiteY2" fmla="*/ 1575932 h 2401936"/>
              <a:gd name="connsiteX3" fmla="*/ 785467 w 4677232"/>
              <a:gd name="connsiteY3" fmla="*/ 1620382 h 2401936"/>
              <a:gd name="connsiteX4" fmla="*/ 715617 w 4677232"/>
              <a:gd name="connsiteY4" fmla="*/ 1702932 h 2401936"/>
              <a:gd name="connsiteX5" fmla="*/ 741017 w 4677232"/>
              <a:gd name="connsiteY5" fmla="*/ 1690232 h 2401936"/>
              <a:gd name="connsiteX6" fmla="*/ 512416 w 4677232"/>
              <a:gd name="connsiteY6" fmla="*/ 1702932 h 2401936"/>
              <a:gd name="connsiteX7" fmla="*/ 309216 w 4677232"/>
              <a:gd name="connsiteY7" fmla="*/ 1887082 h 2401936"/>
              <a:gd name="connsiteX8" fmla="*/ 4416 w 4677232"/>
              <a:gd name="connsiteY8" fmla="*/ 2071232 h 2401936"/>
              <a:gd name="connsiteX9" fmla="*/ 563217 w 4677232"/>
              <a:gd name="connsiteY9" fmla="*/ 2001382 h 2401936"/>
              <a:gd name="connsiteX10" fmla="*/ 810866 w 4677232"/>
              <a:gd name="connsiteY10" fmla="*/ 1855332 h 2401936"/>
              <a:gd name="connsiteX11" fmla="*/ 1115666 w 4677232"/>
              <a:gd name="connsiteY11" fmla="*/ 1785482 h 2401936"/>
              <a:gd name="connsiteX12" fmla="*/ 842617 w 4677232"/>
              <a:gd name="connsiteY12" fmla="*/ 1899782 h 2401936"/>
              <a:gd name="connsiteX13" fmla="*/ 1223616 w 4677232"/>
              <a:gd name="connsiteY13" fmla="*/ 2166482 h 2401936"/>
              <a:gd name="connsiteX14" fmla="*/ 1433166 w 4677232"/>
              <a:gd name="connsiteY14" fmla="*/ 1715632 h 2401936"/>
              <a:gd name="connsiteX15" fmla="*/ 1585566 w 4677232"/>
              <a:gd name="connsiteY15" fmla="*/ 2109332 h 2401936"/>
              <a:gd name="connsiteX16" fmla="*/ 1617317 w 4677232"/>
              <a:gd name="connsiteY16" fmla="*/ 2033132 h 2401936"/>
              <a:gd name="connsiteX17" fmla="*/ 1617317 w 4677232"/>
              <a:gd name="connsiteY17" fmla="*/ 1823582 h 2401936"/>
              <a:gd name="connsiteX18" fmla="*/ 1661766 w 4677232"/>
              <a:gd name="connsiteY18" fmla="*/ 1721982 h 2401936"/>
              <a:gd name="connsiteX19" fmla="*/ 1833216 w 4677232"/>
              <a:gd name="connsiteY19" fmla="*/ 1753732 h 2401936"/>
              <a:gd name="connsiteX20" fmla="*/ 2163416 w 4677232"/>
              <a:gd name="connsiteY20" fmla="*/ 1728332 h 2401936"/>
              <a:gd name="connsiteX21" fmla="*/ 2417416 w 4677232"/>
              <a:gd name="connsiteY21" fmla="*/ 1518782 h 2401936"/>
              <a:gd name="connsiteX22" fmla="*/ 2315816 w 4677232"/>
              <a:gd name="connsiteY22" fmla="*/ 2077582 h 2401936"/>
              <a:gd name="connsiteX23" fmla="*/ 2569816 w 4677232"/>
              <a:gd name="connsiteY23" fmla="*/ 2014082 h 2401936"/>
              <a:gd name="connsiteX24" fmla="*/ 2538067 w 4677232"/>
              <a:gd name="connsiteY24" fmla="*/ 1912482 h 2401936"/>
              <a:gd name="connsiteX25" fmla="*/ 2620617 w 4677232"/>
              <a:gd name="connsiteY25" fmla="*/ 1741032 h 2401936"/>
              <a:gd name="connsiteX26" fmla="*/ 2633316 w 4677232"/>
              <a:gd name="connsiteY26" fmla="*/ 1633082 h 2401936"/>
              <a:gd name="connsiteX27" fmla="*/ 2925416 w 4677232"/>
              <a:gd name="connsiteY27" fmla="*/ 1779132 h 2401936"/>
              <a:gd name="connsiteX28" fmla="*/ 2944466 w 4677232"/>
              <a:gd name="connsiteY28" fmla="*/ 1925182 h 2401936"/>
              <a:gd name="connsiteX29" fmla="*/ 3039716 w 4677232"/>
              <a:gd name="connsiteY29" fmla="*/ 1728332 h 2401936"/>
              <a:gd name="connsiteX30" fmla="*/ 3109566 w 4677232"/>
              <a:gd name="connsiteY30" fmla="*/ 1709282 h 2401936"/>
              <a:gd name="connsiteX31" fmla="*/ 3039716 w 4677232"/>
              <a:gd name="connsiteY31" fmla="*/ 1474332 h 2401936"/>
              <a:gd name="connsiteX32" fmla="*/ 3236566 w 4677232"/>
              <a:gd name="connsiteY32" fmla="*/ 1448932 h 2401936"/>
              <a:gd name="connsiteX33" fmla="*/ 3281016 w 4677232"/>
              <a:gd name="connsiteY33" fmla="*/ 1677532 h 2401936"/>
              <a:gd name="connsiteX34" fmla="*/ 3331816 w 4677232"/>
              <a:gd name="connsiteY34" fmla="*/ 1607682 h 2401936"/>
              <a:gd name="connsiteX35" fmla="*/ 3369916 w 4677232"/>
              <a:gd name="connsiteY35" fmla="*/ 1487032 h 2401936"/>
              <a:gd name="connsiteX36" fmla="*/ 3528666 w 4677232"/>
              <a:gd name="connsiteY36" fmla="*/ 1537832 h 2401936"/>
              <a:gd name="connsiteX37" fmla="*/ 3465166 w 4677232"/>
              <a:gd name="connsiteY37" fmla="*/ 1715632 h 2401936"/>
              <a:gd name="connsiteX38" fmla="*/ 3547716 w 4677232"/>
              <a:gd name="connsiteY38" fmla="*/ 1709282 h 2401936"/>
              <a:gd name="connsiteX39" fmla="*/ 3325466 w 4677232"/>
              <a:gd name="connsiteY39" fmla="*/ 2090282 h 2401936"/>
              <a:gd name="connsiteX40" fmla="*/ 3611216 w 4677232"/>
              <a:gd name="connsiteY40" fmla="*/ 2033132 h 2401936"/>
              <a:gd name="connsiteX41" fmla="*/ 3668367 w 4677232"/>
              <a:gd name="connsiteY41" fmla="*/ 2141083 h 2401936"/>
              <a:gd name="connsiteX42" fmla="*/ 3566767 w 4677232"/>
              <a:gd name="connsiteY42" fmla="*/ 2337932 h 2401936"/>
              <a:gd name="connsiteX43" fmla="*/ 3674716 w 4677232"/>
              <a:gd name="connsiteY43" fmla="*/ 2395082 h 2401936"/>
              <a:gd name="connsiteX44" fmla="*/ 3789017 w 4677232"/>
              <a:gd name="connsiteY44" fmla="*/ 2223631 h 2401936"/>
              <a:gd name="connsiteX45" fmla="*/ 3928716 w 4677232"/>
              <a:gd name="connsiteY45" fmla="*/ 2344282 h 2401936"/>
              <a:gd name="connsiteX46" fmla="*/ 3871567 w 4677232"/>
              <a:gd name="connsiteY46" fmla="*/ 2160131 h 2401936"/>
              <a:gd name="connsiteX47" fmla="*/ 3992217 w 4677232"/>
              <a:gd name="connsiteY47" fmla="*/ 2147431 h 2401936"/>
              <a:gd name="connsiteX48" fmla="*/ 3985867 w 4677232"/>
              <a:gd name="connsiteY48" fmla="*/ 2020433 h 2401936"/>
              <a:gd name="connsiteX49" fmla="*/ 3902905 w 4677232"/>
              <a:gd name="connsiteY49" fmla="*/ 1995911 h 2401936"/>
              <a:gd name="connsiteX50" fmla="*/ 3909667 w 4677232"/>
              <a:gd name="connsiteY50" fmla="*/ 1925181 h 2401936"/>
              <a:gd name="connsiteX51" fmla="*/ 3884267 w 4677232"/>
              <a:gd name="connsiteY51" fmla="*/ 1906131 h 2401936"/>
              <a:gd name="connsiteX52" fmla="*/ 3782667 w 4677232"/>
              <a:gd name="connsiteY52" fmla="*/ 1817232 h 2401936"/>
              <a:gd name="connsiteX53" fmla="*/ 3756855 w 4677232"/>
              <a:gd name="connsiteY53" fmla="*/ 1716511 h 2401936"/>
              <a:gd name="connsiteX54" fmla="*/ 3731867 w 4677232"/>
              <a:gd name="connsiteY54" fmla="*/ 1633082 h 2401936"/>
              <a:gd name="connsiteX55" fmla="*/ 3731867 w 4677232"/>
              <a:gd name="connsiteY55" fmla="*/ 1633082 h 2401936"/>
              <a:gd name="connsiteX56" fmla="*/ 3693767 w 4677232"/>
              <a:gd name="connsiteY56" fmla="*/ 1493383 h 2401936"/>
              <a:gd name="connsiteX57" fmla="*/ 3700116 w 4677232"/>
              <a:gd name="connsiteY57" fmla="*/ 1379082 h 2401936"/>
              <a:gd name="connsiteX58" fmla="*/ 3890616 w 4677232"/>
              <a:gd name="connsiteY58" fmla="*/ 1264782 h 2401936"/>
              <a:gd name="connsiteX59" fmla="*/ 3890616 w 4677232"/>
              <a:gd name="connsiteY59" fmla="*/ 1099682 h 2401936"/>
              <a:gd name="connsiteX60" fmla="*/ 4068416 w 4677232"/>
              <a:gd name="connsiteY60" fmla="*/ 1264782 h 2401936"/>
              <a:gd name="connsiteX61" fmla="*/ 4144616 w 4677232"/>
              <a:gd name="connsiteY61" fmla="*/ 1029832 h 2401936"/>
              <a:gd name="connsiteX62" fmla="*/ 4246216 w 4677232"/>
              <a:gd name="connsiteY62" fmla="*/ 1144132 h 2401936"/>
              <a:gd name="connsiteX63" fmla="*/ 4239866 w 4677232"/>
              <a:gd name="connsiteY63" fmla="*/ 1296532 h 2401936"/>
              <a:gd name="connsiteX64" fmla="*/ 4379566 w 4677232"/>
              <a:gd name="connsiteY64" fmla="*/ 1239382 h 2401936"/>
              <a:gd name="connsiteX65" fmla="*/ 4284316 w 4677232"/>
              <a:gd name="connsiteY65" fmla="*/ 1569582 h 2401936"/>
              <a:gd name="connsiteX66" fmla="*/ 4500216 w 4677232"/>
              <a:gd name="connsiteY66" fmla="*/ 1404482 h 2401936"/>
              <a:gd name="connsiteX67" fmla="*/ 4658966 w 4677232"/>
              <a:gd name="connsiteY67" fmla="*/ 1112382 h 2401936"/>
              <a:gd name="connsiteX68" fmla="*/ 4665316 w 4677232"/>
              <a:gd name="connsiteY68" fmla="*/ 617082 h 2401936"/>
              <a:gd name="connsiteX69" fmla="*/ 4582766 w 4677232"/>
              <a:gd name="connsiteY69" fmla="*/ 432932 h 2401936"/>
              <a:gd name="connsiteX70" fmla="*/ 4493866 w 4677232"/>
              <a:gd name="connsiteY70" fmla="*/ 610732 h 2401936"/>
              <a:gd name="connsiteX71" fmla="*/ 4341466 w 4677232"/>
              <a:gd name="connsiteY71" fmla="*/ 578982 h 2401936"/>
              <a:gd name="connsiteX72" fmla="*/ 4404966 w 4677232"/>
              <a:gd name="connsiteY72" fmla="*/ 331332 h 2401936"/>
              <a:gd name="connsiteX73" fmla="*/ 4265266 w 4677232"/>
              <a:gd name="connsiteY73" fmla="*/ 439282 h 2401936"/>
              <a:gd name="connsiteX74" fmla="*/ 4150966 w 4677232"/>
              <a:gd name="connsiteY74" fmla="*/ 591682 h 2401936"/>
              <a:gd name="connsiteX75" fmla="*/ 4068416 w 4677232"/>
              <a:gd name="connsiteY75" fmla="*/ 553582 h 2401936"/>
              <a:gd name="connsiteX76" fmla="*/ 4106516 w 4677232"/>
              <a:gd name="connsiteY76" fmla="*/ 464682 h 2401936"/>
              <a:gd name="connsiteX77" fmla="*/ 4131916 w 4677232"/>
              <a:gd name="connsiteY77" fmla="*/ 331332 h 2401936"/>
              <a:gd name="connsiteX78" fmla="*/ 4036666 w 4677232"/>
              <a:gd name="connsiteY78" fmla="*/ 426582 h 2401936"/>
              <a:gd name="connsiteX79" fmla="*/ 3890616 w 4677232"/>
              <a:gd name="connsiteY79" fmla="*/ 267832 h 2401936"/>
              <a:gd name="connsiteX80" fmla="*/ 3941416 w 4677232"/>
              <a:gd name="connsiteY80" fmla="*/ 458332 h 2401936"/>
              <a:gd name="connsiteX81" fmla="*/ 3928716 w 4677232"/>
              <a:gd name="connsiteY81" fmla="*/ 585332 h 2401936"/>
              <a:gd name="connsiteX82" fmla="*/ 3890616 w 4677232"/>
              <a:gd name="connsiteY82" fmla="*/ 648832 h 2401936"/>
              <a:gd name="connsiteX83" fmla="*/ 3801716 w 4677232"/>
              <a:gd name="connsiteY83" fmla="*/ 610732 h 2401936"/>
              <a:gd name="connsiteX84" fmla="*/ 3795366 w 4677232"/>
              <a:gd name="connsiteY84" fmla="*/ 502782 h 2401936"/>
              <a:gd name="connsiteX85" fmla="*/ 3719166 w 4677232"/>
              <a:gd name="connsiteY85" fmla="*/ 451982 h 2401936"/>
              <a:gd name="connsiteX86" fmla="*/ 3662016 w 4677232"/>
              <a:gd name="connsiteY86" fmla="*/ 483732 h 2401936"/>
              <a:gd name="connsiteX87" fmla="*/ 3712816 w 4677232"/>
              <a:gd name="connsiteY87" fmla="*/ 572632 h 2401936"/>
              <a:gd name="connsiteX88" fmla="*/ 3693766 w 4677232"/>
              <a:gd name="connsiteY88" fmla="*/ 585332 h 2401936"/>
              <a:gd name="connsiteX89" fmla="*/ 3630266 w 4677232"/>
              <a:gd name="connsiteY89" fmla="*/ 566282 h 2401936"/>
              <a:gd name="connsiteX90" fmla="*/ 3598516 w 4677232"/>
              <a:gd name="connsiteY90" fmla="*/ 471032 h 2401936"/>
              <a:gd name="connsiteX91" fmla="*/ 3674716 w 4677232"/>
              <a:gd name="connsiteY91" fmla="*/ 337682 h 2401936"/>
              <a:gd name="connsiteX92" fmla="*/ 3528666 w 4677232"/>
              <a:gd name="connsiteY92" fmla="*/ 331332 h 2401936"/>
              <a:gd name="connsiteX93" fmla="*/ 3649316 w 4677232"/>
              <a:gd name="connsiteY93" fmla="*/ 255132 h 2401936"/>
              <a:gd name="connsiteX94" fmla="*/ 3668366 w 4677232"/>
              <a:gd name="connsiteY94" fmla="*/ 159882 h 2401936"/>
              <a:gd name="connsiteX95" fmla="*/ 3560416 w 4677232"/>
              <a:gd name="connsiteY95" fmla="*/ 109082 h 2401936"/>
              <a:gd name="connsiteX96" fmla="*/ 3484216 w 4677232"/>
              <a:gd name="connsiteY96" fmla="*/ 197982 h 2401936"/>
              <a:gd name="connsiteX97" fmla="*/ 3458816 w 4677232"/>
              <a:gd name="connsiteY97" fmla="*/ 153532 h 2401936"/>
              <a:gd name="connsiteX98" fmla="*/ 3382616 w 4677232"/>
              <a:gd name="connsiteY98" fmla="*/ 153532 h 2401936"/>
              <a:gd name="connsiteX99" fmla="*/ 3382616 w 4677232"/>
              <a:gd name="connsiteY99" fmla="*/ 223382 h 2401936"/>
              <a:gd name="connsiteX100" fmla="*/ 3293716 w 4677232"/>
              <a:gd name="connsiteY100" fmla="*/ 96382 h 2401936"/>
              <a:gd name="connsiteX101" fmla="*/ 3185766 w 4677232"/>
              <a:gd name="connsiteY101" fmla="*/ 45582 h 2401936"/>
              <a:gd name="connsiteX102" fmla="*/ 3312766 w 4677232"/>
              <a:gd name="connsiteY102" fmla="*/ 337682 h 2401936"/>
              <a:gd name="connsiteX103" fmla="*/ 3147666 w 4677232"/>
              <a:gd name="connsiteY103" fmla="*/ 236082 h 2401936"/>
              <a:gd name="connsiteX104" fmla="*/ 3077816 w 4677232"/>
              <a:gd name="connsiteY104" fmla="*/ 242432 h 2401936"/>
              <a:gd name="connsiteX105" fmla="*/ 3014316 w 4677232"/>
              <a:gd name="connsiteY105" fmla="*/ 312282 h 2401936"/>
              <a:gd name="connsiteX106" fmla="*/ 2766666 w 4677232"/>
              <a:gd name="connsiteY106" fmla="*/ 331332 h 2401936"/>
              <a:gd name="connsiteX107" fmla="*/ 2817466 w 4677232"/>
              <a:gd name="connsiteY107" fmla="*/ 236082 h 2401936"/>
              <a:gd name="connsiteX108" fmla="*/ 2639666 w 4677232"/>
              <a:gd name="connsiteY108" fmla="*/ 229732 h 2401936"/>
              <a:gd name="connsiteX109" fmla="*/ 2455516 w 4677232"/>
              <a:gd name="connsiteY109" fmla="*/ 255132 h 2401936"/>
              <a:gd name="connsiteX110" fmla="*/ 2493616 w 4677232"/>
              <a:gd name="connsiteY110" fmla="*/ 159882 h 2401936"/>
              <a:gd name="connsiteX111" fmla="*/ 2322166 w 4677232"/>
              <a:gd name="connsiteY111" fmla="*/ 70982 h 2401936"/>
              <a:gd name="connsiteX112" fmla="*/ 2118966 w 4677232"/>
              <a:gd name="connsiteY112" fmla="*/ 1132 h 2401936"/>
              <a:gd name="connsiteX113" fmla="*/ 1522066 w 4677232"/>
              <a:gd name="connsiteY113" fmla="*/ 128132 h 2401936"/>
              <a:gd name="connsiteX114" fmla="*/ 1820516 w 4677232"/>
              <a:gd name="connsiteY114" fmla="*/ 178932 h 2401936"/>
              <a:gd name="connsiteX115" fmla="*/ 2138016 w 4677232"/>
              <a:gd name="connsiteY115" fmla="*/ 128132 h 2401936"/>
              <a:gd name="connsiteX116" fmla="*/ 2290416 w 4677232"/>
              <a:gd name="connsiteY116" fmla="*/ 197982 h 2401936"/>
              <a:gd name="connsiteX117" fmla="*/ 2290416 w 4677232"/>
              <a:gd name="connsiteY117" fmla="*/ 305932 h 2401936"/>
              <a:gd name="connsiteX118" fmla="*/ 2226916 w 4677232"/>
              <a:gd name="connsiteY118" fmla="*/ 305932 h 2401936"/>
              <a:gd name="connsiteX119" fmla="*/ 2144366 w 4677232"/>
              <a:gd name="connsiteY119" fmla="*/ 420232 h 2401936"/>
              <a:gd name="connsiteX120" fmla="*/ 2220566 w 4677232"/>
              <a:gd name="connsiteY120" fmla="*/ 420232 h 2401936"/>
              <a:gd name="connsiteX121" fmla="*/ 2366616 w 4677232"/>
              <a:gd name="connsiteY121" fmla="*/ 318632 h 2401936"/>
              <a:gd name="connsiteX122" fmla="*/ 2392016 w 4677232"/>
              <a:gd name="connsiteY122" fmla="*/ 502782 h 2401936"/>
              <a:gd name="connsiteX123" fmla="*/ 2436466 w 4677232"/>
              <a:gd name="connsiteY123" fmla="*/ 426582 h 2401936"/>
              <a:gd name="connsiteX124" fmla="*/ 2461866 w 4677232"/>
              <a:gd name="connsiteY124" fmla="*/ 363082 h 2401936"/>
              <a:gd name="connsiteX125" fmla="*/ 2626966 w 4677232"/>
              <a:gd name="connsiteY125" fmla="*/ 451982 h 2401936"/>
              <a:gd name="connsiteX126" fmla="*/ 2582516 w 4677232"/>
              <a:gd name="connsiteY126" fmla="*/ 566282 h 2401936"/>
              <a:gd name="connsiteX127" fmla="*/ 2684116 w 4677232"/>
              <a:gd name="connsiteY127" fmla="*/ 528182 h 2401936"/>
              <a:gd name="connsiteX128" fmla="*/ 2823816 w 4677232"/>
              <a:gd name="connsiteY128" fmla="*/ 528182 h 2401936"/>
              <a:gd name="connsiteX129" fmla="*/ 2709516 w 4677232"/>
              <a:gd name="connsiteY129" fmla="*/ 648832 h 2401936"/>
              <a:gd name="connsiteX130" fmla="*/ 2665066 w 4677232"/>
              <a:gd name="connsiteY130" fmla="*/ 718682 h 2401936"/>
              <a:gd name="connsiteX131" fmla="*/ 2785716 w 4677232"/>
              <a:gd name="connsiteY131" fmla="*/ 725032 h 2401936"/>
              <a:gd name="connsiteX132" fmla="*/ 2836516 w 4677232"/>
              <a:gd name="connsiteY132" fmla="*/ 693282 h 2401936"/>
              <a:gd name="connsiteX133" fmla="*/ 2906366 w 4677232"/>
              <a:gd name="connsiteY133" fmla="*/ 642482 h 2401936"/>
              <a:gd name="connsiteX134" fmla="*/ 3001616 w 4677232"/>
              <a:gd name="connsiteY134" fmla="*/ 661532 h 2401936"/>
              <a:gd name="connsiteX135" fmla="*/ 3033366 w 4677232"/>
              <a:gd name="connsiteY135" fmla="*/ 623432 h 2401936"/>
              <a:gd name="connsiteX136" fmla="*/ 3141316 w 4677232"/>
              <a:gd name="connsiteY136" fmla="*/ 655182 h 2401936"/>
              <a:gd name="connsiteX137" fmla="*/ 3122266 w 4677232"/>
              <a:gd name="connsiteY137" fmla="*/ 788532 h 2401936"/>
              <a:gd name="connsiteX138" fmla="*/ 3198466 w 4677232"/>
              <a:gd name="connsiteY138" fmla="*/ 686932 h 2401936"/>
              <a:gd name="connsiteX139" fmla="*/ 3255616 w 4677232"/>
              <a:gd name="connsiteY139" fmla="*/ 610732 h 2401936"/>
              <a:gd name="connsiteX140" fmla="*/ 3522316 w 4677232"/>
              <a:gd name="connsiteY140" fmla="*/ 807582 h 2401936"/>
              <a:gd name="connsiteX141" fmla="*/ 3350866 w 4677232"/>
              <a:gd name="connsiteY141" fmla="*/ 966332 h 2401936"/>
              <a:gd name="connsiteX142" fmla="*/ 3331816 w 4677232"/>
              <a:gd name="connsiteY142" fmla="*/ 1029832 h 2401936"/>
              <a:gd name="connsiteX143" fmla="*/ 3007966 w 4677232"/>
              <a:gd name="connsiteY143" fmla="*/ 1036182 h 2401936"/>
              <a:gd name="connsiteX144" fmla="*/ 3001616 w 4677232"/>
              <a:gd name="connsiteY144" fmla="*/ 947282 h 2401936"/>
              <a:gd name="connsiteX145" fmla="*/ 2925416 w 4677232"/>
              <a:gd name="connsiteY145" fmla="*/ 883782 h 2401936"/>
              <a:gd name="connsiteX146" fmla="*/ 2957166 w 4677232"/>
              <a:gd name="connsiteY146" fmla="*/ 1023482 h 2401936"/>
              <a:gd name="connsiteX147" fmla="*/ 2957166 w 4677232"/>
              <a:gd name="connsiteY147" fmla="*/ 1055232 h 2401936"/>
              <a:gd name="connsiteX148" fmla="*/ 2931766 w 4677232"/>
              <a:gd name="connsiteY148" fmla="*/ 1175882 h 2401936"/>
              <a:gd name="connsiteX149" fmla="*/ 2766666 w 4677232"/>
              <a:gd name="connsiteY149" fmla="*/ 1017132 h 2401936"/>
              <a:gd name="connsiteX150" fmla="*/ 2773016 w 4677232"/>
              <a:gd name="connsiteY150" fmla="*/ 1086982 h 2401936"/>
              <a:gd name="connsiteX151" fmla="*/ 2760316 w 4677232"/>
              <a:gd name="connsiteY151" fmla="*/ 1175882 h 2401936"/>
              <a:gd name="connsiteX152" fmla="*/ 2531716 w 4677232"/>
              <a:gd name="connsiteY152" fmla="*/ 1207632 h 2401936"/>
              <a:gd name="connsiteX153" fmla="*/ 2341216 w 4677232"/>
              <a:gd name="connsiteY153" fmla="*/ 1283832 h 2401936"/>
              <a:gd name="connsiteX154" fmla="*/ 2423766 w 4677232"/>
              <a:gd name="connsiteY154" fmla="*/ 947282 h 2401936"/>
              <a:gd name="connsiteX155" fmla="*/ 2322166 w 4677232"/>
              <a:gd name="connsiteY155" fmla="*/ 1061582 h 2401936"/>
              <a:gd name="connsiteX156" fmla="*/ 2182466 w 4677232"/>
              <a:gd name="connsiteY156" fmla="*/ 998082 h 2401936"/>
              <a:gd name="connsiteX157" fmla="*/ 2290416 w 4677232"/>
              <a:gd name="connsiteY157" fmla="*/ 1106032 h 2401936"/>
              <a:gd name="connsiteX158" fmla="*/ 2245966 w 4677232"/>
              <a:gd name="connsiteY158" fmla="*/ 1201282 h 2401936"/>
              <a:gd name="connsiteX159" fmla="*/ 2163416 w 4677232"/>
              <a:gd name="connsiteY159" fmla="*/ 1201282 h 2401936"/>
              <a:gd name="connsiteX160" fmla="*/ 2150716 w 4677232"/>
              <a:gd name="connsiteY160" fmla="*/ 1258432 h 2401936"/>
              <a:gd name="connsiteX161" fmla="*/ 2055466 w 4677232"/>
              <a:gd name="connsiteY161" fmla="*/ 1252082 h 2401936"/>
              <a:gd name="connsiteX162" fmla="*/ 1979266 w 4677232"/>
              <a:gd name="connsiteY162" fmla="*/ 1112382 h 2401936"/>
              <a:gd name="connsiteX163" fmla="*/ 1934816 w 4677232"/>
              <a:gd name="connsiteY163" fmla="*/ 1074282 h 2401936"/>
              <a:gd name="connsiteX164" fmla="*/ 1890366 w 4677232"/>
              <a:gd name="connsiteY164" fmla="*/ 953632 h 2401936"/>
              <a:gd name="connsiteX165" fmla="*/ 1877666 w 4677232"/>
              <a:gd name="connsiteY165" fmla="*/ 1144132 h 2401936"/>
              <a:gd name="connsiteX166" fmla="*/ 1953866 w 4677232"/>
              <a:gd name="connsiteY166" fmla="*/ 1258432 h 2401936"/>
              <a:gd name="connsiteX167" fmla="*/ 1680816 w 4677232"/>
              <a:gd name="connsiteY167" fmla="*/ 1379082 h 2401936"/>
              <a:gd name="connsiteX168" fmla="*/ 1668116 w 4677232"/>
              <a:gd name="connsiteY168" fmla="*/ 1271132 h 2401936"/>
              <a:gd name="connsiteX169" fmla="*/ 1553816 w 4677232"/>
              <a:gd name="connsiteY169" fmla="*/ 1207632 h 2401936"/>
              <a:gd name="connsiteX170" fmla="*/ 1566516 w 4677232"/>
              <a:gd name="connsiteY170" fmla="*/ 1264782 h 2401936"/>
              <a:gd name="connsiteX171" fmla="*/ 1566516 w 4677232"/>
              <a:gd name="connsiteY171" fmla="*/ 1353682 h 2401936"/>
              <a:gd name="connsiteX172" fmla="*/ 1337916 w 4677232"/>
              <a:gd name="connsiteY172" fmla="*/ 1417182 h 2401936"/>
              <a:gd name="connsiteX173" fmla="*/ 1312516 w 4677232"/>
              <a:gd name="connsiteY173" fmla="*/ 1537832 h 2401936"/>
              <a:gd name="connsiteX174" fmla="*/ 1229966 w 4677232"/>
              <a:gd name="connsiteY174" fmla="*/ 1582282 h 2401936"/>
              <a:gd name="connsiteX175" fmla="*/ 1198216 w 4677232"/>
              <a:gd name="connsiteY175" fmla="*/ 1448932 h 2401936"/>
              <a:gd name="connsiteX176" fmla="*/ 1077566 w 4677232"/>
              <a:gd name="connsiteY176" fmla="*/ 1404482 h 2401936"/>
              <a:gd name="connsiteX177" fmla="*/ 785466 w 4677232"/>
              <a:gd name="connsiteY177" fmla="*/ 985382 h 2401936"/>
              <a:gd name="connsiteX178" fmla="*/ 633066 w 4677232"/>
              <a:gd name="connsiteY178" fmla="*/ 737732 h 2401936"/>
              <a:gd name="connsiteX179" fmla="*/ 620366 w 4677232"/>
              <a:gd name="connsiteY179" fmla="*/ 820282 h 2401936"/>
              <a:gd name="connsiteX180" fmla="*/ 493366 w 4677232"/>
              <a:gd name="connsiteY180" fmla="*/ 839332 h 2401936"/>
              <a:gd name="connsiteX181" fmla="*/ 487016 w 4677232"/>
              <a:gd name="connsiteY181" fmla="*/ 750432 h 2401936"/>
              <a:gd name="connsiteX182" fmla="*/ 169516 w 4677232"/>
              <a:gd name="connsiteY182" fmla="*/ 623432 h 2401936"/>
              <a:gd name="connsiteX0" fmla="*/ 169516 w 4677232"/>
              <a:gd name="connsiteY0" fmla="*/ 623432 h 2400015"/>
              <a:gd name="connsiteX1" fmla="*/ 956916 w 4677232"/>
              <a:gd name="connsiteY1" fmla="*/ 1537832 h 2400015"/>
              <a:gd name="connsiteX2" fmla="*/ 899767 w 4677232"/>
              <a:gd name="connsiteY2" fmla="*/ 1575932 h 2400015"/>
              <a:gd name="connsiteX3" fmla="*/ 785467 w 4677232"/>
              <a:gd name="connsiteY3" fmla="*/ 1620382 h 2400015"/>
              <a:gd name="connsiteX4" fmla="*/ 715617 w 4677232"/>
              <a:gd name="connsiteY4" fmla="*/ 1702932 h 2400015"/>
              <a:gd name="connsiteX5" fmla="*/ 741017 w 4677232"/>
              <a:gd name="connsiteY5" fmla="*/ 1690232 h 2400015"/>
              <a:gd name="connsiteX6" fmla="*/ 512416 w 4677232"/>
              <a:gd name="connsiteY6" fmla="*/ 1702932 h 2400015"/>
              <a:gd name="connsiteX7" fmla="*/ 309216 w 4677232"/>
              <a:gd name="connsiteY7" fmla="*/ 1887082 h 2400015"/>
              <a:gd name="connsiteX8" fmla="*/ 4416 w 4677232"/>
              <a:gd name="connsiteY8" fmla="*/ 2071232 h 2400015"/>
              <a:gd name="connsiteX9" fmla="*/ 563217 w 4677232"/>
              <a:gd name="connsiteY9" fmla="*/ 2001382 h 2400015"/>
              <a:gd name="connsiteX10" fmla="*/ 810866 w 4677232"/>
              <a:gd name="connsiteY10" fmla="*/ 1855332 h 2400015"/>
              <a:gd name="connsiteX11" fmla="*/ 1115666 w 4677232"/>
              <a:gd name="connsiteY11" fmla="*/ 1785482 h 2400015"/>
              <a:gd name="connsiteX12" fmla="*/ 842617 w 4677232"/>
              <a:gd name="connsiteY12" fmla="*/ 1899782 h 2400015"/>
              <a:gd name="connsiteX13" fmla="*/ 1223616 w 4677232"/>
              <a:gd name="connsiteY13" fmla="*/ 2166482 h 2400015"/>
              <a:gd name="connsiteX14" fmla="*/ 1433166 w 4677232"/>
              <a:gd name="connsiteY14" fmla="*/ 1715632 h 2400015"/>
              <a:gd name="connsiteX15" fmla="*/ 1585566 w 4677232"/>
              <a:gd name="connsiteY15" fmla="*/ 2109332 h 2400015"/>
              <a:gd name="connsiteX16" fmla="*/ 1617317 w 4677232"/>
              <a:gd name="connsiteY16" fmla="*/ 2033132 h 2400015"/>
              <a:gd name="connsiteX17" fmla="*/ 1617317 w 4677232"/>
              <a:gd name="connsiteY17" fmla="*/ 1823582 h 2400015"/>
              <a:gd name="connsiteX18" fmla="*/ 1661766 w 4677232"/>
              <a:gd name="connsiteY18" fmla="*/ 1721982 h 2400015"/>
              <a:gd name="connsiteX19" fmla="*/ 1833216 w 4677232"/>
              <a:gd name="connsiteY19" fmla="*/ 1753732 h 2400015"/>
              <a:gd name="connsiteX20" fmla="*/ 2163416 w 4677232"/>
              <a:gd name="connsiteY20" fmla="*/ 1728332 h 2400015"/>
              <a:gd name="connsiteX21" fmla="*/ 2417416 w 4677232"/>
              <a:gd name="connsiteY21" fmla="*/ 1518782 h 2400015"/>
              <a:gd name="connsiteX22" fmla="*/ 2315816 w 4677232"/>
              <a:gd name="connsiteY22" fmla="*/ 2077582 h 2400015"/>
              <a:gd name="connsiteX23" fmla="*/ 2569816 w 4677232"/>
              <a:gd name="connsiteY23" fmla="*/ 2014082 h 2400015"/>
              <a:gd name="connsiteX24" fmla="*/ 2538067 w 4677232"/>
              <a:gd name="connsiteY24" fmla="*/ 1912482 h 2400015"/>
              <a:gd name="connsiteX25" fmla="*/ 2620617 w 4677232"/>
              <a:gd name="connsiteY25" fmla="*/ 1741032 h 2400015"/>
              <a:gd name="connsiteX26" fmla="*/ 2633316 w 4677232"/>
              <a:gd name="connsiteY26" fmla="*/ 1633082 h 2400015"/>
              <a:gd name="connsiteX27" fmla="*/ 2925416 w 4677232"/>
              <a:gd name="connsiteY27" fmla="*/ 1779132 h 2400015"/>
              <a:gd name="connsiteX28" fmla="*/ 2944466 w 4677232"/>
              <a:gd name="connsiteY28" fmla="*/ 1925182 h 2400015"/>
              <a:gd name="connsiteX29" fmla="*/ 3039716 w 4677232"/>
              <a:gd name="connsiteY29" fmla="*/ 1728332 h 2400015"/>
              <a:gd name="connsiteX30" fmla="*/ 3109566 w 4677232"/>
              <a:gd name="connsiteY30" fmla="*/ 1709282 h 2400015"/>
              <a:gd name="connsiteX31" fmla="*/ 3039716 w 4677232"/>
              <a:gd name="connsiteY31" fmla="*/ 1474332 h 2400015"/>
              <a:gd name="connsiteX32" fmla="*/ 3236566 w 4677232"/>
              <a:gd name="connsiteY32" fmla="*/ 1448932 h 2400015"/>
              <a:gd name="connsiteX33" fmla="*/ 3281016 w 4677232"/>
              <a:gd name="connsiteY33" fmla="*/ 1677532 h 2400015"/>
              <a:gd name="connsiteX34" fmla="*/ 3331816 w 4677232"/>
              <a:gd name="connsiteY34" fmla="*/ 1607682 h 2400015"/>
              <a:gd name="connsiteX35" fmla="*/ 3369916 w 4677232"/>
              <a:gd name="connsiteY35" fmla="*/ 1487032 h 2400015"/>
              <a:gd name="connsiteX36" fmla="*/ 3528666 w 4677232"/>
              <a:gd name="connsiteY36" fmla="*/ 1537832 h 2400015"/>
              <a:gd name="connsiteX37" fmla="*/ 3465166 w 4677232"/>
              <a:gd name="connsiteY37" fmla="*/ 1715632 h 2400015"/>
              <a:gd name="connsiteX38" fmla="*/ 3547716 w 4677232"/>
              <a:gd name="connsiteY38" fmla="*/ 1709282 h 2400015"/>
              <a:gd name="connsiteX39" fmla="*/ 3325466 w 4677232"/>
              <a:gd name="connsiteY39" fmla="*/ 2090282 h 2400015"/>
              <a:gd name="connsiteX40" fmla="*/ 3611216 w 4677232"/>
              <a:gd name="connsiteY40" fmla="*/ 2033132 h 2400015"/>
              <a:gd name="connsiteX41" fmla="*/ 3668367 w 4677232"/>
              <a:gd name="connsiteY41" fmla="*/ 2141083 h 2400015"/>
              <a:gd name="connsiteX42" fmla="*/ 3566767 w 4677232"/>
              <a:gd name="connsiteY42" fmla="*/ 2337932 h 2400015"/>
              <a:gd name="connsiteX43" fmla="*/ 3567272 w 4677232"/>
              <a:gd name="connsiteY43" fmla="*/ 2352225 h 2400015"/>
              <a:gd name="connsiteX44" fmla="*/ 3674716 w 4677232"/>
              <a:gd name="connsiteY44" fmla="*/ 2395082 h 2400015"/>
              <a:gd name="connsiteX45" fmla="*/ 3789017 w 4677232"/>
              <a:gd name="connsiteY45" fmla="*/ 2223631 h 2400015"/>
              <a:gd name="connsiteX46" fmla="*/ 3928716 w 4677232"/>
              <a:gd name="connsiteY46" fmla="*/ 2344282 h 2400015"/>
              <a:gd name="connsiteX47" fmla="*/ 3871567 w 4677232"/>
              <a:gd name="connsiteY47" fmla="*/ 2160131 h 2400015"/>
              <a:gd name="connsiteX48" fmla="*/ 3992217 w 4677232"/>
              <a:gd name="connsiteY48" fmla="*/ 2147431 h 2400015"/>
              <a:gd name="connsiteX49" fmla="*/ 3985867 w 4677232"/>
              <a:gd name="connsiteY49" fmla="*/ 2020433 h 2400015"/>
              <a:gd name="connsiteX50" fmla="*/ 3902905 w 4677232"/>
              <a:gd name="connsiteY50" fmla="*/ 1995911 h 2400015"/>
              <a:gd name="connsiteX51" fmla="*/ 3909667 w 4677232"/>
              <a:gd name="connsiteY51" fmla="*/ 1925181 h 2400015"/>
              <a:gd name="connsiteX52" fmla="*/ 3884267 w 4677232"/>
              <a:gd name="connsiteY52" fmla="*/ 1906131 h 2400015"/>
              <a:gd name="connsiteX53" fmla="*/ 3782667 w 4677232"/>
              <a:gd name="connsiteY53" fmla="*/ 1817232 h 2400015"/>
              <a:gd name="connsiteX54" fmla="*/ 3756855 w 4677232"/>
              <a:gd name="connsiteY54" fmla="*/ 1716511 h 2400015"/>
              <a:gd name="connsiteX55" fmla="*/ 3731867 w 4677232"/>
              <a:gd name="connsiteY55" fmla="*/ 1633082 h 2400015"/>
              <a:gd name="connsiteX56" fmla="*/ 3731867 w 4677232"/>
              <a:gd name="connsiteY56" fmla="*/ 1633082 h 2400015"/>
              <a:gd name="connsiteX57" fmla="*/ 3693767 w 4677232"/>
              <a:gd name="connsiteY57" fmla="*/ 1493383 h 2400015"/>
              <a:gd name="connsiteX58" fmla="*/ 3700116 w 4677232"/>
              <a:gd name="connsiteY58" fmla="*/ 1379082 h 2400015"/>
              <a:gd name="connsiteX59" fmla="*/ 3890616 w 4677232"/>
              <a:gd name="connsiteY59" fmla="*/ 1264782 h 2400015"/>
              <a:gd name="connsiteX60" fmla="*/ 3890616 w 4677232"/>
              <a:gd name="connsiteY60" fmla="*/ 1099682 h 2400015"/>
              <a:gd name="connsiteX61" fmla="*/ 4068416 w 4677232"/>
              <a:gd name="connsiteY61" fmla="*/ 1264782 h 2400015"/>
              <a:gd name="connsiteX62" fmla="*/ 4144616 w 4677232"/>
              <a:gd name="connsiteY62" fmla="*/ 1029832 h 2400015"/>
              <a:gd name="connsiteX63" fmla="*/ 4246216 w 4677232"/>
              <a:gd name="connsiteY63" fmla="*/ 1144132 h 2400015"/>
              <a:gd name="connsiteX64" fmla="*/ 4239866 w 4677232"/>
              <a:gd name="connsiteY64" fmla="*/ 1296532 h 2400015"/>
              <a:gd name="connsiteX65" fmla="*/ 4379566 w 4677232"/>
              <a:gd name="connsiteY65" fmla="*/ 1239382 h 2400015"/>
              <a:gd name="connsiteX66" fmla="*/ 4284316 w 4677232"/>
              <a:gd name="connsiteY66" fmla="*/ 1569582 h 2400015"/>
              <a:gd name="connsiteX67" fmla="*/ 4500216 w 4677232"/>
              <a:gd name="connsiteY67" fmla="*/ 1404482 h 2400015"/>
              <a:gd name="connsiteX68" fmla="*/ 4658966 w 4677232"/>
              <a:gd name="connsiteY68" fmla="*/ 1112382 h 2400015"/>
              <a:gd name="connsiteX69" fmla="*/ 4665316 w 4677232"/>
              <a:gd name="connsiteY69" fmla="*/ 617082 h 2400015"/>
              <a:gd name="connsiteX70" fmla="*/ 4582766 w 4677232"/>
              <a:gd name="connsiteY70" fmla="*/ 432932 h 2400015"/>
              <a:gd name="connsiteX71" fmla="*/ 4493866 w 4677232"/>
              <a:gd name="connsiteY71" fmla="*/ 610732 h 2400015"/>
              <a:gd name="connsiteX72" fmla="*/ 4341466 w 4677232"/>
              <a:gd name="connsiteY72" fmla="*/ 578982 h 2400015"/>
              <a:gd name="connsiteX73" fmla="*/ 4404966 w 4677232"/>
              <a:gd name="connsiteY73" fmla="*/ 331332 h 2400015"/>
              <a:gd name="connsiteX74" fmla="*/ 4265266 w 4677232"/>
              <a:gd name="connsiteY74" fmla="*/ 439282 h 2400015"/>
              <a:gd name="connsiteX75" fmla="*/ 4150966 w 4677232"/>
              <a:gd name="connsiteY75" fmla="*/ 591682 h 2400015"/>
              <a:gd name="connsiteX76" fmla="*/ 4068416 w 4677232"/>
              <a:gd name="connsiteY76" fmla="*/ 553582 h 2400015"/>
              <a:gd name="connsiteX77" fmla="*/ 4106516 w 4677232"/>
              <a:gd name="connsiteY77" fmla="*/ 464682 h 2400015"/>
              <a:gd name="connsiteX78" fmla="*/ 4131916 w 4677232"/>
              <a:gd name="connsiteY78" fmla="*/ 331332 h 2400015"/>
              <a:gd name="connsiteX79" fmla="*/ 4036666 w 4677232"/>
              <a:gd name="connsiteY79" fmla="*/ 426582 h 2400015"/>
              <a:gd name="connsiteX80" fmla="*/ 3890616 w 4677232"/>
              <a:gd name="connsiteY80" fmla="*/ 267832 h 2400015"/>
              <a:gd name="connsiteX81" fmla="*/ 3941416 w 4677232"/>
              <a:gd name="connsiteY81" fmla="*/ 458332 h 2400015"/>
              <a:gd name="connsiteX82" fmla="*/ 3928716 w 4677232"/>
              <a:gd name="connsiteY82" fmla="*/ 585332 h 2400015"/>
              <a:gd name="connsiteX83" fmla="*/ 3890616 w 4677232"/>
              <a:gd name="connsiteY83" fmla="*/ 648832 h 2400015"/>
              <a:gd name="connsiteX84" fmla="*/ 3801716 w 4677232"/>
              <a:gd name="connsiteY84" fmla="*/ 610732 h 2400015"/>
              <a:gd name="connsiteX85" fmla="*/ 3795366 w 4677232"/>
              <a:gd name="connsiteY85" fmla="*/ 502782 h 2400015"/>
              <a:gd name="connsiteX86" fmla="*/ 3719166 w 4677232"/>
              <a:gd name="connsiteY86" fmla="*/ 451982 h 2400015"/>
              <a:gd name="connsiteX87" fmla="*/ 3662016 w 4677232"/>
              <a:gd name="connsiteY87" fmla="*/ 483732 h 2400015"/>
              <a:gd name="connsiteX88" fmla="*/ 3712816 w 4677232"/>
              <a:gd name="connsiteY88" fmla="*/ 572632 h 2400015"/>
              <a:gd name="connsiteX89" fmla="*/ 3693766 w 4677232"/>
              <a:gd name="connsiteY89" fmla="*/ 585332 h 2400015"/>
              <a:gd name="connsiteX90" fmla="*/ 3630266 w 4677232"/>
              <a:gd name="connsiteY90" fmla="*/ 566282 h 2400015"/>
              <a:gd name="connsiteX91" fmla="*/ 3598516 w 4677232"/>
              <a:gd name="connsiteY91" fmla="*/ 471032 h 2400015"/>
              <a:gd name="connsiteX92" fmla="*/ 3674716 w 4677232"/>
              <a:gd name="connsiteY92" fmla="*/ 337682 h 2400015"/>
              <a:gd name="connsiteX93" fmla="*/ 3528666 w 4677232"/>
              <a:gd name="connsiteY93" fmla="*/ 331332 h 2400015"/>
              <a:gd name="connsiteX94" fmla="*/ 3649316 w 4677232"/>
              <a:gd name="connsiteY94" fmla="*/ 255132 h 2400015"/>
              <a:gd name="connsiteX95" fmla="*/ 3668366 w 4677232"/>
              <a:gd name="connsiteY95" fmla="*/ 159882 h 2400015"/>
              <a:gd name="connsiteX96" fmla="*/ 3560416 w 4677232"/>
              <a:gd name="connsiteY96" fmla="*/ 109082 h 2400015"/>
              <a:gd name="connsiteX97" fmla="*/ 3484216 w 4677232"/>
              <a:gd name="connsiteY97" fmla="*/ 197982 h 2400015"/>
              <a:gd name="connsiteX98" fmla="*/ 3458816 w 4677232"/>
              <a:gd name="connsiteY98" fmla="*/ 153532 h 2400015"/>
              <a:gd name="connsiteX99" fmla="*/ 3382616 w 4677232"/>
              <a:gd name="connsiteY99" fmla="*/ 153532 h 2400015"/>
              <a:gd name="connsiteX100" fmla="*/ 3382616 w 4677232"/>
              <a:gd name="connsiteY100" fmla="*/ 223382 h 2400015"/>
              <a:gd name="connsiteX101" fmla="*/ 3293716 w 4677232"/>
              <a:gd name="connsiteY101" fmla="*/ 96382 h 2400015"/>
              <a:gd name="connsiteX102" fmla="*/ 3185766 w 4677232"/>
              <a:gd name="connsiteY102" fmla="*/ 45582 h 2400015"/>
              <a:gd name="connsiteX103" fmla="*/ 3312766 w 4677232"/>
              <a:gd name="connsiteY103" fmla="*/ 337682 h 2400015"/>
              <a:gd name="connsiteX104" fmla="*/ 3147666 w 4677232"/>
              <a:gd name="connsiteY104" fmla="*/ 236082 h 2400015"/>
              <a:gd name="connsiteX105" fmla="*/ 3077816 w 4677232"/>
              <a:gd name="connsiteY105" fmla="*/ 242432 h 2400015"/>
              <a:gd name="connsiteX106" fmla="*/ 3014316 w 4677232"/>
              <a:gd name="connsiteY106" fmla="*/ 312282 h 2400015"/>
              <a:gd name="connsiteX107" fmla="*/ 2766666 w 4677232"/>
              <a:gd name="connsiteY107" fmla="*/ 331332 h 2400015"/>
              <a:gd name="connsiteX108" fmla="*/ 2817466 w 4677232"/>
              <a:gd name="connsiteY108" fmla="*/ 236082 h 2400015"/>
              <a:gd name="connsiteX109" fmla="*/ 2639666 w 4677232"/>
              <a:gd name="connsiteY109" fmla="*/ 229732 h 2400015"/>
              <a:gd name="connsiteX110" fmla="*/ 2455516 w 4677232"/>
              <a:gd name="connsiteY110" fmla="*/ 255132 h 2400015"/>
              <a:gd name="connsiteX111" fmla="*/ 2493616 w 4677232"/>
              <a:gd name="connsiteY111" fmla="*/ 159882 h 2400015"/>
              <a:gd name="connsiteX112" fmla="*/ 2322166 w 4677232"/>
              <a:gd name="connsiteY112" fmla="*/ 70982 h 2400015"/>
              <a:gd name="connsiteX113" fmla="*/ 2118966 w 4677232"/>
              <a:gd name="connsiteY113" fmla="*/ 1132 h 2400015"/>
              <a:gd name="connsiteX114" fmla="*/ 1522066 w 4677232"/>
              <a:gd name="connsiteY114" fmla="*/ 128132 h 2400015"/>
              <a:gd name="connsiteX115" fmla="*/ 1820516 w 4677232"/>
              <a:gd name="connsiteY115" fmla="*/ 178932 h 2400015"/>
              <a:gd name="connsiteX116" fmla="*/ 2138016 w 4677232"/>
              <a:gd name="connsiteY116" fmla="*/ 128132 h 2400015"/>
              <a:gd name="connsiteX117" fmla="*/ 2290416 w 4677232"/>
              <a:gd name="connsiteY117" fmla="*/ 197982 h 2400015"/>
              <a:gd name="connsiteX118" fmla="*/ 2290416 w 4677232"/>
              <a:gd name="connsiteY118" fmla="*/ 305932 h 2400015"/>
              <a:gd name="connsiteX119" fmla="*/ 2226916 w 4677232"/>
              <a:gd name="connsiteY119" fmla="*/ 305932 h 2400015"/>
              <a:gd name="connsiteX120" fmla="*/ 2144366 w 4677232"/>
              <a:gd name="connsiteY120" fmla="*/ 420232 h 2400015"/>
              <a:gd name="connsiteX121" fmla="*/ 2220566 w 4677232"/>
              <a:gd name="connsiteY121" fmla="*/ 420232 h 2400015"/>
              <a:gd name="connsiteX122" fmla="*/ 2366616 w 4677232"/>
              <a:gd name="connsiteY122" fmla="*/ 318632 h 2400015"/>
              <a:gd name="connsiteX123" fmla="*/ 2392016 w 4677232"/>
              <a:gd name="connsiteY123" fmla="*/ 502782 h 2400015"/>
              <a:gd name="connsiteX124" fmla="*/ 2436466 w 4677232"/>
              <a:gd name="connsiteY124" fmla="*/ 426582 h 2400015"/>
              <a:gd name="connsiteX125" fmla="*/ 2461866 w 4677232"/>
              <a:gd name="connsiteY125" fmla="*/ 363082 h 2400015"/>
              <a:gd name="connsiteX126" fmla="*/ 2626966 w 4677232"/>
              <a:gd name="connsiteY126" fmla="*/ 451982 h 2400015"/>
              <a:gd name="connsiteX127" fmla="*/ 2582516 w 4677232"/>
              <a:gd name="connsiteY127" fmla="*/ 566282 h 2400015"/>
              <a:gd name="connsiteX128" fmla="*/ 2684116 w 4677232"/>
              <a:gd name="connsiteY128" fmla="*/ 528182 h 2400015"/>
              <a:gd name="connsiteX129" fmla="*/ 2823816 w 4677232"/>
              <a:gd name="connsiteY129" fmla="*/ 528182 h 2400015"/>
              <a:gd name="connsiteX130" fmla="*/ 2709516 w 4677232"/>
              <a:gd name="connsiteY130" fmla="*/ 648832 h 2400015"/>
              <a:gd name="connsiteX131" fmla="*/ 2665066 w 4677232"/>
              <a:gd name="connsiteY131" fmla="*/ 718682 h 2400015"/>
              <a:gd name="connsiteX132" fmla="*/ 2785716 w 4677232"/>
              <a:gd name="connsiteY132" fmla="*/ 725032 h 2400015"/>
              <a:gd name="connsiteX133" fmla="*/ 2836516 w 4677232"/>
              <a:gd name="connsiteY133" fmla="*/ 693282 h 2400015"/>
              <a:gd name="connsiteX134" fmla="*/ 2906366 w 4677232"/>
              <a:gd name="connsiteY134" fmla="*/ 642482 h 2400015"/>
              <a:gd name="connsiteX135" fmla="*/ 3001616 w 4677232"/>
              <a:gd name="connsiteY135" fmla="*/ 661532 h 2400015"/>
              <a:gd name="connsiteX136" fmla="*/ 3033366 w 4677232"/>
              <a:gd name="connsiteY136" fmla="*/ 623432 h 2400015"/>
              <a:gd name="connsiteX137" fmla="*/ 3141316 w 4677232"/>
              <a:gd name="connsiteY137" fmla="*/ 655182 h 2400015"/>
              <a:gd name="connsiteX138" fmla="*/ 3122266 w 4677232"/>
              <a:gd name="connsiteY138" fmla="*/ 788532 h 2400015"/>
              <a:gd name="connsiteX139" fmla="*/ 3198466 w 4677232"/>
              <a:gd name="connsiteY139" fmla="*/ 686932 h 2400015"/>
              <a:gd name="connsiteX140" fmla="*/ 3255616 w 4677232"/>
              <a:gd name="connsiteY140" fmla="*/ 610732 h 2400015"/>
              <a:gd name="connsiteX141" fmla="*/ 3522316 w 4677232"/>
              <a:gd name="connsiteY141" fmla="*/ 807582 h 2400015"/>
              <a:gd name="connsiteX142" fmla="*/ 3350866 w 4677232"/>
              <a:gd name="connsiteY142" fmla="*/ 966332 h 2400015"/>
              <a:gd name="connsiteX143" fmla="*/ 3331816 w 4677232"/>
              <a:gd name="connsiteY143" fmla="*/ 1029832 h 2400015"/>
              <a:gd name="connsiteX144" fmla="*/ 3007966 w 4677232"/>
              <a:gd name="connsiteY144" fmla="*/ 1036182 h 2400015"/>
              <a:gd name="connsiteX145" fmla="*/ 3001616 w 4677232"/>
              <a:gd name="connsiteY145" fmla="*/ 947282 h 2400015"/>
              <a:gd name="connsiteX146" fmla="*/ 2925416 w 4677232"/>
              <a:gd name="connsiteY146" fmla="*/ 883782 h 2400015"/>
              <a:gd name="connsiteX147" fmla="*/ 2957166 w 4677232"/>
              <a:gd name="connsiteY147" fmla="*/ 1023482 h 2400015"/>
              <a:gd name="connsiteX148" fmla="*/ 2957166 w 4677232"/>
              <a:gd name="connsiteY148" fmla="*/ 1055232 h 2400015"/>
              <a:gd name="connsiteX149" fmla="*/ 2931766 w 4677232"/>
              <a:gd name="connsiteY149" fmla="*/ 1175882 h 2400015"/>
              <a:gd name="connsiteX150" fmla="*/ 2766666 w 4677232"/>
              <a:gd name="connsiteY150" fmla="*/ 1017132 h 2400015"/>
              <a:gd name="connsiteX151" fmla="*/ 2773016 w 4677232"/>
              <a:gd name="connsiteY151" fmla="*/ 1086982 h 2400015"/>
              <a:gd name="connsiteX152" fmla="*/ 2760316 w 4677232"/>
              <a:gd name="connsiteY152" fmla="*/ 1175882 h 2400015"/>
              <a:gd name="connsiteX153" fmla="*/ 2531716 w 4677232"/>
              <a:gd name="connsiteY153" fmla="*/ 1207632 h 2400015"/>
              <a:gd name="connsiteX154" fmla="*/ 2341216 w 4677232"/>
              <a:gd name="connsiteY154" fmla="*/ 1283832 h 2400015"/>
              <a:gd name="connsiteX155" fmla="*/ 2423766 w 4677232"/>
              <a:gd name="connsiteY155" fmla="*/ 947282 h 2400015"/>
              <a:gd name="connsiteX156" fmla="*/ 2322166 w 4677232"/>
              <a:gd name="connsiteY156" fmla="*/ 1061582 h 2400015"/>
              <a:gd name="connsiteX157" fmla="*/ 2182466 w 4677232"/>
              <a:gd name="connsiteY157" fmla="*/ 998082 h 2400015"/>
              <a:gd name="connsiteX158" fmla="*/ 2290416 w 4677232"/>
              <a:gd name="connsiteY158" fmla="*/ 1106032 h 2400015"/>
              <a:gd name="connsiteX159" fmla="*/ 2245966 w 4677232"/>
              <a:gd name="connsiteY159" fmla="*/ 1201282 h 2400015"/>
              <a:gd name="connsiteX160" fmla="*/ 2163416 w 4677232"/>
              <a:gd name="connsiteY160" fmla="*/ 1201282 h 2400015"/>
              <a:gd name="connsiteX161" fmla="*/ 2150716 w 4677232"/>
              <a:gd name="connsiteY161" fmla="*/ 1258432 h 2400015"/>
              <a:gd name="connsiteX162" fmla="*/ 2055466 w 4677232"/>
              <a:gd name="connsiteY162" fmla="*/ 1252082 h 2400015"/>
              <a:gd name="connsiteX163" fmla="*/ 1979266 w 4677232"/>
              <a:gd name="connsiteY163" fmla="*/ 1112382 h 2400015"/>
              <a:gd name="connsiteX164" fmla="*/ 1934816 w 4677232"/>
              <a:gd name="connsiteY164" fmla="*/ 1074282 h 2400015"/>
              <a:gd name="connsiteX165" fmla="*/ 1890366 w 4677232"/>
              <a:gd name="connsiteY165" fmla="*/ 953632 h 2400015"/>
              <a:gd name="connsiteX166" fmla="*/ 1877666 w 4677232"/>
              <a:gd name="connsiteY166" fmla="*/ 1144132 h 2400015"/>
              <a:gd name="connsiteX167" fmla="*/ 1953866 w 4677232"/>
              <a:gd name="connsiteY167" fmla="*/ 1258432 h 2400015"/>
              <a:gd name="connsiteX168" fmla="*/ 1680816 w 4677232"/>
              <a:gd name="connsiteY168" fmla="*/ 1379082 h 2400015"/>
              <a:gd name="connsiteX169" fmla="*/ 1668116 w 4677232"/>
              <a:gd name="connsiteY169" fmla="*/ 1271132 h 2400015"/>
              <a:gd name="connsiteX170" fmla="*/ 1553816 w 4677232"/>
              <a:gd name="connsiteY170" fmla="*/ 1207632 h 2400015"/>
              <a:gd name="connsiteX171" fmla="*/ 1566516 w 4677232"/>
              <a:gd name="connsiteY171" fmla="*/ 1264782 h 2400015"/>
              <a:gd name="connsiteX172" fmla="*/ 1566516 w 4677232"/>
              <a:gd name="connsiteY172" fmla="*/ 1353682 h 2400015"/>
              <a:gd name="connsiteX173" fmla="*/ 1337916 w 4677232"/>
              <a:gd name="connsiteY173" fmla="*/ 1417182 h 2400015"/>
              <a:gd name="connsiteX174" fmla="*/ 1312516 w 4677232"/>
              <a:gd name="connsiteY174" fmla="*/ 1537832 h 2400015"/>
              <a:gd name="connsiteX175" fmla="*/ 1229966 w 4677232"/>
              <a:gd name="connsiteY175" fmla="*/ 1582282 h 2400015"/>
              <a:gd name="connsiteX176" fmla="*/ 1198216 w 4677232"/>
              <a:gd name="connsiteY176" fmla="*/ 1448932 h 2400015"/>
              <a:gd name="connsiteX177" fmla="*/ 1077566 w 4677232"/>
              <a:gd name="connsiteY177" fmla="*/ 1404482 h 2400015"/>
              <a:gd name="connsiteX178" fmla="*/ 785466 w 4677232"/>
              <a:gd name="connsiteY178" fmla="*/ 985382 h 2400015"/>
              <a:gd name="connsiteX179" fmla="*/ 633066 w 4677232"/>
              <a:gd name="connsiteY179" fmla="*/ 737732 h 2400015"/>
              <a:gd name="connsiteX180" fmla="*/ 620366 w 4677232"/>
              <a:gd name="connsiteY180" fmla="*/ 820282 h 2400015"/>
              <a:gd name="connsiteX181" fmla="*/ 493366 w 4677232"/>
              <a:gd name="connsiteY181" fmla="*/ 839332 h 2400015"/>
              <a:gd name="connsiteX182" fmla="*/ 487016 w 4677232"/>
              <a:gd name="connsiteY182" fmla="*/ 750432 h 2400015"/>
              <a:gd name="connsiteX183" fmla="*/ 169516 w 4677232"/>
              <a:gd name="connsiteY183" fmla="*/ 623432 h 2400015"/>
              <a:gd name="connsiteX0" fmla="*/ 169516 w 4677232"/>
              <a:gd name="connsiteY0" fmla="*/ 623432 h 2432033"/>
              <a:gd name="connsiteX1" fmla="*/ 956916 w 4677232"/>
              <a:gd name="connsiteY1" fmla="*/ 1537832 h 2432033"/>
              <a:gd name="connsiteX2" fmla="*/ 899767 w 4677232"/>
              <a:gd name="connsiteY2" fmla="*/ 1575932 h 2432033"/>
              <a:gd name="connsiteX3" fmla="*/ 785467 w 4677232"/>
              <a:gd name="connsiteY3" fmla="*/ 1620382 h 2432033"/>
              <a:gd name="connsiteX4" fmla="*/ 715617 w 4677232"/>
              <a:gd name="connsiteY4" fmla="*/ 1702932 h 2432033"/>
              <a:gd name="connsiteX5" fmla="*/ 741017 w 4677232"/>
              <a:gd name="connsiteY5" fmla="*/ 1690232 h 2432033"/>
              <a:gd name="connsiteX6" fmla="*/ 512416 w 4677232"/>
              <a:gd name="connsiteY6" fmla="*/ 1702932 h 2432033"/>
              <a:gd name="connsiteX7" fmla="*/ 309216 w 4677232"/>
              <a:gd name="connsiteY7" fmla="*/ 1887082 h 2432033"/>
              <a:gd name="connsiteX8" fmla="*/ 4416 w 4677232"/>
              <a:gd name="connsiteY8" fmla="*/ 2071232 h 2432033"/>
              <a:gd name="connsiteX9" fmla="*/ 563217 w 4677232"/>
              <a:gd name="connsiteY9" fmla="*/ 2001382 h 2432033"/>
              <a:gd name="connsiteX10" fmla="*/ 810866 w 4677232"/>
              <a:gd name="connsiteY10" fmla="*/ 1855332 h 2432033"/>
              <a:gd name="connsiteX11" fmla="*/ 1115666 w 4677232"/>
              <a:gd name="connsiteY11" fmla="*/ 1785482 h 2432033"/>
              <a:gd name="connsiteX12" fmla="*/ 842617 w 4677232"/>
              <a:gd name="connsiteY12" fmla="*/ 1899782 h 2432033"/>
              <a:gd name="connsiteX13" fmla="*/ 1223616 w 4677232"/>
              <a:gd name="connsiteY13" fmla="*/ 2166482 h 2432033"/>
              <a:gd name="connsiteX14" fmla="*/ 1433166 w 4677232"/>
              <a:gd name="connsiteY14" fmla="*/ 1715632 h 2432033"/>
              <a:gd name="connsiteX15" fmla="*/ 1585566 w 4677232"/>
              <a:gd name="connsiteY15" fmla="*/ 2109332 h 2432033"/>
              <a:gd name="connsiteX16" fmla="*/ 1617317 w 4677232"/>
              <a:gd name="connsiteY16" fmla="*/ 2033132 h 2432033"/>
              <a:gd name="connsiteX17" fmla="*/ 1617317 w 4677232"/>
              <a:gd name="connsiteY17" fmla="*/ 1823582 h 2432033"/>
              <a:gd name="connsiteX18" fmla="*/ 1661766 w 4677232"/>
              <a:gd name="connsiteY18" fmla="*/ 1721982 h 2432033"/>
              <a:gd name="connsiteX19" fmla="*/ 1833216 w 4677232"/>
              <a:gd name="connsiteY19" fmla="*/ 1753732 h 2432033"/>
              <a:gd name="connsiteX20" fmla="*/ 2163416 w 4677232"/>
              <a:gd name="connsiteY20" fmla="*/ 1728332 h 2432033"/>
              <a:gd name="connsiteX21" fmla="*/ 2417416 w 4677232"/>
              <a:gd name="connsiteY21" fmla="*/ 1518782 h 2432033"/>
              <a:gd name="connsiteX22" fmla="*/ 2315816 w 4677232"/>
              <a:gd name="connsiteY22" fmla="*/ 2077582 h 2432033"/>
              <a:gd name="connsiteX23" fmla="*/ 2569816 w 4677232"/>
              <a:gd name="connsiteY23" fmla="*/ 2014082 h 2432033"/>
              <a:gd name="connsiteX24" fmla="*/ 2538067 w 4677232"/>
              <a:gd name="connsiteY24" fmla="*/ 1912482 h 2432033"/>
              <a:gd name="connsiteX25" fmla="*/ 2620617 w 4677232"/>
              <a:gd name="connsiteY25" fmla="*/ 1741032 h 2432033"/>
              <a:gd name="connsiteX26" fmla="*/ 2633316 w 4677232"/>
              <a:gd name="connsiteY26" fmla="*/ 1633082 h 2432033"/>
              <a:gd name="connsiteX27" fmla="*/ 2925416 w 4677232"/>
              <a:gd name="connsiteY27" fmla="*/ 1779132 h 2432033"/>
              <a:gd name="connsiteX28" fmla="*/ 2944466 w 4677232"/>
              <a:gd name="connsiteY28" fmla="*/ 1925182 h 2432033"/>
              <a:gd name="connsiteX29" fmla="*/ 3039716 w 4677232"/>
              <a:gd name="connsiteY29" fmla="*/ 1728332 h 2432033"/>
              <a:gd name="connsiteX30" fmla="*/ 3109566 w 4677232"/>
              <a:gd name="connsiteY30" fmla="*/ 1709282 h 2432033"/>
              <a:gd name="connsiteX31" fmla="*/ 3039716 w 4677232"/>
              <a:gd name="connsiteY31" fmla="*/ 1474332 h 2432033"/>
              <a:gd name="connsiteX32" fmla="*/ 3236566 w 4677232"/>
              <a:gd name="connsiteY32" fmla="*/ 1448932 h 2432033"/>
              <a:gd name="connsiteX33" fmla="*/ 3281016 w 4677232"/>
              <a:gd name="connsiteY33" fmla="*/ 1677532 h 2432033"/>
              <a:gd name="connsiteX34" fmla="*/ 3331816 w 4677232"/>
              <a:gd name="connsiteY34" fmla="*/ 1607682 h 2432033"/>
              <a:gd name="connsiteX35" fmla="*/ 3369916 w 4677232"/>
              <a:gd name="connsiteY35" fmla="*/ 1487032 h 2432033"/>
              <a:gd name="connsiteX36" fmla="*/ 3528666 w 4677232"/>
              <a:gd name="connsiteY36" fmla="*/ 1537832 h 2432033"/>
              <a:gd name="connsiteX37" fmla="*/ 3465166 w 4677232"/>
              <a:gd name="connsiteY37" fmla="*/ 1715632 h 2432033"/>
              <a:gd name="connsiteX38" fmla="*/ 3547716 w 4677232"/>
              <a:gd name="connsiteY38" fmla="*/ 1709282 h 2432033"/>
              <a:gd name="connsiteX39" fmla="*/ 3325466 w 4677232"/>
              <a:gd name="connsiteY39" fmla="*/ 2090282 h 2432033"/>
              <a:gd name="connsiteX40" fmla="*/ 3611216 w 4677232"/>
              <a:gd name="connsiteY40" fmla="*/ 2033132 h 2432033"/>
              <a:gd name="connsiteX41" fmla="*/ 3668367 w 4677232"/>
              <a:gd name="connsiteY41" fmla="*/ 2141083 h 2432033"/>
              <a:gd name="connsiteX42" fmla="*/ 3566767 w 4677232"/>
              <a:gd name="connsiteY42" fmla="*/ 2337932 h 2432033"/>
              <a:gd name="connsiteX43" fmla="*/ 3529172 w 4677232"/>
              <a:gd name="connsiteY43" fmla="*/ 2428425 h 2432033"/>
              <a:gd name="connsiteX44" fmla="*/ 3674716 w 4677232"/>
              <a:gd name="connsiteY44" fmla="*/ 2395082 h 2432033"/>
              <a:gd name="connsiteX45" fmla="*/ 3789017 w 4677232"/>
              <a:gd name="connsiteY45" fmla="*/ 2223631 h 2432033"/>
              <a:gd name="connsiteX46" fmla="*/ 3928716 w 4677232"/>
              <a:gd name="connsiteY46" fmla="*/ 2344282 h 2432033"/>
              <a:gd name="connsiteX47" fmla="*/ 3871567 w 4677232"/>
              <a:gd name="connsiteY47" fmla="*/ 2160131 h 2432033"/>
              <a:gd name="connsiteX48" fmla="*/ 3992217 w 4677232"/>
              <a:gd name="connsiteY48" fmla="*/ 2147431 h 2432033"/>
              <a:gd name="connsiteX49" fmla="*/ 3985867 w 4677232"/>
              <a:gd name="connsiteY49" fmla="*/ 2020433 h 2432033"/>
              <a:gd name="connsiteX50" fmla="*/ 3902905 w 4677232"/>
              <a:gd name="connsiteY50" fmla="*/ 1995911 h 2432033"/>
              <a:gd name="connsiteX51" fmla="*/ 3909667 w 4677232"/>
              <a:gd name="connsiteY51" fmla="*/ 1925181 h 2432033"/>
              <a:gd name="connsiteX52" fmla="*/ 3884267 w 4677232"/>
              <a:gd name="connsiteY52" fmla="*/ 1906131 h 2432033"/>
              <a:gd name="connsiteX53" fmla="*/ 3782667 w 4677232"/>
              <a:gd name="connsiteY53" fmla="*/ 1817232 h 2432033"/>
              <a:gd name="connsiteX54" fmla="*/ 3756855 w 4677232"/>
              <a:gd name="connsiteY54" fmla="*/ 1716511 h 2432033"/>
              <a:gd name="connsiteX55" fmla="*/ 3731867 w 4677232"/>
              <a:gd name="connsiteY55" fmla="*/ 1633082 h 2432033"/>
              <a:gd name="connsiteX56" fmla="*/ 3731867 w 4677232"/>
              <a:gd name="connsiteY56" fmla="*/ 1633082 h 2432033"/>
              <a:gd name="connsiteX57" fmla="*/ 3693767 w 4677232"/>
              <a:gd name="connsiteY57" fmla="*/ 1493383 h 2432033"/>
              <a:gd name="connsiteX58" fmla="*/ 3700116 w 4677232"/>
              <a:gd name="connsiteY58" fmla="*/ 1379082 h 2432033"/>
              <a:gd name="connsiteX59" fmla="*/ 3890616 w 4677232"/>
              <a:gd name="connsiteY59" fmla="*/ 1264782 h 2432033"/>
              <a:gd name="connsiteX60" fmla="*/ 3890616 w 4677232"/>
              <a:gd name="connsiteY60" fmla="*/ 1099682 h 2432033"/>
              <a:gd name="connsiteX61" fmla="*/ 4068416 w 4677232"/>
              <a:gd name="connsiteY61" fmla="*/ 1264782 h 2432033"/>
              <a:gd name="connsiteX62" fmla="*/ 4144616 w 4677232"/>
              <a:gd name="connsiteY62" fmla="*/ 1029832 h 2432033"/>
              <a:gd name="connsiteX63" fmla="*/ 4246216 w 4677232"/>
              <a:gd name="connsiteY63" fmla="*/ 1144132 h 2432033"/>
              <a:gd name="connsiteX64" fmla="*/ 4239866 w 4677232"/>
              <a:gd name="connsiteY64" fmla="*/ 1296532 h 2432033"/>
              <a:gd name="connsiteX65" fmla="*/ 4379566 w 4677232"/>
              <a:gd name="connsiteY65" fmla="*/ 1239382 h 2432033"/>
              <a:gd name="connsiteX66" fmla="*/ 4284316 w 4677232"/>
              <a:gd name="connsiteY66" fmla="*/ 1569582 h 2432033"/>
              <a:gd name="connsiteX67" fmla="*/ 4500216 w 4677232"/>
              <a:gd name="connsiteY67" fmla="*/ 1404482 h 2432033"/>
              <a:gd name="connsiteX68" fmla="*/ 4658966 w 4677232"/>
              <a:gd name="connsiteY68" fmla="*/ 1112382 h 2432033"/>
              <a:gd name="connsiteX69" fmla="*/ 4665316 w 4677232"/>
              <a:gd name="connsiteY69" fmla="*/ 617082 h 2432033"/>
              <a:gd name="connsiteX70" fmla="*/ 4582766 w 4677232"/>
              <a:gd name="connsiteY70" fmla="*/ 432932 h 2432033"/>
              <a:gd name="connsiteX71" fmla="*/ 4493866 w 4677232"/>
              <a:gd name="connsiteY71" fmla="*/ 610732 h 2432033"/>
              <a:gd name="connsiteX72" fmla="*/ 4341466 w 4677232"/>
              <a:gd name="connsiteY72" fmla="*/ 578982 h 2432033"/>
              <a:gd name="connsiteX73" fmla="*/ 4404966 w 4677232"/>
              <a:gd name="connsiteY73" fmla="*/ 331332 h 2432033"/>
              <a:gd name="connsiteX74" fmla="*/ 4265266 w 4677232"/>
              <a:gd name="connsiteY74" fmla="*/ 439282 h 2432033"/>
              <a:gd name="connsiteX75" fmla="*/ 4150966 w 4677232"/>
              <a:gd name="connsiteY75" fmla="*/ 591682 h 2432033"/>
              <a:gd name="connsiteX76" fmla="*/ 4068416 w 4677232"/>
              <a:gd name="connsiteY76" fmla="*/ 553582 h 2432033"/>
              <a:gd name="connsiteX77" fmla="*/ 4106516 w 4677232"/>
              <a:gd name="connsiteY77" fmla="*/ 464682 h 2432033"/>
              <a:gd name="connsiteX78" fmla="*/ 4131916 w 4677232"/>
              <a:gd name="connsiteY78" fmla="*/ 331332 h 2432033"/>
              <a:gd name="connsiteX79" fmla="*/ 4036666 w 4677232"/>
              <a:gd name="connsiteY79" fmla="*/ 426582 h 2432033"/>
              <a:gd name="connsiteX80" fmla="*/ 3890616 w 4677232"/>
              <a:gd name="connsiteY80" fmla="*/ 267832 h 2432033"/>
              <a:gd name="connsiteX81" fmla="*/ 3941416 w 4677232"/>
              <a:gd name="connsiteY81" fmla="*/ 458332 h 2432033"/>
              <a:gd name="connsiteX82" fmla="*/ 3928716 w 4677232"/>
              <a:gd name="connsiteY82" fmla="*/ 585332 h 2432033"/>
              <a:gd name="connsiteX83" fmla="*/ 3890616 w 4677232"/>
              <a:gd name="connsiteY83" fmla="*/ 648832 h 2432033"/>
              <a:gd name="connsiteX84" fmla="*/ 3801716 w 4677232"/>
              <a:gd name="connsiteY84" fmla="*/ 610732 h 2432033"/>
              <a:gd name="connsiteX85" fmla="*/ 3795366 w 4677232"/>
              <a:gd name="connsiteY85" fmla="*/ 502782 h 2432033"/>
              <a:gd name="connsiteX86" fmla="*/ 3719166 w 4677232"/>
              <a:gd name="connsiteY86" fmla="*/ 451982 h 2432033"/>
              <a:gd name="connsiteX87" fmla="*/ 3662016 w 4677232"/>
              <a:gd name="connsiteY87" fmla="*/ 483732 h 2432033"/>
              <a:gd name="connsiteX88" fmla="*/ 3712816 w 4677232"/>
              <a:gd name="connsiteY88" fmla="*/ 572632 h 2432033"/>
              <a:gd name="connsiteX89" fmla="*/ 3693766 w 4677232"/>
              <a:gd name="connsiteY89" fmla="*/ 585332 h 2432033"/>
              <a:gd name="connsiteX90" fmla="*/ 3630266 w 4677232"/>
              <a:gd name="connsiteY90" fmla="*/ 566282 h 2432033"/>
              <a:gd name="connsiteX91" fmla="*/ 3598516 w 4677232"/>
              <a:gd name="connsiteY91" fmla="*/ 471032 h 2432033"/>
              <a:gd name="connsiteX92" fmla="*/ 3674716 w 4677232"/>
              <a:gd name="connsiteY92" fmla="*/ 337682 h 2432033"/>
              <a:gd name="connsiteX93" fmla="*/ 3528666 w 4677232"/>
              <a:gd name="connsiteY93" fmla="*/ 331332 h 2432033"/>
              <a:gd name="connsiteX94" fmla="*/ 3649316 w 4677232"/>
              <a:gd name="connsiteY94" fmla="*/ 255132 h 2432033"/>
              <a:gd name="connsiteX95" fmla="*/ 3668366 w 4677232"/>
              <a:gd name="connsiteY95" fmla="*/ 159882 h 2432033"/>
              <a:gd name="connsiteX96" fmla="*/ 3560416 w 4677232"/>
              <a:gd name="connsiteY96" fmla="*/ 109082 h 2432033"/>
              <a:gd name="connsiteX97" fmla="*/ 3484216 w 4677232"/>
              <a:gd name="connsiteY97" fmla="*/ 197982 h 2432033"/>
              <a:gd name="connsiteX98" fmla="*/ 3458816 w 4677232"/>
              <a:gd name="connsiteY98" fmla="*/ 153532 h 2432033"/>
              <a:gd name="connsiteX99" fmla="*/ 3382616 w 4677232"/>
              <a:gd name="connsiteY99" fmla="*/ 153532 h 2432033"/>
              <a:gd name="connsiteX100" fmla="*/ 3382616 w 4677232"/>
              <a:gd name="connsiteY100" fmla="*/ 223382 h 2432033"/>
              <a:gd name="connsiteX101" fmla="*/ 3293716 w 4677232"/>
              <a:gd name="connsiteY101" fmla="*/ 96382 h 2432033"/>
              <a:gd name="connsiteX102" fmla="*/ 3185766 w 4677232"/>
              <a:gd name="connsiteY102" fmla="*/ 45582 h 2432033"/>
              <a:gd name="connsiteX103" fmla="*/ 3312766 w 4677232"/>
              <a:gd name="connsiteY103" fmla="*/ 337682 h 2432033"/>
              <a:gd name="connsiteX104" fmla="*/ 3147666 w 4677232"/>
              <a:gd name="connsiteY104" fmla="*/ 236082 h 2432033"/>
              <a:gd name="connsiteX105" fmla="*/ 3077816 w 4677232"/>
              <a:gd name="connsiteY105" fmla="*/ 242432 h 2432033"/>
              <a:gd name="connsiteX106" fmla="*/ 3014316 w 4677232"/>
              <a:gd name="connsiteY106" fmla="*/ 312282 h 2432033"/>
              <a:gd name="connsiteX107" fmla="*/ 2766666 w 4677232"/>
              <a:gd name="connsiteY107" fmla="*/ 331332 h 2432033"/>
              <a:gd name="connsiteX108" fmla="*/ 2817466 w 4677232"/>
              <a:gd name="connsiteY108" fmla="*/ 236082 h 2432033"/>
              <a:gd name="connsiteX109" fmla="*/ 2639666 w 4677232"/>
              <a:gd name="connsiteY109" fmla="*/ 229732 h 2432033"/>
              <a:gd name="connsiteX110" fmla="*/ 2455516 w 4677232"/>
              <a:gd name="connsiteY110" fmla="*/ 255132 h 2432033"/>
              <a:gd name="connsiteX111" fmla="*/ 2493616 w 4677232"/>
              <a:gd name="connsiteY111" fmla="*/ 159882 h 2432033"/>
              <a:gd name="connsiteX112" fmla="*/ 2322166 w 4677232"/>
              <a:gd name="connsiteY112" fmla="*/ 70982 h 2432033"/>
              <a:gd name="connsiteX113" fmla="*/ 2118966 w 4677232"/>
              <a:gd name="connsiteY113" fmla="*/ 1132 h 2432033"/>
              <a:gd name="connsiteX114" fmla="*/ 1522066 w 4677232"/>
              <a:gd name="connsiteY114" fmla="*/ 128132 h 2432033"/>
              <a:gd name="connsiteX115" fmla="*/ 1820516 w 4677232"/>
              <a:gd name="connsiteY115" fmla="*/ 178932 h 2432033"/>
              <a:gd name="connsiteX116" fmla="*/ 2138016 w 4677232"/>
              <a:gd name="connsiteY116" fmla="*/ 128132 h 2432033"/>
              <a:gd name="connsiteX117" fmla="*/ 2290416 w 4677232"/>
              <a:gd name="connsiteY117" fmla="*/ 197982 h 2432033"/>
              <a:gd name="connsiteX118" fmla="*/ 2290416 w 4677232"/>
              <a:gd name="connsiteY118" fmla="*/ 305932 h 2432033"/>
              <a:gd name="connsiteX119" fmla="*/ 2226916 w 4677232"/>
              <a:gd name="connsiteY119" fmla="*/ 305932 h 2432033"/>
              <a:gd name="connsiteX120" fmla="*/ 2144366 w 4677232"/>
              <a:gd name="connsiteY120" fmla="*/ 420232 h 2432033"/>
              <a:gd name="connsiteX121" fmla="*/ 2220566 w 4677232"/>
              <a:gd name="connsiteY121" fmla="*/ 420232 h 2432033"/>
              <a:gd name="connsiteX122" fmla="*/ 2366616 w 4677232"/>
              <a:gd name="connsiteY122" fmla="*/ 318632 h 2432033"/>
              <a:gd name="connsiteX123" fmla="*/ 2392016 w 4677232"/>
              <a:gd name="connsiteY123" fmla="*/ 502782 h 2432033"/>
              <a:gd name="connsiteX124" fmla="*/ 2436466 w 4677232"/>
              <a:gd name="connsiteY124" fmla="*/ 426582 h 2432033"/>
              <a:gd name="connsiteX125" fmla="*/ 2461866 w 4677232"/>
              <a:gd name="connsiteY125" fmla="*/ 363082 h 2432033"/>
              <a:gd name="connsiteX126" fmla="*/ 2626966 w 4677232"/>
              <a:gd name="connsiteY126" fmla="*/ 451982 h 2432033"/>
              <a:gd name="connsiteX127" fmla="*/ 2582516 w 4677232"/>
              <a:gd name="connsiteY127" fmla="*/ 566282 h 2432033"/>
              <a:gd name="connsiteX128" fmla="*/ 2684116 w 4677232"/>
              <a:gd name="connsiteY128" fmla="*/ 528182 h 2432033"/>
              <a:gd name="connsiteX129" fmla="*/ 2823816 w 4677232"/>
              <a:gd name="connsiteY129" fmla="*/ 528182 h 2432033"/>
              <a:gd name="connsiteX130" fmla="*/ 2709516 w 4677232"/>
              <a:gd name="connsiteY130" fmla="*/ 648832 h 2432033"/>
              <a:gd name="connsiteX131" fmla="*/ 2665066 w 4677232"/>
              <a:gd name="connsiteY131" fmla="*/ 718682 h 2432033"/>
              <a:gd name="connsiteX132" fmla="*/ 2785716 w 4677232"/>
              <a:gd name="connsiteY132" fmla="*/ 725032 h 2432033"/>
              <a:gd name="connsiteX133" fmla="*/ 2836516 w 4677232"/>
              <a:gd name="connsiteY133" fmla="*/ 693282 h 2432033"/>
              <a:gd name="connsiteX134" fmla="*/ 2906366 w 4677232"/>
              <a:gd name="connsiteY134" fmla="*/ 642482 h 2432033"/>
              <a:gd name="connsiteX135" fmla="*/ 3001616 w 4677232"/>
              <a:gd name="connsiteY135" fmla="*/ 661532 h 2432033"/>
              <a:gd name="connsiteX136" fmla="*/ 3033366 w 4677232"/>
              <a:gd name="connsiteY136" fmla="*/ 623432 h 2432033"/>
              <a:gd name="connsiteX137" fmla="*/ 3141316 w 4677232"/>
              <a:gd name="connsiteY137" fmla="*/ 655182 h 2432033"/>
              <a:gd name="connsiteX138" fmla="*/ 3122266 w 4677232"/>
              <a:gd name="connsiteY138" fmla="*/ 788532 h 2432033"/>
              <a:gd name="connsiteX139" fmla="*/ 3198466 w 4677232"/>
              <a:gd name="connsiteY139" fmla="*/ 686932 h 2432033"/>
              <a:gd name="connsiteX140" fmla="*/ 3255616 w 4677232"/>
              <a:gd name="connsiteY140" fmla="*/ 610732 h 2432033"/>
              <a:gd name="connsiteX141" fmla="*/ 3522316 w 4677232"/>
              <a:gd name="connsiteY141" fmla="*/ 807582 h 2432033"/>
              <a:gd name="connsiteX142" fmla="*/ 3350866 w 4677232"/>
              <a:gd name="connsiteY142" fmla="*/ 966332 h 2432033"/>
              <a:gd name="connsiteX143" fmla="*/ 3331816 w 4677232"/>
              <a:gd name="connsiteY143" fmla="*/ 1029832 h 2432033"/>
              <a:gd name="connsiteX144" fmla="*/ 3007966 w 4677232"/>
              <a:gd name="connsiteY144" fmla="*/ 1036182 h 2432033"/>
              <a:gd name="connsiteX145" fmla="*/ 3001616 w 4677232"/>
              <a:gd name="connsiteY145" fmla="*/ 947282 h 2432033"/>
              <a:gd name="connsiteX146" fmla="*/ 2925416 w 4677232"/>
              <a:gd name="connsiteY146" fmla="*/ 883782 h 2432033"/>
              <a:gd name="connsiteX147" fmla="*/ 2957166 w 4677232"/>
              <a:gd name="connsiteY147" fmla="*/ 1023482 h 2432033"/>
              <a:gd name="connsiteX148" fmla="*/ 2957166 w 4677232"/>
              <a:gd name="connsiteY148" fmla="*/ 1055232 h 2432033"/>
              <a:gd name="connsiteX149" fmla="*/ 2931766 w 4677232"/>
              <a:gd name="connsiteY149" fmla="*/ 1175882 h 2432033"/>
              <a:gd name="connsiteX150" fmla="*/ 2766666 w 4677232"/>
              <a:gd name="connsiteY150" fmla="*/ 1017132 h 2432033"/>
              <a:gd name="connsiteX151" fmla="*/ 2773016 w 4677232"/>
              <a:gd name="connsiteY151" fmla="*/ 1086982 h 2432033"/>
              <a:gd name="connsiteX152" fmla="*/ 2760316 w 4677232"/>
              <a:gd name="connsiteY152" fmla="*/ 1175882 h 2432033"/>
              <a:gd name="connsiteX153" fmla="*/ 2531716 w 4677232"/>
              <a:gd name="connsiteY153" fmla="*/ 1207632 h 2432033"/>
              <a:gd name="connsiteX154" fmla="*/ 2341216 w 4677232"/>
              <a:gd name="connsiteY154" fmla="*/ 1283832 h 2432033"/>
              <a:gd name="connsiteX155" fmla="*/ 2423766 w 4677232"/>
              <a:gd name="connsiteY155" fmla="*/ 947282 h 2432033"/>
              <a:gd name="connsiteX156" fmla="*/ 2322166 w 4677232"/>
              <a:gd name="connsiteY156" fmla="*/ 1061582 h 2432033"/>
              <a:gd name="connsiteX157" fmla="*/ 2182466 w 4677232"/>
              <a:gd name="connsiteY157" fmla="*/ 998082 h 2432033"/>
              <a:gd name="connsiteX158" fmla="*/ 2290416 w 4677232"/>
              <a:gd name="connsiteY158" fmla="*/ 1106032 h 2432033"/>
              <a:gd name="connsiteX159" fmla="*/ 2245966 w 4677232"/>
              <a:gd name="connsiteY159" fmla="*/ 1201282 h 2432033"/>
              <a:gd name="connsiteX160" fmla="*/ 2163416 w 4677232"/>
              <a:gd name="connsiteY160" fmla="*/ 1201282 h 2432033"/>
              <a:gd name="connsiteX161" fmla="*/ 2150716 w 4677232"/>
              <a:gd name="connsiteY161" fmla="*/ 1258432 h 2432033"/>
              <a:gd name="connsiteX162" fmla="*/ 2055466 w 4677232"/>
              <a:gd name="connsiteY162" fmla="*/ 1252082 h 2432033"/>
              <a:gd name="connsiteX163" fmla="*/ 1979266 w 4677232"/>
              <a:gd name="connsiteY163" fmla="*/ 1112382 h 2432033"/>
              <a:gd name="connsiteX164" fmla="*/ 1934816 w 4677232"/>
              <a:gd name="connsiteY164" fmla="*/ 1074282 h 2432033"/>
              <a:gd name="connsiteX165" fmla="*/ 1890366 w 4677232"/>
              <a:gd name="connsiteY165" fmla="*/ 953632 h 2432033"/>
              <a:gd name="connsiteX166" fmla="*/ 1877666 w 4677232"/>
              <a:gd name="connsiteY166" fmla="*/ 1144132 h 2432033"/>
              <a:gd name="connsiteX167" fmla="*/ 1953866 w 4677232"/>
              <a:gd name="connsiteY167" fmla="*/ 1258432 h 2432033"/>
              <a:gd name="connsiteX168" fmla="*/ 1680816 w 4677232"/>
              <a:gd name="connsiteY168" fmla="*/ 1379082 h 2432033"/>
              <a:gd name="connsiteX169" fmla="*/ 1668116 w 4677232"/>
              <a:gd name="connsiteY169" fmla="*/ 1271132 h 2432033"/>
              <a:gd name="connsiteX170" fmla="*/ 1553816 w 4677232"/>
              <a:gd name="connsiteY170" fmla="*/ 1207632 h 2432033"/>
              <a:gd name="connsiteX171" fmla="*/ 1566516 w 4677232"/>
              <a:gd name="connsiteY171" fmla="*/ 1264782 h 2432033"/>
              <a:gd name="connsiteX172" fmla="*/ 1566516 w 4677232"/>
              <a:gd name="connsiteY172" fmla="*/ 1353682 h 2432033"/>
              <a:gd name="connsiteX173" fmla="*/ 1337916 w 4677232"/>
              <a:gd name="connsiteY173" fmla="*/ 1417182 h 2432033"/>
              <a:gd name="connsiteX174" fmla="*/ 1312516 w 4677232"/>
              <a:gd name="connsiteY174" fmla="*/ 1537832 h 2432033"/>
              <a:gd name="connsiteX175" fmla="*/ 1229966 w 4677232"/>
              <a:gd name="connsiteY175" fmla="*/ 1582282 h 2432033"/>
              <a:gd name="connsiteX176" fmla="*/ 1198216 w 4677232"/>
              <a:gd name="connsiteY176" fmla="*/ 1448932 h 2432033"/>
              <a:gd name="connsiteX177" fmla="*/ 1077566 w 4677232"/>
              <a:gd name="connsiteY177" fmla="*/ 1404482 h 2432033"/>
              <a:gd name="connsiteX178" fmla="*/ 785466 w 4677232"/>
              <a:gd name="connsiteY178" fmla="*/ 985382 h 2432033"/>
              <a:gd name="connsiteX179" fmla="*/ 633066 w 4677232"/>
              <a:gd name="connsiteY179" fmla="*/ 737732 h 2432033"/>
              <a:gd name="connsiteX180" fmla="*/ 620366 w 4677232"/>
              <a:gd name="connsiteY180" fmla="*/ 820282 h 2432033"/>
              <a:gd name="connsiteX181" fmla="*/ 493366 w 4677232"/>
              <a:gd name="connsiteY181" fmla="*/ 839332 h 2432033"/>
              <a:gd name="connsiteX182" fmla="*/ 487016 w 4677232"/>
              <a:gd name="connsiteY182" fmla="*/ 750432 h 2432033"/>
              <a:gd name="connsiteX183" fmla="*/ 169516 w 4677232"/>
              <a:gd name="connsiteY183" fmla="*/ 623432 h 2432033"/>
              <a:gd name="connsiteX0" fmla="*/ 169516 w 4677232"/>
              <a:gd name="connsiteY0" fmla="*/ 623432 h 2433562"/>
              <a:gd name="connsiteX1" fmla="*/ 956916 w 4677232"/>
              <a:gd name="connsiteY1" fmla="*/ 1537832 h 2433562"/>
              <a:gd name="connsiteX2" fmla="*/ 899767 w 4677232"/>
              <a:gd name="connsiteY2" fmla="*/ 1575932 h 2433562"/>
              <a:gd name="connsiteX3" fmla="*/ 785467 w 4677232"/>
              <a:gd name="connsiteY3" fmla="*/ 1620382 h 2433562"/>
              <a:gd name="connsiteX4" fmla="*/ 715617 w 4677232"/>
              <a:gd name="connsiteY4" fmla="*/ 1702932 h 2433562"/>
              <a:gd name="connsiteX5" fmla="*/ 741017 w 4677232"/>
              <a:gd name="connsiteY5" fmla="*/ 1690232 h 2433562"/>
              <a:gd name="connsiteX6" fmla="*/ 512416 w 4677232"/>
              <a:gd name="connsiteY6" fmla="*/ 1702932 h 2433562"/>
              <a:gd name="connsiteX7" fmla="*/ 309216 w 4677232"/>
              <a:gd name="connsiteY7" fmla="*/ 1887082 h 2433562"/>
              <a:gd name="connsiteX8" fmla="*/ 4416 w 4677232"/>
              <a:gd name="connsiteY8" fmla="*/ 2071232 h 2433562"/>
              <a:gd name="connsiteX9" fmla="*/ 563217 w 4677232"/>
              <a:gd name="connsiteY9" fmla="*/ 2001382 h 2433562"/>
              <a:gd name="connsiteX10" fmla="*/ 810866 w 4677232"/>
              <a:gd name="connsiteY10" fmla="*/ 1855332 h 2433562"/>
              <a:gd name="connsiteX11" fmla="*/ 1115666 w 4677232"/>
              <a:gd name="connsiteY11" fmla="*/ 1785482 h 2433562"/>
              <a:gd name="connsiteX12" fmla="*/ 842617 w 4677232"/>
              <a:gd name="connsiteY12" fmla="*/ 1899782 h 2433562"/>
              <a:gd name="connsiteX13" fmla="*/ 1223616 w 4677232"/>
              <a:gd name="connsiteY13" fmla="*/ 2166482 h 2433562"/>
              <a:gd name="connsiteX14" fmla="*/ 1433166 w 4677232"/>
              <a:gd name="connsiteY14" fmla="*/ 1715632 h 2433562"/>
              <a:gd name="connsiteX15" fmla="*/ 1585566 w 4677232"/>
              <a:gd name="connsiteY15" fmla="*/ 2109332 h 2433562"/>
              <a:gd name="connsiteX16" fmla="*/ 1617317 w 4677232"/>
              <a:gd name="connsiteY16" fmla="*/ 2033132 h 2433562"/>
              <a:gd name="connsiteX17" fmla="*/ 1617317 w 4677232"/>
              <a:gd name="connsiteY17" fmla="*/ 1823582 h 2433562"/>
              <a:gd name="connsiteX18" fmla="*/ 1661766 w 4677232"/>
              <a:gd name="connsiteY18" fmla="*/ 1721982 h 2433562"/>
              <a:gd name="connsiteX19" fmla="*/ 1833216 w 4677232"/>
              <a:gd name="connsiteY19" fmla="*/ 1753732 h 2433562"/>
              <a:gd name="connsiteX20" fmla="*/ 2163416 w 4677232"/>
              <a:gd name="connsiteY20" fmla="*/ 1728332 h 2433562"/>
              <a:gd name="connsiteX21" fmla="*/ 2417416 w 4677232"/>
              <a:gd name="connsiteY21" fmla="*/ 1518782 h 2433562"/>
              <a:gd name="connsiteX22" fmla="*/ 2315816 w 4677232"/>
              <a:gd name="connsiteY22" fmla="*/ 2077582 h 2433562"/>
              <a:gd name="connsiteX23" fmla="*/ 2569816 w 4677232"/>
              <a:gd name="connsiteY23" fmla="*/ 2014082 h 2433562"/>
              <a:gd name="connsiteX24" fmla="*/ 2538067 w 4677232"/>
              <a:gd name="connsiteY24" fmla="*/ 1912482 h 2433562"/>
              <a:gd name="connsiteX25" fmla="*/ 2620617 w 4677232"/>
              <a:gd name="connsiteY25" fmla="*/ 1741032 h 2433562"/>
              <a:gd name="connsiteX26" fmla="*/ 2633316 w 4677232"/>
              <a:gd name="connsiteY26" fmla="*/ 1633082 h 2433562"/>
              <a:gd name="connsiteX27" fmla="*/ 2925416 w 4677232"/>
              <a:gd name="connsiteY27" fmla="*/ 1779132 h 2433562"/>
              <a:gd name="connsiteX28" fmla="*/ 2944466 w 4677232"/>
              <a:gd name="connsiteY28" fmla="*/ 1925182 h 2433562"/>
              <a:gd name="connsiteX29" fmla="*/ 3039716 w 4677232"/>
              <a:gd name="connsiteY29" fmla="*/ 1728332 h 2433562"/>
              <a:gd name="connsiteX30" fmla="*/ 3109566 w 4677232"/>
              <a:gd name="connsiteY30" fmla="*/ 1709282 h 2433562"/>
              <a:gd name="connsiteX31" fmla="*/ 3039716 w 4677232"/>
              <a:gd name="connsiteY31" fmla="*/ 1474332 h 2433562"/>
              <a:gd name="connsiteX32" fmla="*/ 3236566 w 4677232"/>
              <a:gd name="connsiteY32" fmla="*/ 1448932 h 2433562"/>
              <a:gd name="connsiteX33" fmla="*/ 3281016 w 4677232"/>
              <a:gd name="connsiteY33" fmla="*/ 1677532 h 2433562"/>
              <a:gd name="connsiteX34" fmla="*/ 3331816 w 4677232"/>
              <a:gd name="connsiteY34" fmla="*/ 1607682 h 2433562"/>
              <a:gd name="connsiteX35" fmla="*/ 3369916 w 4677232"/>
              <a:gd name="connsiteY35" fmla="*/ 1487032 h 2433562"/>
              <a:gd name="connsiteX36" fmla="*/ 3528666 w 4677232"/>
              <a:gd name="connsiteY36" fmla="*/ 1537832 h 2433562"/>
              <a:gd name="connsiteX37" fmla="*/ 3465166 w 4677232"/>
              <a:gd name="connsiteY37" fmla="*/ 1715632 h 2433562"/>
              <a:gd name="connsiteX38" fmla="*/ 3547716 w 4677232"/>
              <a:gd name="connsiteY38" fmla="*/ 1709282 h 2433562"/>
              <a:gd name="connsiteX39" fmla="*/ 3325466 w 4677232"/>
              <a:gd name="connsiteY39" fmla="*/ 2090282 h 2433562"/>
              <a:gd name="connsiteX40" fmla="*/ 3611216 w 4677232"/>
              <a:gd name="connsiteY40" fmla="*/ 2033132 h 2433562"/>
              <a:gd name="connsiteX41" fmla="*/ 3668367 w 4677232"/>
              <a:gd name="connsiteY41" fmla="*/ 2141083 h 2433562"/>
              <a:gd name="connsiteX42" fmla="*/ 3566767 w 4677232"/>
              <a:gd name="connsiteY42" fmla="*/ 2337932 h 2433562"/>
              <a:gd name="connsiteX43" fmla="*/ 3529172 w 4677232"/>
              <a:gd name="connsiteY43" fmla="*/ 2428425 h 2433562"/>
              <a:gd name="connsiteX44" fmla="*/ 3674716 w 4677232"/>
              <a:gd name="connsiteY44" fmla="*/ 2395082 h 2433562"/>
              <a:gd name="connsiteX45" fmla="*/ 3789017 w 4677232"/>
              <a:gd name="connsiteY45" fmla="*/ 2223631 h 2433562"/>
              <a:gd name="connsiteX46" fmla="*/ 3916016 w 4677232"/>
              <a:gd name="connsiteY46" fmla="*/ 2433182 h 2433562"/>
              <a:gd name="connsiteX47" fmla="*/ 3871567 w 4677232"/>
              <a:gd name="connsiteY47" fmla="*/ 2160131 h 2433562"/>
              <a:gd name="connsiteX48" fmla="*/ 3992217 w 4677232"/>
              <a:gd name="connsiteY48" fmla="*/ 2147431 h 2433562"/>
              <a:gd name="connsiteX49" fmla="*/ 3985867 w 4677232"/>
              <a:gd name="connsiteY49" fmla="*/ 2020433 h 2433562"/>
              <a:gd name="connsiteX50" fmla="*/ 3902905 w 4677232"/>
              <a:gd name="connsiteY50" fmla="*/ 1995911 h 2433562"/>
              <a:gd name="connsiteX51" fmla="*/ 3909667 w 4677232"/>
              <a:gd name="connsiteY51" fmla="*/ 1925181 h 2433562"/>
              <a:gd name="connsiteX52" fmla="*/ 3884267 w 4677232"/>
              <a:gd name="connsiteY52" fmla="*/ 1906131 h 2433562"/>
              <a:gd name="connsiteX53" fmla="*/ 3782667 w 4677232"/>
              <a:gd name="connsiteY53" fmla="*/ 1817232 h 2433562"/>
              <a:gd name="connsiteX54" fmla="*/ 3756855 w 4677232"/>
              <a:gd name="connsiteY54" fmla="*/ 1716511 h 2433562"/>
              <a:gd name="connsiteX55" fmla="*/ 3731867 w 4677232"/>
              <a:gd name="connsiteY55" fmla="*/ 1633082 h 2433562"/>
              <a:gd name="connsiteX56" fmla="*/ 3731867 w 4677232"/>
              <a:gd name="connsiteY56" fmla="*/ 1633082 h 2433562"/>
              <a:gd name="connsiteX57" fmla="*/ 3693767 w 4677232"/>
              <a:gd name="connsiteY57" fmla="*/ 1493383 h 2433562"/>
              <a:gd name="connsiteX58" fmla="*/ 3700116 w 4677232"/>
              <a:gd name="connsiteY58" fmla="*/ 1379082 h 2433562"/>
              <a:gd name="connsiteX59" fmla="*/ 3890616 w 4677232"/>
              <a:gd name="connsiteY59" fmla="*/ 1264782 h 2433562"/>
              <a:gd name="connsiteX60" fmla="*/ 3890616 w 4677232"/>
              <a:gd name="connsiteY60" fmla="*/ 1099682 h 2433562"/>
              <a:gd name="connsiteX61" fmla="*/ 4068416 w 4677232"/>
              <a:gd name="connsiteY61" fmla="*/ 1264782 h 2433562"/>
              <a:gd name="connsiteX62" fmla="*/ 4144616 w 4677232"/>
              <a:gd name="connsiteY62" fmla="*/ 1029832 h 2433562"/>
              <a:gd name="connsiteX63" fmla="*/ 4246216 w 4677232"/>
              <a:gd name="connsiteY63" fmla="*/ 1144132 h 2433562"/>
              <a:gd name="connsiteX64" fmla="*/ 4239866 w 4677232"/>
              <a:gd name="connsiteY64" fmla="*/ 1296532 h 2433562"/>
              <a:gd name="connsiteX65" fmla="*/ 4379566 w 4677232"/>
              <a:gd name="connsiteY65" fmla="*/ 1239382 h 2433562"/>
              <a:gd name="connsiteX66" fmla="*/ 4284316 w 4677232"/>
              <a:gd name="connsiteY66" fmla="*/ 1569582 h 2433562"/>
              <a:gd name="connsiteX67" fmla="*/ 4500216 w 4677232"/>
              <a:gd name="connsiteY67" fmla="*/ 1404482 h 2433562"/>
              <a:gd name="connsiteX68" fmla="*/ 4658966 w 4677232"/>
              <a:gd name="connsiteY68" fmla="*/ 1112382 h 2433562"/>
              <a:gd name="connsiteX69" fmla="*/ 4665316 w 4677232"/>
              <a:gd name="connsiteY69" fmla="*/ 617082 h 2433562"/>
              <a:gd name="connsiteX70" fmla="*/ 4582766 w 4677232"/>
              <a:gd name="connsiteY70" fmla="*/ 432932 h 2433562"/>
              <a:gd name="connsiteX71" fmla="*/ 4493866 w 4677232"/>
              <a:gd name="connsiteY71" fmla="*/ 610732 h 2433562"/>
              <a:gd name="connsiteX72" fmla="*/ 4341466 w 4677232"/>
              <a:gd name="connsiteY72" fmla="*/ 578982 h 2433562"/>
              <a:gd name="connsiteX73" fmla="*/ 4404966 w 4677232"/>
              <a:gd name="connsiteY73" fmla="*/ 331332 h 2433562"/>
              <a:gd name="connsiteX74" fmla="*/ 4265266 w 4677232"/>
              <a:gd name="connsiteY74" fmla="*/ 439282 h 2433562"/>
              <a:gd name="connsiteX75" fmla="*/ 4150966 w 4677232"/>
              <a:gd name="connsiteY75" fmla="*/ 591682 h 2433562"/>
              <a:gd name="connsiteX76" fmla="*/ 4068416 w 4677232"/>
              <a:gd name="connsiteY76" fmla="*/ 553582 h 2433562"/>
              <a:gd name="connsiteX77" fmla="*/ 4106516 w 4677232"/>
              <a:gd name="connsiteY77" fmla="*/ 464682 h 2433562"/>
              <a:gd name="connsiteX78" fmla="*/ 4131916 w 4677232"/>
              <a:gd name="connsiteY78" fmla="*/ 331332 h 2433562"/>
              <a:gd name="connsiteX79" fmla="*/ 4036666 w 4677232"/>
              <a:gd name="connsiteY79" fmla="*/ 426582 h 2433562"/>
              <a:gd name="connsiteX80" fmla="*/ 3890616 w 4677232"/>
              <a:gd name="connsiteY80" fmla="*/ 267832 h 2433562"/>
              <a:gd name="connsiteX81" fmla="*/ 3941416 w 4677232"/>
              <a:gd name="connsiteY81" fmla="*/ 458332 h 2433562"/>
              <a:gd name="connsiteX82" fmla="*/ 3928716 w 4677232"/>
              <a:gd name="connsiteY82" fmla="*/ 585332 h 2433562"/>
              <a:gd name="connsiteX83" fmla="*/ 3890616 w 4677232"/>
              <a:gd name="connsiteY83" fmla="*/ 648832 h 2433562"/>
              <a:gd name="connsiteX84" fmla="*/ 3801716 w 4677232"/>
              <a:gd name="connsiteY84" fmla="*/ 610732 h 2433562"/>
              <a:gd name="connsiteX85" fmla="*/ 3795366 w 4677232"/>
              <a:gd name="connsiteY85" fmla="*/ 502782 h 2433562"/>
              <a:gd name="connsiteX86" fmla="*/ 3719166 w 4677232"/>
              <a:gd name="connsiteY86" fmla="*/ 451982 h 2433562"/>
              <a:gd name="connsiteX87" fmla="*/ 3662016 w 4677232"/>
              <a:gd name="connsiteY87" fmla="*/ 483732 h 2433562"/>
              <a:gd name="connsiteX88" fmla="*/ 3712816 w 4677232"/>
              <a:gd name="connsiteY88" fmla="*/ 572632 h 2433562"/>
              <a:gd name="connsiteX89" fmla="*/ 3693766 w 4677232"/>
              <a:gd name="connsiteY89" fmla="*/ 585332 h 2433562"/>
              <a:gd name="connsiteX90" fmla="*/ 3630266 w 4677232"/>
              <a:gd name="connsiteY90" fmla="*/ 566282 h 2433562"/>
              <a:gd name="connsiteX91" fmla="*/ 3598516 w 4677232"/>
              <a:gd name="connsiteY91" fmla="*/ 471032 h 2433562"/>
              <a:gd name="connsiteX92" fmla="*/ 3674716 w 4677232"/>
              <a:gd name="connsiteY92" fmla="*/ 337682 h 2433562"/>
              <a:gd name="connsiteX93" fmla="*/ 3528666 w 4677232"/>
              <a:gd name="connsiteY93" fmla="*/ 331332 h 2433562"/>
              <a:gd name="connsiteX94" fmla="*/ 3649316 w 4677232"/>
              <a:gd name="connsiteY94" fmla="*/ 255132 h 2433562"/>
              <a:gd name="connsiteX95" fmla="*/ 3668366 w 4677232"/>
              <a:gd name="connsiteY95" fmla="*/ 159882 h 2433562"/>
              <a:gd name="connsiteX96" fmla="*/ 3560416 w 4677232"/>
              <a:gd name="connsiteY96" fmla="*/ 109082 h 2433562"/>
              <a:gd name="connsiteX97" fmla="*/ 3484216 w 4677232"/>
              <a:gd name="connsiteY97" fmla="*/ 197982 h 2433562"/>
              <a:gd name="connsiteX98" fmla="*/ 3458816 w 4677232"/>
              <a:gd name="connsiteY98" fmla="*/ 153532 h 2433562"/>
              <a:gd name="connsiteX99" fmla="*/ 3382616 w 4677232"/>
              <a:gd name="connsiteY99" fmla="*/ 153532 h 2433562"/>
              <a:gd name="connsiteX100" fmla="*/ 3382616 w 4677232"/>
              <a:gd name="connsiteY100" fmla="*/ 223382 h 2433562"/>
              <a:gd name="connsiteX101" fmla="*/ 3293716 w 4677232"/>
              <a:gd name="connsiteY101" fmla="*/ 96382 h 2433562"/>
              <a:gd name="connsiteX102" fmla="*/ 3185766 w 4677232"/>
              <a:gd name="connsiteY102" fmla="*/ 45582 h 2433562"/>
              <a:gd name="connsiteX103" fmla="*/ 3312766 w 4677232"/>
              <a:gd name="connsiteY103" fmla="*/ 337682 h 2433562"/>
              <a:gd name="connsiteX104" fmla="*/ 3147666 w 4677232"/>
              <a:gd name="connsiteY104" fmla="*/ 236082 h 2433562"/>
              <a:gd name="connsiteX105" fmla="*/ 3077816 w 4677232"/>
              <a:gd name="connsiteY105" fmla="*/ 242432 h 2433562"/>
              <a:gd name="connsiteX106" fmla="*/ 3014316 w 4677232"/>
              <a:gd name="connsiteY106" fmla="*/ 312282 h 2433562"/>
              <a:gd name="connsiteX107" fmla="*/ 2766666 w 4677232"/>
              <a:gd name="connsiteY107" fmla="*/ 331332 h 2433562"/>
              <a:gd name="connsiteX108" fmla="*/ 2817466 w 4677232"/>
              <a:gd name="connsiteY108" fmla="*/ 236082 h 2433562"/>
              <a:gd name="connsiteX109" fmla="*/ 2639666 w 4677232"/>
              <a:gd name="connsiteY109" fmla="*/ 229732 h 2433562"/>
              <a:gd name="connsiteX110" fmla="*/ 2455516 w 4677232"/>
              <a:gd name="connsiteY110" fmla="*/ 255132 h 2433562"/>
              <a:gd name="connsiteX111" fmla="*/ 2493616 w 4677232"/>
              <a:gd name="connsiteY111" fmla="*/ 159882 h 2433562"/>
              <a:gd name="connsiteX112" fmla="*/ 2322166 w 4677232"/>
              <a:gd name="connsiteY112" fmla="*/ 70982 h 2433562"/>
              <a:gd name="connsiteX113" fmla="*/ 2118966 w 4677232"/>
              <a:gd name="connsiteY113" fmla="*/ 1132 h 2433562"/>
              <a:gd name="connsiteX114" fmla="*/ 1522066 w 4677232"/>
              <a:gd name="connsiteY114" fmla="*/ 128132 h 2433562"/>
              <a:gd name="connsiteX115" fmla="*/ 1820516 w 4677232"/>
              <a:gd name="connsiteY115" fmla="*/ 178932 h 2433562"/>
              <a:gd name="connsiteX116" fmla="*/ 2138016 w 4677232"/>
              <a:gd name="connsiteY116" fmla="*/ 128132 h 2433562"/>
              <a:gd name="connsiteX117" fmla="*/ 2290416 w 4677232"/>
              <a:gd name="connsiteY117" fmla="*/ 197982 h 2433562"/>
              <a:gd name="connsiteX118" fmla="*/ 2290416 w 4677232"/>
              <a:gd name="connsiteY118" fmla="*/ 305932 h 2433562"/>
              <a:gd name="connsiteX119" fmla="*/ 2226916 w 4677232"/>
              <a:gd name="connsiteY119" fmla="*/ 305932 h 2433562"/>
              <a:gd name="connsiteX120" fmla="*/ 2144366 w 4677232"/>
              <a:gd name="connsiteY120" fmla="*/ 420232 h 2433562"/>
              <a:gd name="connsiteX121" fmla="*/ 2220566 w 4677232"/>
              <a:gd name="connsiteY121" fmla="*/ 420232 h 2433562"/>
              <a:gd name="connsiteX122" fmla="*/ 2366616 w 4677232"/>
              <a:gd name="connsiteY122" fmla="*/ 318632 h 2433562"/>
              <a:gd name="connsiteX123" fmla="*/ 2392016 w 4677232"/>
              <a:gd name="connsiteY123" fmla="*/ 502782 h 2433562"/>
              <a:gd name="connsiteX124" fmla="*/ 2436466 w 4677232"/>
              <a:gd name="connsiteY124" fmla="*/ 426582 h 2433562"/>
              <a:gd name="connsiteX125" fmla="*/ 2461866 w 4677232"/>
              <a:gd name="connsiteY125" fmla="*/ 363082 h 2433562"/>
              <a:gd name="connsiteX126" fmla="*/ 2626966 w 4677232"/>
              <a:gd name="connsiteY126" fmla="*/ 451982 h 2433562"/>
              <a:gd name="connsiteX127" fmla="*/ 2582516 w 4677232"/>
              <a:gd name="connsiteY127" fmla="*/ 566282 h 2433562"/>
              <a:gd name="connsiteX128" fmla="*/ 2684116 w 4677232"/>
              <a:gd name="connsiteY128" fmla="*/ 528182 h 2433562"/>
              <a:gd name="connsiteX129" fmla="*/ 2823816 w 4677232"/>
              <a:gd name="connsiteY129" fmla="*/ 528182 h 2433562"/>
              <a:gd name="connsiteX130" fmla="*/ 2709516 w 4677232"/>
              <a:gd name="connsiteY130" fmla="*/ 648832 h 2433562"/>
              <a:gd name="connsiteX131" fmla="*/ 2665066 w 4677232"/>
              <a:gd name="connsiteY131" fmla="*/ 718682 h 2433562"/>
              <a:gd name="connsiteX132" fmla="*/ 2785716 w 4677232"/>
              <a:gd name="connsiteY132" fmla="*/ 725032 h 2433562"/>
              <a:gd name="connsiteX133" fmla="*/ 2836516 w 4677232"/>
              <a:gd name="connsiteY133" fmla="*/ 693282 h 2433562"/>
              <a:gd name="connsiteX134" fmla="*/ 2906366 w 4677232"/>
              <a:gd name="connsiteY134" fmla="*/ 642482 h 2433562"/>
              <a:gd name="connsiteX135" fmla="*/ 3001616 w 4677232"/>
              <a:gd name="connsiteY135" fmla="*/ 661532 h 2433562"/>
              <a:gd name="connsiteX136" fmla="*/ 3033366 w 4677232"/>
              <a:gd name="connsiteY136" fmla="*/ 623432 h 2433562"/>
              <a:gd name="connsiteX137" fmla="*/ 3141316 w 4677232"/>
              <a:gd name="connsiteY137" fmla="*/ 655182 h 2433562"/>
              <a:gd name="connsiteX138" fmla="*/ 3122266 w 4677232"/>
              <a:gd name="connsiteY138" fmla="*/ 788532 h 2433562"/>
              <a:gd name="connsiteX139" fmla="*/ 3198466 w 4677232"/>
              <a:gd name="connsiteY139" fmla="*/ 686932 h 2433562"/>
              <a:gd name="connsiteX140" fmla="*/ 3255616 w 4677232"/>
              <a:gd name="connsiteY140" fmla="*/ 610732 h 2433562"/>
              <a:gd name="connsiteX141" fmla="*/ 3522316 w 4677232"/>
              <a:gd name="connsiteY141" fmla="*/ 807582 h 2433562"/>
              <a:gd name="connsiteX142" fmla="*/ 3350866 w 4677232"/>
              <a:gd name="connsiteY142" fmla="*/ 966332 h 2433562"/>
              <a:gd name="connsiteX143" fmla="*/ 3331816 w 4677232"/>
              <a:gd name="connsiteY143" fmla="*/ 1029832 h 2433562"/>
              <a:gd name="connsiteX144" fmla="*/ 3007966 w 4677232"/>
              <a:gd name="connsiteY144" fmla="*/ 1036182 h 2433562"/>
              <a:gd name="connsiteX145" fmla="*/ 3001616 w 4677232"/>
              <a:gd name="connsiteY145" fmla="*/ 947282 h 2433562"/>
              <a:gd name="connsiteX146" fmla="*/ 2925416 w 4677232"/>
              <a:gd name="connsiteY146" fmla="*/ 883782 h 2433562"/>
              <a:gd name="connsiteX147" fmla="*/ 2957166 w 4677232"/>
              <a:gd name="connsiteY147" fmla="*/ 1023482 h 2433562"/>
              <a:gd name="connsiteX148" fmla="*/ 2957166 w 4677232"/>
              <a:gd name="connsiteY148" fmla="*/ 1055232 h 2433562"/>
              <a:gd name="connsiteX149" fmla="*/ 2931766 w 4677232"/>
              <a:gd name="connsiteY149" fmla="*/ 1175882 h 2433562"/>
              <a:gd name="connsiteX150" fmla="*/ 2766666 w 4677232"/>
              <a:gd name="connsiteY150" fmla="*/ 1017132 h 2433562"/>
              <a:gd name="connsiteX151" fmla="*/ 2773016 w 4677232"/>
              <a:gd name="connsiteY151" fmla="*/ 1086982 h 2433562"/>
              <a:gd name="connsiteX152" fmla="*/ 2760316 w 4677232"/>
              <a:gd name="connsiteY152" fmla="*/ 1175882 h 2433562"/>
              <a:gd name="connsiteX153" fmla="*/ 2531716 w 4677232"/>
              <a:gd name="connsiteY153" fmla="*/ 1207632 h 2433562"/>
              <a:gd name="connsiteX154" fmla="*/ 2341216 w 4677232"/>
              <a:gd name="connsiteY154" fmla="*/ 1283832 h 2433562"/>
              <a:gd name="connsiteX155" fmla="*/ 2423766 w 4677232"/>
              <a:gd name="connsiteY155" fmla="*/ 947282 h 2433562"/>
              <a:gd name="connsiteX156" fmla="*/ 2322166 w 4677232"/>
              <a:gd name="connsiteY156" fmla="*/ 1061582 h 2433562"/>
              <a:gd name="connsiteX157" fmla="*/ 2182466 w 4677232"/>
              <a:gd name="connsiteY157" fmla="*/ 998082 h 2433562"/>
              <a:gd name="connsiteX158" fmla="*/ 2290416 w 4677232"/>
              <a:gd name="connsiteY158" fmla="*/ 1106032 h 2433562"/>
              <a:gd name="connsiteX159" fmla="*/ 2245966 w 4677232"/>
              <a:gd name="connsiteY159" fmla="*/ 1201282 h 2433562"/>
              <a:gd name="connsiteX160" fmla="*/ 2163416 w 4677232"/>
              <a:gd name="connsiteY160" fmla="*/ 1201282 h 2433562"/>
              <a:gd name="connsiteX161" fmla="*/ 2150716 w 4677232"/>
              <a:gd name="connsiteY161" fmla="*/ 1258432 h 2433562"/>
              <a:gd name="connsiteX162" fmla="*/ 2055466 w 4677232"/>
              <a:gd name="connsiteY162" fmla="*/ 1252082 h 2433562"/>
              <a:gd name="connsiteX163" fmla="*/ 1979266 w 4677232"/>
              <a:gd name="connsiteY163" fmla="*/ 1112382 h 2433562"/>
              <a:gd name="connsiteX164" fmla="*/ 1934816 w 4677232"/>
              <a:gd name="connsiteY164" fmla="*/ 1074282 h 2433562"/>
              <a:gd name="connsiteX165" fmla="*/ 1890366 w 4677232"/>
              <a:gd name="connsiteY165" fmla="*/ 953632 h 2433562"/>
              <a:gd name="connsiteX166" fmla="*/ 1877666 w 4677232"/>
              <a:gd name="connsiteY166" fmla="*/ 1144132 h 2433562"/>
              <a:gd name="connsiteX167" fmla="*/ 1953866 w 4677232"/>
              <a:gd name="connsiteY167" fmla="*/ 1258432 h 2433562"/>
              <a:gd name="connsiteX168" fmla="*/ 1680816 w 4677232"/>
              <a:gd name="connsiteY168" fmla="*/ 1379082 h 2433562"/>
              <a:gd name="connsiteX169" fmla="*/ 1668116 w 4677232"/>
              <a:gd name="connsiteY169" fmla="*/ 1271132 h 2433562"/>
              <a:gd name="connsiteX170" fmla="*/ 1553816 w 4677232"/>
              <a:gd name="connsiteY170" fmla="*/ 1207632 h 2433562"/>
              <a:gd name="connsiteX171" fmla="*/ 1566516 w 4677232"/>
              <a:gd name="connsiteY171" fmla="*/ 1264782 h 2433562"/>
              <a:gd name="connsiteX172" fmla="*/ 1566516 w 4677232"/>
              <a:gd name="connsiteY172" fmla="*/ 1353682 h 2433562"/>
              <a:gd name="connsiteX173" fmla="*/ 1337916 w 4677232"/>
              <a:gd name="connsiteY173" fmla="*/ 1417182 h 2433562"/>
              <a:gd name="connsiteX174" fmla="*/ 1312516 w 4677232"/>
              <a:gd name="connsiteY174" fmla="*/ 1537832 h 2433562"/>
              <a:gd name="connsiteX175" fmla="*/ 1229966 w 4677232"/>
              <a:gd name="connsiteY175" fmla="*/ 1582282 h 2433562"/>
              <a:gd name="connsiteX176" fmla="*/ 1198216 w 4677232"/>
              <a:gd name="connsiteY176" fmla="*/ 1448932 h 2433562"/>
              <a:gd name="connsiteX177" fmla="*/ 1077566 w 4677232"/>
              <a:gd name="connsiteY177" fmla="*/ 1404482 h 2433562"/>
              <a:gd name="connsiteX178" fmla="*/ 785466 w 4677232"/>
              <a:gd name="connsiteY178" fmla="*/ 985382 h 2433562"/>
              <a:gd name="connsiteX179" fmla="*/ 633066 w 4677232"/>
              <a:gd name="connsiteY179" fmla="*/ 737732 h 2433562"/>
              <a:gd name="connsiteX180" fmla="*/ 620366 w 4677232"/>
              <a:gd name="connsiteY180" fmla="*/ 820282 h 2433562"/>
              <a:gd name="connsiteX181" fmla="*/ 493366 w 4677232"/>
              <a:gd name="connsiteY181" fmla="*/ 839332 h 2433562"/>
              <a:gd name="connsiteX182" fmla="*/ 487016 w 4677232"/>
              <a:gd name="connsiteY182" fmla="*/ 750432 h 2433562"/>
              <a:gd name="connsiteX183" fmla="*/ 169516 w 4677232"/>
              <a:gd name="connsiteY183" fmla="*/ 623432 h 2433562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3992217 w 4677232"/>
              <a:gd name="connsiteY48" fmla="*/ 214743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782667 w 4677232"/>
              <a:gd name="connsiteY53" fmla="*/ 1817232 h 2434467"/>
              <a:gd name="connsiteX54" fmla="*/ 3756855 w 4677232"/>
              <a:gd name="connsiteY54" fmla="*/ 1716511 h 2434467"/>
              <a:gd name="connsiteX55" fmla="*/ 3731867 w 4677232"/>
              <a:gd name="connsiteY55" fmla="*/ 1633082 h 2434467"/>
              <a:gd name="connsiteX56" fmla="*/ 3731867 w 4677232"/>
              <a:gd name="connsiteY56" fmla="*/ 1633082 h 2434467"/>
              <a:gd name="connsiteX57" fmla="*/ 3693767 w 4677232"/>
              <a:gd name="connsiteY57" fmla="*/ 1493383 h 2434467"/>
              <a:gd name="connsiteX58" fmla="*/ 3700116 w 4677232"/>
              <a:gd name="connsiteY58" fmla="*/ 1379082 h 2434467"/>
              <a:gd name="connsiteX59" fmla="*/ 3890616 w 4677232"/>
              <a:gd name="connsiteY59" fmla="*/ 1264782 h 2434467"/>
              <a:gd name="connsiteX60" fmla="*/ 3890616 w 4677232"/>
              <a:gd name="connsiteY60" fmla="*/ 1099682 h 2434467"/>
              <a:gd name="connsiteX61" fmla="*/ 4068416 w 4677232"/>
              <a:gd name="connsiteY61" fmla="*/ 1264782 h 2434467"/>
              <a:gd name="connsiteX62" fmla="*/ 4144616 w 4677232"/>
              <a:gd name="connsiteY62" fmla="*/ 1029832 h 2434467"/>
              <a:gd name="connsiteX63" fmla="*/ 4246216 w 4677232"/>
              <a:gd name="connsiteY63" fmla="*/ 1144132 h 2434467"/>
              <a:gd name="connsiteX64" fmla="*/ 4239866 w 4677232"/>
              <a:gd name="connsiteY64" fmla="*/ 1296532 h 2434467"/>
              <a:gd name="connsiteX65" fmla="*/ 4379566 w 4677232"/>
              <a:gd name="connsiteY65" fmla="*/ 1239382 h 2434467"/>
              <a:gd name="connsiteX66" fmla="*/ 4284316 w 4677232"/>
              <a:gd name="connsiteY66" fmla="*/ 1569582 h 2434467"/>
              <a:gd name="connsiteX67" fmla="*/ 4500216 w 4677232"/>
              <a:gd name="connsiteY67" fmla="*/ 1404482 h 2434467"/>
              <a:gd name="connsiteX68" fmla="*/ 4658966 w 4677232"/>
              <a:gd name="connsiteY68" fmla="*/ 1112382 h 2434467"/>
              <a:gd name="connsiteX69" fmla="*/ 4665316 w 4677232"/>
              <a:gd name="connsiteY69" fmla="*/ 617082 h 2434467"/>
              <a:gd name="connsiteX70" fmla="*/ 4582766 w 4677232"/>
              <a:gd name="connsiteY70" fmla="*/ 432932 h 2434467"/>
              <a:gd name="connsiteX71" fmla="*/ 4493866 w 4677232"/>
              <a:gd name="connsiteY71" fmla="*/ 610732 h 2434467"/>
              <a:gd name="connsiteX72" fmla="*/ 4341466 w 4677232"/>
              <a:gd name="connsiteY72" fmla="*/ 578982 h 2434467"/>
              <a:gd name="connsiteX73" fmla="*/ 4404966 w 4677232"/>
              <a:gd name="connsiteY73" fmla="*/ 331332 h 2434467"/>
              <a:gd name="connsiteX74" fmla="*/ 4265266 w 4677232"/>
              <a:gd name="connsiteY74" fmla="*/ 439282 h 2434467"/>
              <a:gd name="connsiteX75" fmla="*/ 4150966 w 4677232"/>
              <a:gd name="connsiteY75" fmla="*/ 591682 h 2434467"/>
              <a:gd name="connsiteX76" fmla="*/ 4068416 w 4677232"/>
              <a:gd name="connsiteY76" fmla="*/ 553582 h 2434467"/>
              <a:gd name="connsiteX77" fmla="*/ 4106516 w 4677232"/>
              <a:gd name="connsiteY77" fmla="*/ 464682 h 2434467"/>
              <a:gd name="connsiteX78" fmla="*/ 4131916 w 4677232"/>
              <a:gd name="connsiteY78" fmla="*/ 331332 h 2434467"/>
              <a:gd name="connsiteX79" fmla="*/ 4036666 w 4677232"/>
              <a:gd name="connsiteY79" fmla="*/ 426582 h 2434467"/>
              <a:gd name="connsiteX80" fmla="*/ 3890616 w 4677232"/>
              <a:gd name="connsiteY80" fmla="*/ 267832 h 2434467"/>
              <a:gd name="connsiteX81" fmla="*/ 3941416 w 4677232"/>
              <a:gd name="connsiteY81" fmla="*/ 458332 h 2434467"/>
              <a:gd name="connsiteX82" fmla="*/ 3928716 w 4677232"/>
              <a:gd name="connsiteY82" fmla="*/ 585332 h 2434467"/>
              <a:gd name="connsiteX83" fmla="*/ 3890616 w 4677232"/>
              <a:gd name="connsiteY83" fmla="*/ 648832 h 2434467"/>
              <a:gd name="connsiteX84" fmla="*/ 3801716 w 4677232"/>
              <a:gd name="connsiteY84" fmla="*/ 610732 h 2434467"/>
              <a:gd name="connsiteX85" fmla="*/ 3795366 w 4677232"/>
              <a:gd name="connsiteY85" fmla="*/ 502782 h 2434467"/>
              <a:gd name="connsiteX86" fmla="*/ 3719166 w 4677232"/>
              <a:gd name="connsiteY86" fmla="*/ 451982 h 2434467"/>
              <a:gd name="connsiteX87" fmla="*/ 3662016 w 4677232"/>
              <a:gd name="connsiteY87" fmla="*/ 483732 h 2434467"/>
              <a:gd name="connsiteX88" fmla="*/ 3712816 w 4677232"/>
              <a:gd name="connsiteY88" fmla="*/ 572632 h 2434467"/>
              <a:gd name="connsiteX89" fmla="*/ 3693766 w 4677232"/>
              <a:gd name="connsiteY89" fmla="*/ 585332 h 2434467"/>
              <a:gd name="connsiteX90" fmla="*/ 3630266 w 4677232"/>
              <a:gd name="connsiteY90" fmla="*/ 566282 h 2434467"/>
              <a:gd name="connsiteX91" fmla="*/ 3598516 w 4677232"/>
              <a:gd name="connsiteY91" fmla="*/ 471032 h 2434467"/>
              <a:gd name="connsiteX92" fmla="*/ 3674716 w 4677232"/>
              <a:gd name="connsiteY92" fmla="*/ 337682 h 2434467"/>
              <a:gd name="connsiteX93" fmla="*/ 3528666 w 4677232"/>
              <a:gd name="connsiteY93" fmla="*/ 331332 h 2434467"/>
              <a:gd name="connsiteX94" fmla="*/ 3649316 w 4677232"/>
              <a:gd name="connsiteY94" fmla="*/ 255132 h 2434467"/>
              <a:gd name="connsiteX95" fmla="*/ 3668366 w 4677232"/>
              <a:gd name="connsiteY95" fmla="*/ 159882 h 2434467"/>
              <a:gd name="connsiteX96" fmla="*/ 3560416 w 4677232"/>
              <a:gd name="connsiteY96" fmla="*/ 109082 h 2434467"/>
              <a:gd name="connsiteX97" fmla="*/ 3484216 w 4677232"/>
              <a:gd name="connsiteY97" fmla="*/ 197982 h 2434467"/>
              <a:gd name="connsiteX98" fmla="*/ 3458816 w 4677232"/>
              <a:gd name="connsiteY98" fmla="*/ 153532 h 2434467"/>
              <a:gd name="connsiteX99" fmla="*/ 3382616 w 4677232"/>
              <a:gd name="connsiteY99" fmla="*/ 153532 h 2434467"/>
              <a:gd name="connsiteX100" fmla="*/ 3382616 w 4677232"/>
              <a:gd name="connsiteY100" fmla="*/ 223382 h 2434467"/>
              <a:gd name="connsiteX101" fmla="*/ 3293716 w 4677232"/>
              <a:gd name="connsiteY101" fmla="*/ 96382 h 2434467"/>
              <a:gd name="connsiteX102" fmla="*/ 3185766 w 4677232"/>
              <a:gd name="connsiteY102" fmla="*/ 45582 h 2434467"/>
              <a:gd name="connsiteX103" fmla="*/ 3312766 w 4677232"/>
              <a:gd name="connsiteY103" fmla="*/ 337682 h 2434467"/>
              <a:gd name="connsiteX104" fmla="*/ 3147666 w 4677232"/>
              <a:gd name="connsiteY104" fmla="*/ 236082 h 2434467"/>
              <a:gd name="connsiteX105" fmla="*/ 3077816 w 4677232"/>
              <a:gd name="connsiteY105" fmla="*/ 242432 h 2434467"/>
              <a:gd name="connsiteX106" fmla="*/ 3014316 w 4677232"/>
              <a:gd name="connsiteY106" fmla="*/ 312282 h 2434467"/>
              <a:gd name="connsiteX107" fmla="*/ 2766666 w 4677232"/>
              <a:gd name="connsiteY107" fmla="*/ 331332 h 2434467"/>
              <a:gd name="connsiteX108" fmla="*/ 2817466 w 4677232"/>
              <a:gd name="connsiteY108" fmla="*/ 236082 h 2434467"/>
              <a:gd name="connsiteX109" fmla="*/ 2639666 w 4677232"/>
              <a:gd name="connsiteY109" fmla="*/ 229732 h 2434467"/>
              <a:gd name="connsiteX110" fmla="*/ 2455516 w 4677232"/>
              <a:gd name="connsiteY110" fmla="*/ 255132 h 2434467"/>
              <a:gd name="connsiteX111" fmla="*/ 2493616 w 4677232"/>
              <a:gd name="connsiteY111" fmla="*/ 159882 h 2434467"/>
              <a:gd name="connsiteX112" fmla="*/ 2322166 w 4677232"/>
              <a:gd name="connsiteY112" fmla="*/ 70982 h 2434467"/>
              <a:gd name="connsiteX113" fmla="*/ 2118966 w 4677232"/>
              <a:gd name="connsiteY113" fmla="*/ 1132 h 2434467"/>
              <a:gd name="connsiteX114" fmla="*/ 1522066 w 4677232"/>
              <a:gd name="connsiteY114" fmla="*/ 128132 h 2434467"/>
              <a:gd name="connsiteX115" fmla="*/ 1820516 w 4677232"/>
              <a:gd name="connsiteY115" fmla="*/ 178932 h 2434467"/>
              <a:gd name="connsiteX116" fmla="*/ 2138016 w 4677232"/>
              <a:gd name="connsiteY116" fmla="*/ 128132 h 2434467"/>
              <a:gd name="connsiteX117" fmla="*/ 2290416 w 4677232"/>
              <a:gd name="connsiteY117" fmla="*/ 197982 h 2434467"/>
              <a:gd name="connsiteX118" fmla="*/ 2290416 w 4677232"/>
              <a:gd name="connsiteY118" fmla="*/ 305932 h 2434467"/>
              <a:gd name="connsiteX119" fmla="*/ 2226916 w 4677232"/>
              <a:gd name="connsiteY119" fmla="*/ 305932 h 2434467"/>
              <a:gd name="connsiteX120" fmla="*/ 2144366 w 4677232"/>
              <a:gd name="connsiteY120" fmla="*/ 420232 h 2434467"/>
              <a:gd name="connsiteX121" fmla="*/ 2220566 w 4677232"/>
              <a:gd name="connsiteY121" fmla="*/ 420232 h 2434467"/>
              <a:gd name="connsiteX122" fmla="*/ 2366616 w 4677232"/>
              <a:gd name="connsiteY122" fmla="*/ 318632 h 2434467"/>
              <a:gd name="connsiteX123" fmla="*/ 2392016 w 4677232"/>
              <a:gd name="connsiteY123" fmla="*/ 502782 h 2434467"/>
              <a:gd name="connsiteX124" fmla="*/ 2436466 w 4677232"/>
              <a:gd name="connsiteY124" fmla="*/ 426582 h 2434467"/>
              <a:gd name="connsiteX125" fmla="*/ 2461866 w 4677232"/>
              <a:gd name="connsiteY125" fmla="*/ 363082 h 2434467"/>
              <a:gd name="connsiteX126" fmla="*/ 2626966 w 4677232"/>
              <a:gd name="connsiteY126" fmla="*/ 451982 h 2434467"/>
              <a:gd name="connsiteX127" fmla="*/ 2582516 w 4677232"/>
              <a:gd name="connsiteY127" fmla="*/ 566282 h 2434467"/>
              <a:gd name="connsiteX128" fmla="*/ 2684116 w 4677232"/>
              <a:gd name="connsiteY128" fmla="*/ 528182 h 2434467"/>
              <a:gd name="connsiteX129" fmla="*/ 2823816 w 4677232"/>
              <a:gd name="connsiteY129" fmla="*/ 528182 h 2434467"/>
              <a:gd name="connsiteX130" fmla="*/ 2709516 w 4677232"/>
              <a:gd name="connsiteY130" fmla="*/ 648832 h 2434467"/>
              <a:gd name="connsiteX131" fmla="*/ 2665066 w 4677232"/>
              <a:gd name="connsiteY131" fmla="*/ 718682 h 2434467"/>
              <a:gd name="connsiteX132" fmla="*/ 2785716 w 4677232"/>
              <a:gd name="connsiteY132" fmla="*/ 725032 h 2434467"/>
              <a:gd name="connsiteX133" fmla="*/ 2836516 w 4677232"/>
              <a:gd name="connsiteY133" fmla="*/ 693282 h 2434467"/>
              <a:gd name="connsiteX134" fmla="*/ 2906366 w 4677232"/>
              <a:gd name="connsiteY134" fmla="*/ 642482 h 2434467"/>
              <a:gd name="connsiteX135" fmla="*/ 3001616 w 4677232"/>
              <a:gd name="connsiteY135" fmla="*/ 661532 h 2434467"/>
              <a:gd name="connsiteX136" fmla="*/ 3033366 w 4677232"/>
              <a:gd name="connsiteY136" fmla="*/ 623432 h 2434467"/>
              <a:gd name="connsiteX137" fmla="*/ 3141316 w 4677232"/>
              <a:gd name="connsiteY137" fmla="*/ 655182 h 2434467"/>
              <a:gd name="connsiteX138" fmla="*/ 3122266 w 4677232"/>
              <a:gd name="connsiteY138" fmla="*/ 788532 h 2434467"/>
              <a:gd name="connsiteX139" fmla="*/ 3198466 w 4677232"/>
              <a:gd name="connsiteY139" fmla="*/ 686932 h 2434467"/>
              <a:gd name="connsiteX140" fmla="*/ 3255616 w 4677232"/>
              <a:gd name="connsiteY140" fmla="*/ 610732 h 2434467"/>
              <a:gd name="connsiteX141" fmla="*/ 3522316 w 4677232"/>
              <a:gd name="connsiteY141" fmla="*/ 807582 h 2434467"/>
              <a:gd name="connsiteX142" fmla="*/ 3350866 w 4677232"/>
              <a:gd name="connsiteY142" fmla="*/ 966332 h 2434467"/>
              <a:gd name="connsiteX143" fmla="*/ 3331816 w 4677232"/>
              <a:gd name="connsiteY143" fmla="*/ 1029832 h 2434467"/>
              <a:gd name="connsiteX144" fmla="*/ 3007966 w 4677232"/>
              <a:gd name="connsiteY144" fmla="*/ 1036182 h 2434467"/>
              <a:gd name="connsiteX145" fmla="*/ 3001616 w 4677232"/>
              <a:gd name="connsiteY145" fmla="*/ 947282 h 2434467"/>
              <a:gd name="connsiteX146" fmla="*/ 2925416 w 4677232"/>
              <a:gd name="connsiteY146" fmla="*/ 883782 h 2434467"/>
              <a:gd name="connsiteX147" fmla="*/ 2957166 w 4677232"/>
              <a:gd name="connsiteY147" fmla="*/ 1023482 h 2434467"/>
              <a:gd name="connsiteX148" fmla="*/ 2957166 w 4677232"/>
              <a:gd name="connsiteY148" fmla="*/ 1055232 h 2434467"/>
              <a:gd name="connsiteX149" fmla="*/ 2931766 w 4677232"/>
              <a:gd name="connsiteY149" fmla="*/ 1175882 h 2434467"/>
              <a:gd name="connsiteX150" fmla="*/ 2766666 w 4677232"/>
              <a:gd name="connsiteY150" fmla="*/ 1017132 h 2434467"/>
              <a:gd name="connsiteX151" fmla="*/ 2773016 w 4677232"/>
              <a:gd name="connsiteY151" fmla="*/ 1086982 h 2434467"/>
              <a:gd name="connsiteX152" fmla="*/ 2760316 w 4677232"/>
              <a:gd name="connsiteY152" fmla="*/ 1175882 h 2434467"/>
              <a:gd name="connsiteX153" fmla="*/ 2531716 w 4677232"/>
              <a:gd name="connsiteY153" fmla="*/ 1207632 h 2434467"/>
              <a:gd name="connsiteX154" fmla="*/ 2341216 w 4677232"/>
              <a:gd name="connsiteY154" fmla="*/ 1283832 h 2434467"/>
              <a:gd name="connsiteX155" fmla="*/ 2423766 w 4677232"/>
              <a:gd name="connsiteY155" fmla="*/ 947282 h 2434467"/>
              <a:gd name="connsiteX156" fmla="*/ 2322166 w 4677232"/>
              <a:gd name="connsiteY156" fmla="*/ 1061582 h 2434467"/>
              <a:gd name="connsiteX157" fmla="*/ 2182466 w 4677232"/>
              <a:gd name="connsiteY157" fmla="*/ 998082 h 2434467"/>
              <a:gd name="connsiteX158" fmla="*/ 2290416 w 4677232"/>
              <a:gd name="connsiteY158" fmla="*/ 1106032 h 2434467"/>
              <a:gd name="connsiteX159" fmla="*/ 2245966 w 4677232"/>
              <a:gd name="connsiteY159" fmla="*/ 1201282 h 2434467"/>
              <a:gd name="connsiteX160" fmla="*/ 2163416 w 4677232"/>
              <a:gd name="connsiteY160" fmla="*/ 1201282 h 2434467"/>
              <a:gd name="connsiteX161" fmla="*/ 2150716 w 4677232"/>
              <a:gd name="connsiteY161" fmla="*/ 1258432 h 2434467"/>
              <a:gd name="connsiteX162" fmla="*/ 2055466 w 4677232"/>
              <a:gd name="connsiteY162" fmla="*/ 1252082 h 2434467"/>
              <a:gd name="connsiteX163" fmla="*/ 1979266 w 4677232"/>
              <a:gd name="connsiteY163" fmla="*/ 1112382 h 2434467"/>
              <a:gd name="connsiteX164" fmla="*/ 1934816 w 4677232"/>
              <a:gd name="connsiteY164" fmla="*/ 1074282 h 2434467"/>
              <a:gd name="connsiteX165" fmla="*/ 1890366 w 4677232"/>
              <a:gd name="connsiteY165" fmla="*/ 953632 h 2434467"/>
              <a:gd name="connsiteX166" fmla="*/ 1877666 w 4677232"/>
              <a:gd name="connsiteY166" fmla="*/ 1144132 h 2434467"/>
              <a:gd name="connsiteX167" fmla="*/ 1953866 w 4677232"/>
              <a:gd name="connsiteY167" fmla="*/ 1258432 h 2434467"/>
              <a:gd name="connsiteX168" fmla="*/ 1680816 w 4677232"/>
              <a:gd name="connsiteY168" fmla="*/ 1379082 h 2434467"/>
              <a:gd name="connsiteX169" fmla="*/ 1668116 w 4677232"/>
              <a:gd name="connsiteY169" fmla="*/ 1271132 h 2434467"/>
              <a:gd name="connsiteX170" fmla="*/ 1553816 w 4677232"/>
              <a:gd name="connsiteY170" fmla="*/ 1207632 h 2434467"/>
              <a:gd name="connsiteX171" fmla="*/ 1566516 w 4677232"/>
              <a:gd name="connsiteY171" fmla="*/ 1264782 h 2434467"/>
              <a:gd name="connsiteX172" fmla="*/ 1566516 w 4677232"/>
              <a:gd name="connsiteY172" fmla="*/ 1353682 h 2434467"/>
              <a:gd name="connsiteX173" fmla="*/ 1337916 w 4677232"/>
              <a:gd name="connsiteY173" fmla="*/ 1417182 h 2434467"/>
              <a:gd name="connsiteX174" fmla="*/ 1312516 w 4677232"/>
              <a:gd name="connsiteY174" fmla="*/ 1537832 h 2434467"/>
              <a:gd name="connsiteX175" fmla="*/ 1229966 w 4677232"/>
              <a:gd name="connsiteY175" fmla="*/ 1582282 h 2434467"/>
              <a:gd name="connsiteX176" fmla="*/ 1198216 w 4677232"/>
              <a:gd name="connsiteY176" fmla="*/ 1448932 h 2434467"/>
              <a:gd name="connsiteX177" fmla="*/ 1077566 w 4677232"/>
              <a:gd name="connsiteY177" fmla="*/ 1404482 h 2434467"/>
              <a:gd name="connsiteX178" fmla="*/ 785466 w 4677232"/>
              <a:gd name="connsiteY178" fmla="*/ 985382 h 2434467"/>
              <a:gd name="connsiteX179" fmla="*/ 633066 w 4677232"/>
              <a:gd name="connsiteY179" fmla="*/ 737732 h 2434467"/>
              <a:gd name="connsiteX180" fmla="*/ 620366 w 4677232"/>
              <a:gd name="connsiteY180" fmla="*/ 820282 h 2434467"/>
              <a:gd name="connsiteX181" fmla="*/ 493366 w 4677232"/>
              <a:gd name="connsiteY181" fmla="*/ 839332 h 2434467"/>
              <a:gd name="connsiteX182" fmla="*/ 487016 w 4677232"/>
              <a:gd name="connsiteY182" fmla="*/ 750432 h 2434467"/>
              <a:gd name="connsiteX183" fmla="*/ 169516 w 4677232"/>
              <a:gd name="connsiteY183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782667 w 4677232"/>
              <a:gd name="connsiteY53" fmla="*/ 1817232 h 2434467"/>
              <a:gd name="connsiteX54" fmla="*/ 3756855 w 4677232"/>
              <a:gd name="connsiteY54" fmla="*/ 1716511 h 2434467"/>
              <a:gd name="connsiteX55" fmla="*/ 3731867 w 4677232"/>
              <a:gd name="connsiteY55" fmla="*/ 1633082 h 2434467"/>
              <a:gd name="connsiteX56" fmla="*/ 3731867 w 4677232"/>
              <a:gd name="connsiteY56" fmla="*/ 1633082 h 2434467"/>
              <a:gd name="connsiteX57" fmla="*/ 3693767 w 4677232"/>
              <a:gd name="connsiteY57" fmla="*/ 1493383 h 2434467"/>
              <a:gd name="connsiteX58" fmla="*/ 3700116 w 4677232"/>
              <a:gd name="connsiteY58" fmla="*/ 1379082 h 2434467"/>
              <a:gd name="connsiteX59" fmla="*/ 3890616 w 4677232"/>
              <a:gd name="connsiteY59" fmla="*/ 1264782 h 2434467"/>
              <a:gd name="connsiteX60" fmla="*/ 3890616 w 4677232"/>
              <a:gd name="connsiteY60" fmla="*/ 1099682 h 2434467"/>
              <a:gd name="connsiteX61" fmla="*/ 4068416 w 4677232"/>
              <a:gd name="connsiteY61" fmla="*/ 1264782 h 2434467"/>
              <a:gd name="connsiteX62" fmla="*/ 4144616 w 4677232"/>
              <a:gd name="connsiteY62" fmla="*/ 1029832 h 2434467"/>
              <a:gd name="connsiteX63" fmla="*/ 4246216 w 4677232"/>
              <a:gd name="connsiteY63" fmla="*/ 1144132 h 2434467"/>
              <a:gd name="connsiteX64" fmla="*/ 4239866 w 4677232"/>
              <a:gd name="connsiteY64" fmla="*/ 1296532 h 2434467"/>
              <a:gd name="connsiteX65" fmla="*/ 4379566 w 4677232"/>
              <a:gd name="connsiteY65" fmla="*/ 1239382 h 2434467"/>
              <a:gd name="connsiteX66" fmla="*/ 4284316 w 4677232"/>
              <a:gd name="connsiteY66" fmla="*/ 1569582 h 2434467"/>
              <a:gd name="connsiteX67" fmla="*/ 4500216 w 4677232"/>
              <a:gd name="connsiteY67" fmla="*/ 1404482 h 2434467"/>
              <a:gd name="connsiteX68" fmla="*/ 4658966 w 4677232"/>
              <a:gd name="connsiteY68" fmla="*/ 1112382 h 2434467"/>
              <a:gd name="connsiteX69" fmla="*/ 4665316 w 4677232"/>
              <a:gd name="connsiteY69" fmla="*/ 617082 h 2434467"/>
              <a:gd name="connsiteX70" fmla="*/ 4582766 w 4677232"/>
              <a:gd name="connsiteY70" fmla="*/ 432932 h 2434467"/>
              <a:gd name="connsiteX71" fmla="*/ 4493866 w 4677232"/>
              <a:gd name="connsiteY71" fmla="*/ 610732 h 2434467"/>
              <a:gd name="connsiteX72" fmla="*/ 4341466 w 4677232"/>
              <a:gd name="connsiteY72" fmla="*/ 578982 h 2434467"/>
              <a:gd name="connsiteX73" fmla="*/ 4404966 w 4677232"/>
              <a:gd name="connsiteY73" fmla="*/ 331332 h 2434467"/>
              <a:gd name="connsiteX74" fmla="*/ 4265266 w 4677232"/>
              <a:gd name="connsiteY74" fmla="*/ 439282 h 2434467"/>
              <a:gd name="connsiteX75" fmla="*/ 4150966 w 4677232"/>
              <a:gd name="connsiteY75" fmla="*/ 591682 h 2434467"/>
              <a:gd name="connsiteX76" fmla="*/ 4068416 w 4677232"/>
              <a:gd name="connsiteY76" fmla="*/ 553582 h 2434467"/>
              <a:gd name="connsiteX77" fmla="*/ 4106516 w 4677232"/>
              <a:gd name="connsiteY77" fmla="*/ 464682 h 2434467"/>
              <a:gd name="connsiteX78" fmla="*/ 4131916 w 4677232"/>
              <a:gd name="connsiteY78" fmla="*/ 331332 h 2434467"/>
              <a:gd name="connsiteX79" fmla="*/ 4036666 w 4677232"/>
              <a:gd name="connsiteY79" fmla="*/ 426582 h 2434467"/>
              <a:gd name="connsiteX80" fmla="*/ 3890616 w 4677232"/>
              <a:gd name="connsiteY80" fmla="*/ 267832 h 2434467"/>
              <a:gd name="connsiteX81" fmla="*/ 3941416 w 4677232"/>
              <a:gd name="connsiteY81" fmla="*/ 458332 h 2434467"/>
              <a:gd name="connsiteX82" fmla="*/ 3928716 w 4677232"/>
              <a:gd name="connsiteY82" fmla="*/ 585332 h 2434467"/>
              <a:gd name="connsiteX83" fmla="*/ 3890616 w 4677232"/>
              <a:gd name="connsiteY83" fmla="*/ 648832 h 2434467"/>
              <a:gd name="connsiteX84" fmla="*/ 3801716 w 4677232"/>
              <a:gd name="connsiteY84" fmla="*/ 610732 h 2434467"/>
              <a:gd name="connsiteX85" fmla="*/ 3795366 w 4677232"/>
              <a:gd name="connsiteY85" fmla="*/ 502782 h 2434467"/>
              <a:gd name="connsiteX86" fmla="*/ 3719166 w 4677232"/>
              <a:gd name="connsiteY86" fmla="*/ 451982 h 2434467"/>
              <a:gd name="connsiteX87" fmla="*/ 3662016 w 4677232"/>
              <a:gd name="connsiteY87" fmla="*/ 483732 h 2434467"/>
              <a:gd name="connsiteX88" fmla="*/ 3712816 w 4677232"/>
              <a:gd name="connsiteY88" fmla="*/ 572632 h 2434467"/>
              <a:gd name="connsiteX89" fmla="*/ 3693766 w 4677232"/>
              <a:gd name="connsiteY89" fmla="*/ 585332 h 2434467"/>
              <a:gd name="connsiteX90" fmla="*/ 3630266 w 4677232"/>
              <a:gd name="connsiteY90" fmla="*/ 566282 h 2434467"/>
              <a:gd name="connsiteX91" fmla="*/ 3598516 w 4677232"/>
              <a:gd name="connsiteY91" fmla="*/ 471032 h 2434467"/>
              <a:gd name="connsiteX92" fmla="*/ 3674716 w 4677232"/>
              <a:gd name="connsiteY92" fmla="*/ 337682 h 2434467"/>
              <a:gd name="connsiteX93" fmla="*/ 3528666 w 4677232"/>
              <a:gd name="connsiteY93" fmla="*/ 331332 h 2434467"/>
              <a:gd name="connsiteX94" fmla="*/ 3649316 w 4677232"/>
              <a:gd name="connsiteY94" fmla="*/ 255132 h 2434467"/>
              <a:gd name="connsiteX95" fmla="*/ 3668366 w 4677232"/>
              <a:gd name="connsiteY95" fmla="*/ 159882 h 2434467"/>
              <a:gd name="connsiteX96" fmla="*/ 3560416 w 4677232"/>
              <a:gd name="connsiteY96" fmla="*/ 109082 h 2434467"/>
              <a:gd name="connsiteX97" fmla="*/ 3484216 w 4677232"/>
              <a:gd name="connsiteY97" fmla="*/ 197982 h 2434467"/>
              <a:gd name="connsiteX98" fmla="*/ 3458816 w 4677232"/>
              <a:gd name="connsiteY98" fmla="*/ 153532 h 2434467"/>
              <a:gd name="connsiteX99" fmla="*/ 3382616 w 4677232"/>
              <a:gd name="connsiteY99" fmla="*/ 153532 h 2434467"/>
              <a:gd name="connsiteX100" fmla="*/ 3382616 w 4677232"/>
              <a:gd name="connsiteY100" fmla="*/ 223382 h 2434467"/>
              <a:gd name="connsiteX101" fmla="*/ 3293716 w 4677232"/>
              <a:gd name="connsiteY101" fmla="*/ 96382 h 2434467"/>
              <a:gd name="connsiteX102" fmla="*/ 3185766 w 4677232"/>
              <a:gd name="connsiteY102" fmla="*/ 45582 h 2434467"/>
              <a:gd name="connsiteX103" fmla="*/ 3312766 w 4677232"/>
              <a:gd name="connsiteY103" fmla="*/ 337682 h 2434467"/>
              <a:gd name="connsiteX104" fmla="*/ 3147666 w 4677232"/>
              <a:gd name="connsiteY104" fmla="*/ 236082 h 2434467"/>
              <a:gd name="connsiteX105" fmla="*/ 3077816 w 4677232"/>
              <a:gd name="connsiteY105" fmla="*/ 242432 h 2434467"/>
              <a:gd name="connsiteX106" fmla="*/ 3014316 w 4677232"/>
              <a:gd name="connsiteY106" fmla="*/ 312282 h 2434467"/>
              <a:gd name="connsiteX107" fmla="*/ 2766666 w 4677232"/>
              <a:gd name="connsiteY107" fmla="*/ 331332 h 2434467"/>
              <a:gd name="connsiteX108" fmla="*/ 2817466 w 4677232"/>
              <a:gd name="connsiteY108" fmla="*/ 236082 h 2434467"/>
              <a:gd name="connsiteX109" fmla="*/ 2639666 w 4677232"/>
              <a:gd name="connsiteY109" fmla="*/ 229732 h 2434467"/>
              <a:gd name="connsiteX110" fmla="*/ 2455516 w 4677232"/>
              <a:gd name="connsiteY110" fmla="*/ 255132 h 2434467"/>
              <a:gd name="connsiteX111" fmla="*/ 2493616 w 4677232"/>
              <a:gd name="connsiteY111" fmla="*/ 159882 h 2434467"/>
              <a:gd name="connsiteX112" fmla="*/ 2322166 w 4677232"/>
              <a:gd name="connsiteY112" fmla="*/ 70982 h 2434467"/>
              <a:gd name="connsiteX113" fmla="*/ 2118966 w 4677232"/>
              <a:gd name="connsiteY113" fmla="*/ 1132 h 2434467"/>
              <a:gd name="connsiteX114" fmla="*/ 1522066 w 4677232"/>
              <a:gd name="connsiteY114" fmla="*/ 128132 h 2434467"/>
              <a:gd name="connsiteX115" fmla="*/ 1820516 w 4677232"/>
              <a:gd name="connsiteY115" fmla="*/ 178932 h 2434467"/>
              <a:gd name="connsiteX116" fmla="*/ 2138016 w 4677232"/>
              <a:gd name="connsiteY116" fmla="*/ 128132 h 2434467"/>
              <a:gd name="connsiteX117" fmla="*/ 2290416 w 4677232"/>
              <a:gd name="connsiteY117" fmla="*/ 197982 h 2434467"/>
              <a:gd name="connsiteX118" fmla="*/ 2290416 w 4677232"/>
              <a:gd name="connsiteY118" fmla="*/ 305932 h 2434467"/>
              <a:gd name="connsiteX119" fmla="*/ 2226916 w 4677232"/>
              <a:gd name="connsiteY119" fmla="*/ 305932 h 2434467"/>
              <a:gd name="connsiteX120" fmla="*/ 2144366 w 4677232"/>
              <a:gd name="connsiteY120" fmla="*/ 420232 h 2434467"/>
              <a:gd name="connsiteX121" fmla="*/ 2220566 w 4677232"/>
              <a:gd name="connsiteY121" fmla="*/ 420232 h 2434467"/>
              <a:gd name="connsiteX122" fmla="*/ 2366616 w 4677232"/>
              <a:gd name="connsiteY122" fmla="*/ 318632 h 2434467"/>
              <a:gd name="connsiteX123" fmla="*/ 2392016 w 4677232"/>
              <a:gd name="connsiteY123" fmla="*/ 502782 h 2434467"/>
              <a:gd name="connsiteX124" fmla="*/ 2436466 w 4677232"/>
              <a:gd name="connsiteY124" fmla="*/ 426582 h 2434467"/>
              <a:gd name="connsiteX125" fmla="*/ 2461866 w 4677232"/>
              <a:gd name="connsiteY125" fmla="*/ 363082 h 2434467"/>
              <a:gd name="connsiteX126" fmla="*/ 2626966 w 4677232"/>
              <a:gd name="connsiteY126" fmla="*/ 451982 h 2434467"/>
              <a:gd name="connsiteX127" fmla="*/ 2582516 w 4677232"/>
              <a:gd name="connsiteY127" fmla="*/ 566282 h 2434467"/>
              <a:gd name="connsiteX128" fmla="*/ 2684116 w 4677232"/>
              <a:gd name="connsiteY128" fmla="*/ 528182 h 2434467"/>
              <a:gd name="connsiteX129" fmla="*/ 2823816 w 4677232"/>
              <a:gd name="connsiteY129" fmla="*/ 528182 h 2434467"/>
              <a:gd name="connsiteX130" fmla="*/ 2709516 w 4677232"/>
              <a:gd name="connsiteY130" fmla="*/ 648832 h 2434467"/>
              <a:gd name="connsiteX131" fmla="*/ 2665066 w 4677232"/>
              <a:gd name="connsiteY131" fmla="*/ 718682 h 2434467"/>
              <a:gd name="connsiteX132" fmla="*/ 2785716 w 4677232"/>
              <a:gd name="connsiteY132" fmla="*/ 725032 h 2434467"/>
              <a:gd name="connsiteX133" fmla="*/ 2836516 w 4677232"/>
              <a:gd name="connsiteY133" fmla="*/ 693282 h 2434467"/>
              <a:gd name="connsiteX134" fmla="*/ 2906366 w 4677232"/>
              <a:gd name="connsiteY134" fmla="*/ 642482 h 2434467"/>
              <a:gd name="connsiteX135" fmla="*/ 3001616 w 4677232"/>
              <a:gd name="connsiteY135" fmla="*/ 661532 h 2434467"/>
              <a:gd name="connsiteX136" fmla="*/ 3033366 w 4677232"/>
              <a:gd name="connsiteY136" fmla="*/ 623432 h 2434467"/>
              <a:gd name="connsiteX137" fmla="*/ 3141316 w 4677232"/>
              <a:gd name="connsiteY137" fmla="*/ 655182 h 2434467"/>
              <a:gd name="connsiteX138" fmla="*/ 3122266 w 4677232"/>
              <a:gd name="connsiteY138" fmla="*/ 788532 h 2434467"/>
              <a:gd name="connsiteX139" fmla="*/ 3198466 w 4677232"/>
              <a:gd name="connsiteY139" fmla="*/ 686932 h 2434467"/>
              <a:gd name="connsiteX140" fmla="*/ 3255616 w 4677232"/>
              <a:gd name="connsiteY140" fmla="*/ 610732 h 2434467"/>
              <a:gd name="connsiteX141" fmla="*/ 3522316 w 4677232"/>
              <a:gd name="connsiteY141" fmla="*/ 807582 h 2434467"/>
              <a:gd name="connsiteX142" fmla="*/ 3350866 w 4677232"/>
              <a:gd name="connsiteY142" fmla="*/ 966332 h 2434467"/>
              <a:gd name="connsiteX143" fmla="*/ 3331816 w 4677232"/>
              <a:gd name="connsiteY143" fmla="*/ 1029832 h 2434467"/>
              <a:gd name="connsiteX144" fmla="*/ 3007966 w 4677232"/>
              <a:gd name="connsiteY144" fmla="*/ 1036182 h 2434467"/>
              <a:gd name="connsiteX145" fmla="*/ 3001616 w 4677232"/>
              <a:gd name="connsiteY145" fmla="*/ 947282 h 2434467"/>
              <a:gd name="connsiteX146" fmla="*/ 2925416 w 4677232"/>
              <a:gd name="connsiteY146" fmla="*/ 883782 h 2434467"/>
              <a:gd name="connsiteX147" fmla="*/ 2957166 w 4677232"/>
              <a:gd name="connsiteY147" fmla="*/ 1023482 h 2434467"/>
              <a:gd name="connsiteX148" fmla="*/ 2957166 w 4677232"/>
              <a:gd name="connsiteY148" fmla="*/ 1055232 h 2434467"/>
              <a:gd name="connsiteX149" fmla="*/ 2931766 w 4677232"/>
              <a:gd name="connsiteY149" fmla="*/ 1175882 h 2434467"/>
              <a:gd name="connsiteX150" fmla="*/ 2766666 w 4677232"/>
              <a:gd name="connsiteY150" fmla="*/ 1017132 h 2434467"/>
              <a:gd name="connsiteX151" fmla="*/ 2773016 w 4677232"/>
              <a:gd name="connsiteY151" fmla="*/ 1086982 h 2434467"/>
              <a:gd name="connsiteX152" fmla="*/ 2760316 w 4677232"/>
              <a:gd name="connsiteY152" fmla="*/ 1175882 h 2434467"/>
              <a:gd name="connsiteX153" fmla="*/ 2531716 w 4677232"/>
              <a:gd name="connsiteY153" fmla="*/ 1207632 h 2434467"/>
              <a:gd name="connsiteX154" fmla="*/ 2341216 w 4677232"/>
              <a:gd name="connsiteY154" fmla="*/ 1283832 h 2434467"/>
              <a:gd name="connsiteX155" fmla="*/ 2423766 w 4677232"/>
              <a:gd name="connsiteY155" fmla="*/ 947282 h 2434467"/>
              <a:gd name="connsiteX156" fmla="*/ 2322166 w 4677232"/>
              <a:gd name="connsiteY156" fmla="*/ 1061582 h 2434467"/>
              <a:gd name="connsiteX157" fmla="*/ 2182466 w 4677232"/>
              <a:gd name="connsiteY157" fmla="*/ 998082 h 2434467"/>
              <a:gd name="connsiteX158" fmla="*/ 2290416 w 4677232"/>
              <a:gd name="connsiteY158" fmla="*/ 1106032 h 2434467"/>
              <a:gd name="connsiteX159" fmla="*/ 2245966 w 4677232"/>
              <a:gd name="connsiteY159" fmla="*/ 1201282 h 2434467"/>
              <a:gd name="connsiteX160" fmla="*/ 2163416 w 4677232"/>
              <a:gd name="connsiteY160" fmla="*/ 1201282 h 2434467"/>
              <a:gd name="connsiteX161" fmla="*/ 2150716 w 4677232"/>
              <a:gd name="connsiteY161" fmla="*/ 1258432 h 2434467"/>
              <a:gd name="connsiteX162" fmla="*/ 2055466 w 4677232"/>
              <a:gd name="connsiteY162" fmla="*/ 1252082 h 2434467"/>
              <a:gd name="connsiteX163" fmla="*/ 1979266 w 4677232"/>
              <a:gd name="connsiteY163" fmla="*/ 1112382 h 2434467"/>
              <a:gd name="connsiteX164" fmla="*/ 1934816 w 4677232"/>
              <a:gd name="connsiteY164" fmla="*/ 1074282 h 2434467"/>
              <a:gd name="connsiteX165" fmla="*/ 1890366 w 4677232"/>
              <a:gd name="connsiteY165" fmla="*/ 953632 h 2434467"/>
              <a:gd name="connsiteX166" fmla="*/ 1877666 w 4677232"/>
              <a:gd name="connsiteY166" fmla="*/ 1144132 h 2434467"/>
              <a:gd name="connsiteX167" fmla="*/ 1953866 w 4677232"/>
              <a:gd name="connsiteY167" fmla="*/ 1258432 h 2434467"/>
              <a:gd name="connsiteX168" fmla="*/ 1680816 w 4677232"/>
              <a:gd name="connsiteY168" fmla="*/ 1379082 h 2434467"/>
              <a:gd name="connsiteX169" fmla="*/ 1668116 w 4677232"/>
              <a:gd name="connsiteY169" fmla="*/ 1271132 h 2434467"/>
              <a:gd name="connsiteX170" fmla="*/ 1553816 w 4677232"/>
              <a:gd name="connsiteY170" fmla="*/ 1207632 h 2434467"/>
              <a:gd name="connsiteX171" fmla="*/ 1566516 w 4677232"/>
              <a:gd name="connsiteY171" fmla="*/ 1264782 h 2434467"/>
              <a:gd name="connsiteX172" fmla="*/ 1566516 w 4677232"/>
              <a:gd name="connsiteY172" fmla="*/ 1353682 h 2434467"/>
              <a:gd name="connsiteX173" fmla="*/ 1337916 w 4677232"/>
              <a:gd name="connsiteY173" fmla="*/ 1417182 h 2434467"/>
              <a:gd name="connsiteX174" fmla="*/ 1312516 w 4677232"/>
              <a:gd name="connsiteY174" fmla="*/ 1537832 h 2434467"/>
              <a:gd name="connsiteX175" fmla="*/ 1229966 w 4677232"/>
              <a:gd name="connsiteY175" fmla="*/ 1582282 h 2434467"/>
              <a:gd name="connsiteX176" fmla="*/ 1198216 w 4677232"/>
              <a:gd name="connsiteY176" fmla="*/ 1448932 h 2434467"/>
              <a:gd name="connsiteX177" fmla="*/ 1077566 w 4677232"/>
              <a:gd name="connsiteY177" fmla="*/ 1404482 h 2434467"/>
              <a:gd name="connsiteX178" fmla="*/ 785466 w 4677232"/>
              <a:gd name="connsiteY178" fmla="*/ 985382 h 2434467"/>
              <a:gd name="connsiteX179" fmla="*/ 633066 w 4677232"/>
              <a:gd name="connsiteY179" fmla="*/ 737732 h 2434467"/>
              <a:gd name="connsiteX180" fmla="*/ 620366 w 4677232"/>
              <a:gd name="connsiteY180" fmla="*/ 820282 h 2434467"/>
              <a:gd name="connsiteX181" fmla="*/ 493366 w 4677232"/>
              <a:gd name="connsiteY181" fmla="*/ 839332 h 2434467"/>
              <a:gd name="connsiteX182" fmla="*/ 487016 w 4677232"/>
              <a:gd name="connsiteY182" fmla="*/ 750432 h 2434467"/>
              <a:gd name="connsiteX183" fmla="*/ 169516 w 4677232"/>
              <a:gd name="connsiteY183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756855 w 4677232"/>
              <a:gd name="connsiteY54" fmla="*/ 1716511 h 2434467"/>
              <a:gd name="connsiteX55" fmla="*/ 3731867 w 4677232"/>
              <a:gd name="connsiteY55" fmla="*/ 1633082 h 2434467"/>
              <a:gd name="connsiteX56" fmla="*/ 3731867 w 4677232"/>
              <a:gd name="connsiteY56" fmla="*/ 1633082 h 2434467"/>
              <a:gd name="connsiteX57" fmla="*/ 3693767 w 4677232"/>
              <a:gd name="connsiteY57" fmla="*/ 1493383 h 2434467"/>
              <a:gd name="connsiteX58" fmla="*/ 3700116 w 4677232"/>
              <a:gd name="connsiteY58" fmla="*/ 1379082 h 2434467"/>
              <a:gd name="connsiteX59" fmla="*/ 3890616 w 4677232"/>
              <a:gd name="connsiteY59" fmla="*/ 1264782 h 2434467"/>
              <a:gd name="connsiteX60" fmla="*/ 3890616 w 4677232"/>
              <a:gd name="connsiteY60" fmla="*/ 1099682 h 2434467"/>
              <a:gd name="connsiteX61" fmla="*/ 4068416 w 4677232"/>
              <a:gd name="connsiteY61" fmla="*/ 1264782 h 2434467"/>
              <a:gd name="connsiteX62" fmla="*/ 4144616 w 4677232"/>
              <a:gd name="connsiteY62" fmla="*/ 1029832 h 2434467"/>
              <a:gd name="connsiteX63" fmla="*/ 4246216 w 4677232"/>
              <a:gd name="connsiteY63" fmla="*/ 1144132 h 2434467"/>
              <a:gd name="connsiteX64" fmla="*/ 4239866 w 4677232"/>
              <a:gd name="connsiteY64" fmla="*/ 1296532 h 2434467"/>
              <a:gd name="connsiteX65" fmla="*/ 4379566 w 4677232"/>
              <a:gd name="connsiteY65" fmla="*/ 1239382 h 2434467"/>
              <a:gd name="connsiteX66" fmla="*/ 4284316 w 4677232"/>
              <a:gd name="connsiteY66" fmla="*/ 1569582 h 2434467"/>
              <a:gd name="connsiteX67" fmla="*/ 4500216 w 4677232"/>
              <a:gd name="connsiteY67" fmla="*/ 1404482 h 2434467"/>
              <a:gd name="connsiteX68" fmla="*/ 4658966 w 4677232"/>
              <a:gd name="connsiteY68" fmla="*/ 1112382 h 2434467"/>
              <a:gd name="connsiteX69" fmla="*/ 4665316 w 4677232"/>
              <a:gd name="connsiteY69" fmla="*/ 617082 h 2434467"/>
              <a:gd name="connsiteX70" fmla="*/ 4582766 w 4677232"/>
              <a:gd name="connsiteY70" fmla="*/ 432932 h 2434467"/>
              <a:gd name="connsiteX71" fmla="*/ 4493866 w 4677232"/>
              <a:gd name="connsiteY71" fmla="*/ 610732 h 2434467"/>
              <a:gd name="connsiteX72" fmla="*/ 4341466 w 4677232"/>
              <a:gd name="connsiteY72" fmla="*/ 578982 h 2434467"/>
              <a:gd name="connsiteX73" fmla="*/ 4404966 w 4677232"/>
              <a:gd name="connsiteY73" fmla="*/ 331332 h 2434467"/>
              <a:gd name="connsiteX74" fmla="*/ 4265266 w 4677232"/>
              <a:gd name="connsiteY74" fmla="*/ 439282 h 2434467"/>
              <a:gd name="connsiteX75" fmla="*/ 4150966 w 4677232"/>
              <a:gd name="connsiteY75" fmla="*/ 591682 h 2434467"/>
              <a:gd name="connsiteX76" fmla="*/ 4068416 w 4677232"/>
              <a:gd name="connsiteY76" fmla="*/ 553582 h 2434467"/>
              <a:gd name="connsiteX77" fmla="*/ 4106516 w 4677232"/>
              <a:gd name="connsiteY77" fmla="*/ 464682 h 2434467"/>
              <a:gd name="connsiteX78" fmla="*/ 4131916 w 4677232"/>
              <a:gd name="connsiteY78" fmla="*/ 331332 h 2434467"/>
              <a:gd name="connsiteX79" fmla="*/ 4036666 w 4677232"/>
              <a:gd name="connsiteY79" fmla="*/ 426582 h 2434467"/>
              <a:gd name="connsiteX80" fmla="*/ 3890616 w 4677232"/>
              <a:gd name="connsiteY80" fmla="*/ 267832 h 2434467"/>
              <a:gd name="connsiteX81" fmla="*/ 3941416 w 4677232"/>
              <a:gd name="connsiteY81" fmla="*/ 458332 h 2434467"/>
              <a:gd name="connsiteX82" fmla="*/ 3928716 w 4677232"/>
              <a:gd name="connsiteY82" fmla="*/ 585332 h 2434467"/>
              <a:gd name="connsiteX83" fmla="*/ 3890616 w 4677232"/>
              <a:gd name="connsiteY83" fmla="*/ 648832 h 2434467"/>
              <a:gd name="connsiteX84" fmla="*/ 3801716 w 4677232"/>
              <a:gd name="connsiteY84" fmla="*/ 610732 h 2434467"/>
              <a:gd name="connsiteX85" fmla="*/ 3795366 w 4677232"/>
              <a:gd name="connsiteY85" fmla="*/ 502782 h 2434467"/>
              <a:gd name="connsiteX86" fmla="*/ 3719166 w 4677232"/>
              <a:gd name="connsiteY86" fmla="*/ 451982 h 2434467"/>
              <a:gd name="connsiteX87" fmla="*/ 3662016 w 4677232"/>
              <a:gd name="connsiteY87" fmla="*/ 483732 h 2434467"/>
              <a:gd name="connsiteX88" fmla="*/ 3712816 w 4677232"/>
              <a:gd name="connsiteY88" fmla="*/ 572632 h 2434467"/>
              <a:gd name="connsiteX89" fmla="*/ 3693766 w 4677232"/>
              <a:gd name="connsiteY89" fmla="*/ 585332 h 2434467"/>
              <a:gd name="connsiteX90" fmla="*/ 3630266 w 4677232"/>
              <a:gd name="connsiteY90" fmla="*/ 566282 h 2434467"/>
              <a:gd name="connsiteX91" fmla="*/ 3598516 w 4677232"/>
              <a:gd name="connsiteY91" fmla="*/ 471032 h 2434467"/>
              <a:gd name="connsiteX92" fmla="*/ 3674716 w 4677232"/>
              <a:gd name="connsiteY92" fmla="*/ 337682 h 2434467"/>
              <a:gd name="connsiteX93" fmla="*/ 3528666 w 4677232"/>
              <a:gd name="connsiteY93" fmla="*/ 331332 h 2434467"/>
              <a:gd name="connsiteX94" fmla="*/ 3649316 w 4677232"/>
              <a:gd name="connsiteY94" fmla="*/ 255132 h 2434467"/>
              <a:gd name="connsiteX95" fmla="*/ 3668366 w 4677232"/>
              <a:gd name="connsiteY95" fmla="*/ 159882 h 2434467"/>
              <a:gd name="connsiteX96" fmla="*/ 3560416 w 4677232"/>
              <a:gd name="connsiteY96" fmla="*/ 109082 h 2434467"/>
              <a:gd name="connsiteX97" fmla="*/ 3484216 w 4677232"/>
              <a:gd name="connsiteY97" fmla="*/ 197982 h 2434467"/>
              <a:gd name="connsiteX98" fmla="*/ 3458816 w 4677232"/>
              <a:gd name="connsiteY98" fmla="*/ 153532 h 2434467"/>
              <a:gd name="connsiteX99" fmla="*/ 3382616 w 4677232"/>
              <a:gd name="connsiteY99" fmla="*/ 153532 h 2434467"/>
              <a:gd name="connsiteX100" fmla="*/ 3382616 w 4677232"/>
              <a:gd name="connsiteY100" fmla="*/ 223382 h 2434467"/>
              <a:gd name="connsiteX101" fmla="*/ 3293716 w 4677232"/>
              <a:gd name="connsiteY101" fmla="*/ 96382 h 2434467"/>
              <a:gd name="connsiteX102" fmla="*/ 3185766 w 4677232"/>
              <a:gd name="connsiteY102" fmla="*/ 45582 h 2434467"/>
              <a:gd name="connsiteX103" fmla="*/ 3312766 w 4677232"/>
              <a:gd name="connsiteY103" fmla="*/ 337682 h 2434467"/>
              <a:gd name="connsiteX104" fmla="*/ 3147666 w 4677232"/>
              <a:gd name="connsiteY104" fmla="*/ 236082 h 2434467"/>
              <a:gd name="connsiteX105" fmla="*/ 3077816 w 4677232"/>
              <a:gd name="connsiteY105" fmla="*/ 242432 h 2434467"/>
              <a:gd name="connsiteX106" fmla="*/ 3014316 w 4677232"/>
              <a:gd name="connsiteY106" fmla="*/ 312282 h 2434467"/>
              <a:gd name="connsiteX107" fmla="*/ 2766666 w 4677232"/>
              <a:gd name="connsiteY107" fmla="*/ 331332 h 2434467"/>
              <a:gd name="connsiteX108" fmla="*/ 2817466 w 4677232"/>
              <a:gd name="connsiteY108" fmla="*/ 236082 h 2434467"/>
              <a:gd name="connsiteX109" fmla="*/ 2639666 w 4677232"/>
              <a:gd name="connsiteY109" fmla="*/ 229732 h 2434467"/>
              <a:gd name="connsiteX110" fmla="*/ 2455516 w 4677232"/>
              <a:gd name="connsiteY110" fmla="*/ 255132 h 2434467"/>
              <a:gd name="connsiteX111" fmla="*/ 2493616 w 4677232"/>
              <a:gd name="connsiteY111" fmla="*/ 159882 h 2434467"/>
              <a:gd name="connsiteX112" fmla="*/ 2322166 w 4677232"/>
              <a:gd name="connsiteY112" fmla="*/ 70982 h 2434467"/>
              <a:gd name="connsiteX113" fmla="*/ 2118966 w 4677232"/>
              <a:gd name="connsiteY113" fmla="*/ 1132 h 2434467"/>
              <a:gd name="connsiteX114" fmla="*/ 1522066 w 4677232"/>
              <a:gd name="connsiteY114" fmla="*/ 128132 h 2434467"/>
              <a:gd name="connsiteX115" fmla="*/ 1820516 w 4677232"/>
              <a:gd name="connsiteY115" fmla="*/ 178932 h 2434467"/>
              <a:gd name="connsiteX116" fmla="*/ 2138016 w 4677232"/>
              <a:gd name="connsiteY116" fmla="*/ 128132 h 2434467"/>
              <a:gd name="connsiteX117" fmla="*/ 2290416 w 4677232"/>
              <a:gd name="connsiteY117" fmla="*/ 197982 h 2434467"/>
              <a:gd name="connsiteX118" fmla="*/ 2290416 w 4677232"/>
              <a:gd name="connsiteY118" fmla="*/ 305932 h 2434467"/>
              <a:gd name="connsiteX119" fmla="*/ 2226916 w 4677232"/>
              <a:gd name="connsiteY119" fmla="*/ 305932 h 2434467"/>
              <a:gd name="connsiteX120" fmla="*/ 2144366 w 4677232"/>
              <a:gd name="connsiteY120" fmla="*/ 420232 h 2434467"/>
              <a:gd name="connsiteX121" fmla="*/ 2220566 w 4677232"/>
              <a:gd name="connsiteY121" fmla="*/ 420232 h 2434467"/>
              <a:gd name="connsiteX122" fmla="*/ 2366616 w 4677232"/>
              <a:gd name="connsiteY122" fmla="*/ 318632 h 2434467"/>
              <a:gd name="connsiteX123" fmla="*/ 2392016 w 4677232"/>
              <a:gd name="connsiteY123" fmla="*/ 502782 h 2434467"/>
              <a:gd name="connsiteX124" fmla="*/ 2436466 w 4677232"/>
              <a:gd name="connsiteY124" fmla="*/ 426582 h 2434467"/>
              <a:gd name="connsiteX125" fmla="*/ 2461866 w 4677232"/>
              <a:gd name="connsiteY125" fmla="*/ 363082 h 2434467"/>
              <a:gd name="connsiteX126" fmla="*/ 2626966 w 4677232"/>
              <a:gd name="connsiteY126" fmla="*/ 451982 h 2434467"/>
              <a:gd name="connsiteX127" fmla="*/ 2582516 w 4677232"/>
              <a:gd name="connsiteY127" fmla="*/ 566282 h 2434467"/>
              <a:gd name="connsiteX128" fmla="*/ 2684116 w 4677232"/>
              <a:gd name="connsiteY128" fmla="*/ 528182 h 2434467"/>
              <a:gd name="connsiteX129" fmla="*/ 2823816 w 4677232"/>
              <a:gd name="connsiteY129" fmla="*/ 528182 h 2434467"/>
              <a:gd name="connsiteX130" fmla="*/ 2709516 w 4677232"/>
              <a:gd name="connsiteY130" fmla="*/ 648832 h 2434467"/>
              <a:gd name="connsiteX131" fmla="*/ 2665066 w 4677232"/>
              <a:gd name="connsiteY131" fmla="*/ 718682 h 2434467"/>
              <a:gd name="connsiteX132" fmla="*/ 2785716 w 4677232"/>
              <a:gd name="connsiteY132" fmla="*/ 725032 h 2434467"/>
              <a:gd name="connsiteX133" fmla="*/ 2836516 w 4677232"/>
              <a:gd name="connsiteY133" fmla="*/ 693282 h 2434467"/>
              <a:gd name="connsiteX134" fmla="*/ 2906366 w 4677232"/>
              <a:gd name="connsiteY134" fmla="*/ 642482 h 2434467"/>
              <a:gd name="connsiteX135" fmla="*/ 3001616 w 4677232"/>
              <a:gd name="connsiteY135" fmla="*/ 661532 h 2434467"/>
              <a:gd name="connsiteX136" fmla="*/ 3033366 w 4677232"/>
              <a:gd name="connsiteY136" fmla="*/ 623432 h 2434467"/>
              <a:gd name="connsiteX137" fmla="*/ 3141316 w 4677232"/>
              <a:gd name="connsiteY137" fmla="*/ 655182 h 2434467"/>
              <a:gd name="connsiteX138" fmla="*/ 3122266 w 4677232"/>
              <a:gd name="connsiteY138" fmla="*/ 788532 h 2434467"/>
              <a:gd name="connsiteX139" fmla="*/ 3198466 w 4677232"/>
              <a:gd name="connsiteY139" fmla="*/ 686932 h 2434467"/>
              <a:gd name="connsiteX140" fmla="*/ 3255616 w 4677232"/>
              <a:gd name="connsiteY140" fmla="*/ 610732 h 2434467"/>
              <a:gd name="connsiteX141" fmla="*/ 3522316 w 4677232"/>
              <a:gd name="connsiteY141" fmla="*/ 807582 h 2434467"/>
              <a:gd name="connsiteX142" fmla="*/ 3350866 w 4677232"/>
              <a:gd name="connsiteY142" fmla="*/ 966332 h 2434467"/>
              <a:gd name="connsiteX143" fmla="*/ 3331816 w 4677232"/>
              <a:gd name="connsiteY143" fmla="*/ 1029832 h 2434467"/>
              <a:gd name="connsiteX144" fmla="*/ 3007966 w 4677232"/>
              <a:gd name="connsiteY144" fmla="*/ 1036182 h 2434467"/>
              <a:gd name="connsiteX145" fmla="*/ 3001616 w 4677232"/>
              <a:gd name="connsiteY145" fmla="*/ 947282 h 2434467"/>
              <a:gd name="connsiteX146" fmla="*/ 2925416 w 4677232"/>
              <a:gd name="connsiteY146" fmla="*/ 883782 h 2434467"/>
              <a:gd name="connsiteX147" fmla="*/ 2957166 w 4677232"/>
              <a:gd name="connsiteY147" fmla="*/ 1023482 h 2434467"/>
              <a:gd name="connsiteX148" fmla="*/ 2957166 w 4677232"/>
              <a:gd name="connsiteY148" fmla="*/ 1055232 h 2434467"/>
              <a:gd name="connsiteX149" fmla="*/ 2931766 w 4677232"/>
              <a:gd name="connsiteY149" fmla="*/ 1175882 h 2434467"/>
              <a:gd name="connsiteX150" fmla="*/ 2766666 w 4677232"/>
              <a:gd name="connsiteY150" fmla="*/ 1017132 h 2434467"/>
              <a:gd name="connsiteX151" fmla="*/ 2773016 w 4677232"/>
              <a:gd name="connsiteY151" fmla="*/ 1086982 h 2434467"/>
              <a:gd name="connsiteX152" fmla="*/ 2760316 w 4677232"/>
              <a:gd name="connsiteY152" fmla="*/ 1175882 h 2434467"/>
              <a:gd name="connsiteX153" fmla="*/ 2531716 w 4677232"/>
              <a:gd name="connsiteY153" fmla="*/ 1207632 h 2434467"/>
              <a:gd name="connsiteX154" fmla="*/ 2341216 w 4677232"/>
              <a:gd name="connsiteY154" fmla="*/ 1283832 h 2434467"/>
              <a:gd name="connsiteX155" fmla="*/ 2423766 w 4677232"/>
              <a:gd name="connsiteY155" fmla="*/ 947282 h 2434467"/>
              <a:gd name="connsiteX156" fmla="*/ 2322166 w 4677232"/>
              <a:gd name="connsiteY156" fmla="*/ 1061582 h 2434467"/>
              <a:gd name="connsiteX157" fmla="*/ 2182466 w 4677232"/>
              <a:gd name="connsiteY157" fmla="*/ 998082 h 2434467"/>
              <a:gd name="connsiteX158" fmla="*/ 2290416 w 4677232"/>
              <a:gd name="connsiteY158" fmla="*/ 1106032 h 2434467"/>
              <a:gd name="connsiteX159" fmla="*/ 2245966 w 4677232"/>
              <a:gd name="connsiteY159" fmla="*/ 1201282 h 2434467"/>
              <a:gd name="connsiteX160" fmla="*/ 2163416 w 4677232"/>
              <a:gd name="connsiteY160" fmla="*/ 1201282 h 2434467"/>
              <a:gd name="connsiteX161" fmla="*/ 2150716 w 4677232"/>
              <a:gd name="connsiteY161" fmla="*/ 1258432 h 2434467"/>
              <a:gd name="connsiteX162" fmla="*/ 2055466 w 4677232"/>
              <a:gd name="connsiteY162" fmla="*/ 1252082 h 2434467"/>
              <a:gd name="connsiteX163" fmla="*/ 1979266 w 4677232"/>
              <a:gd name="connsiteY163" fmla="*/ 1112382 h 2434467"/>
              <a:gd name="connsiteX164" fmla="*/ 1934816 w 4677232"/>
              <a:gd name="connsiteY164" fmla="*/ 1074282 h 2434467"/>
              <a:gd name="connsiteX165" fmla="*/ 1890366 w 4677232"/>
              <a:gd name="connsiteY165" fmla="*/ 953632 h 2434467"/>
              <a:gd name="connsiteX166" fmla="*/ 1877666 w 4677232"/>
              <a:gd name="connsiteY166" fmla="*/ 1144132 h 2434467"/>
              <a:gd name="connsiteX167" fmla="*/ 1953866 w 4677232"/>
              <a:gd name="connsiteY167" fmla="*/ 1258432 h 2434467"/>
              <a:gd name="connsiteX168" fmla="*/ 1680816 w 4677232"/>
              <a:gd name="connsiteY168" fmla="*/ 1379082 h 2434467"/>
              <a:gd name="connsiteX169" fmla="*/ 1668116 w 4677232"/>
              <a:gd name="connsiteY169" fmla="*/ 1271132 h 2434467"/>
              <a:gd name="connsiteX170" fmla="*/ 1553816 w 4677232"/>
              <a:gd name="connsiteY170" fmla="*/ 1207632 h 2434467"/>
              <a:gd name="connsiteX171" fmla="*/ 1566516 w 4677232"/>
              <a:gd name="connsiteY171" fmla="*/ 1264782 h 2434467"/>
              <a:gd name="connsiteX172" fmla="*/ 1566516 w 4677232"/>
              <a:gd name="connsiteY172" fmla="*/ 1353682 h 2434467"/>
              <a:gd name="connsiteX173" fmla="*/ 1337916 w 4677232"/>
              <a:gd name="connsiteY173" fmla="*/ 1417182 h 2434467"/>
              <a:gd name="connsiteX174" fmla="*/ 1312516 w 4677232"/>
              <a:gd name="connsiteY174" fmla="*/ 1537832 h 2434467"/>
              <a:gd name="connsiteX175" fmla="*/ 1229966 w 4677232"/>
              <a:gd name="connsiteY175" fmla="*/ 1582282 h 2434467"/>
              <a:gd name="connsiteX176" fmla="*/ 1198216 w 4677232"/>
              <a:gd name="connsiteY176" fmla="*/ 1448932 h 2434467"/>
              <a:gd name="connsiteX177" fmla="*/ 1077566 w 4677232"/>
              <a:gd name="connsiteY177" fmla="*/ 1404482 h 2434467"/>
              <a:gd name="connsiteX178" fmla="*/ 785466 w 4677232"/>
              <a:gd name="connsiteY178" fmla="*/ 985382 h 2434467"/>
              <a:gd name="connsiteX179" fmla="*/ 633066 w 4677232"/>
              <a:gd name="connsiteY179" fmla="*/ 737732 h 2434467"/>
              <a:gd name="connsiteX180" fmla="*/ 620366 w 4677232"/>
              <a:gd name="connsiteY180" fmla="*/ 820282 h 2434467"/>
              <a:gd name="connsiteX181" fmla="*/ 493366 w 4677232"/>
              <a:gd name="connsiteY181" fmla="*/ 839332 h 2434467"/>
              <a:gd name="connsiteX182" fmla="*/ 487016 w 4677232"/>
              <a:gd name="connsiteY182" fmla="*/ 750432 h 2434467"/>
              <a:gd name="connsiteX183" fmla="*/ 169516 w 4677232"/>
              <a:gd name="connsiteY183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31867 w 4677232"/>
              <a:gd name="connsiteY55" fmla="*/ 1633082 h 2434467"/>
              <a:gd name="connsiteX56" fmla="*/ 3731867 w 4677232"/>
              <a:gd name="connsiteY56" fmla="*/ 1633082 h 2434467"/>
              <a:gd name="connsiteX57" fmla="*/ 3693767 w 4677232"/>
              <a:gd name="connsiteY57" fmla="*/ 1493383 h 2434467"/>
              <a:gd name="connsiteX58" fmla="*/ 3700116 w 4677232"/>
              <a:gd name="connsiteY58" fmla="*/ 1379082 h 2434467"/>
              <a:gd name="connsiteX59" fmla="*/ 3890616 w 4677232"/>
              <a:gd name="connsiteY59" fmla="*/ 1264782 h 2434467"/>
              <a:gd name="connsiteX60" fmla="*/ 3890616 w 4677232"/>
              <a:gd name="connsiteY60" fmla="*/ 1099682 h 2434467"/>
              <a:gd name="connsiteX61" fmla="*/ 4068416 w 4677232"/>
              <a:gd name="connsiteY61" fmla="*/ 1264782 h 2434467"/>
              <a:gd name="connsiteX62" fmla="*/ 4144616 w 4677232"/>
              <a:gd name="connsiteY62" fmla="*/ 1029832 h 2434467"/>
              <a:gd name="connsiteX63" fmla="*/ 4246216 w 4677232"/>
              <a:gd name="connsiteY63" fmla="*/ 1144132 h 2434467"/>
              <a:gd name="connsiteX64" fmla="*/ 4239866 w 4677232"/>
              <a:gd name="connsiteY64" fmla="*/ 1296532 h 2434467"/>
              <a:gd name="connsiteX65" fmla="*/ 4379566 w 4677232"/>
              <a:gd name="connsiteY65" fmla="*/ 1239382 h 2434467"/>
              <a:gd name="connsiteX66" fmla="*/ 4284316 w 4677232"/>
              <a:gd name="connsiteY66" fmla="*/ 1569582 h 2434467"/>
              <a:gd name="connsiteX67" fmla="*/ 4500216 w 4677232"/>
              <a:gd name="connsiteY67" fmla="*/ 1404482 h 2434467"/>
              <a:gd name="connsiteX68" fmla="*/ 4658966 w 4677232"/>
              <a:gd name="connsiteY68" fmla="*/ 1112382 h 2434467"/>
              <a:gd name="connsiteX69" fmla="*/ 4665316 w 4677232"/>
              <a:gd name="connsiteY69" fmla="*/ 617082 h 2434467"/>
              <a:gd name="connsiteX70" fmla="*/ 4582766 w 4677232"/>
              <a:gd name="connsiteY70" fmla="*/ 432932 h 2434467"/>
              <a:gd name="connsiteX71" fmla="*/ 4493866 w 4677232"/>
              <a:gd name="connsiteY71" fmla="*/ 610732 h 2434467"/>
              <a:gd name="connsiteX72" fmla="*/ 4341466 w 4677232"/>
              <a:gd name="connsiteY72" fmla="*/ 578982 h 2434467"/>
              <a:gd name="connsiteX73" fmla="*/ 4404966 w 4677232"/>
              <a:gd name="connsiteY73" fmla="*/ 331332 h 2434467"/>
              <a:gd name="connsiteX74" fmla="*/ 4265266 w 4677232"/>
              <a:gd name="connsiteY74" fmla="*/ 439282 h 2434467"/>
              <a:gd name="connsiteX75" fmla="*/ 4150966 w 4677232"/>
              <a:gd name="connsiteY75" fmla="*/ 591682 h 2434467"/>
              <a:gd name="connsiteX76" fmla="*/ 4068416 w 4677232"/>
              <a:gd name="connsiteY76" fmla="*/ 553582 h 2434467"/>
              <a:gd name="connsiteX77" fmla="*/ 4106516 w 4677232"/>
              <a:gd name="connsiteY77" fmla="*/ 464682 h 2434467"/>
              <a:gd name="connsiteX78" fmla="*/ 4131916 w 4677232"/>
              <a:gd name="connsiteY78" fmla="*/ 331332 h 2434467"/>
              <a:gd name="connsiteX79" fmla="*/ 4036666 w 4677232"/>
              <a:gd name="connsiteY79" fmla="*/ 426582 h 2434467"/>
              <a:gd name="connsiteX80" fmla="*/ 3890616 w 4677232"/>
              <a:gd name="connsiteY80" fmla="*/ 267832 h 2434467"/>
              <a:gd name="connsiteX81" fmla="*/ 3941416 w 4677232"/>
              <a:gd name="connsiteY81" fmla="*/ 458332 h 2434467"/>
              <a:gd name="connsiteX82" fmla="*/ 3928716 w 4677232"/>
              <a:gd name="connsiteY82" fmla="*/ 585332 h 2434467"/>
              <a:gd name="connsiteX83" fmla="*/ 3890616 w 4677232"/>
              <a:gd name="connsiteY83" fmla="*/ 648832 h 2434467"/>
              <a:gd name="connsiteX84" fmla="*/ 3801716 w 4677232"/>
              <a:gd name="connsiteY84" fmla="*/ 610732 h 2434467"/>
              <a:gd name="connsiteX85" fmla="*/ 3795366 w 4677232"/>
              <a:gd name="connsiteY85" fmla="*/ 502782 h 2434467"/>
              <a:gd name="connsiteX86" fmla="*/ 3719166 w 4677232"/>
              <a:gd name="connsiteY86" fmla="*/ 451982 h 2434467"/>
              <a:gd name="connsiteX87" fmla="*/ 3662016 w 4677232"/>
              <a:gd name="connsiteY87" fmla="*/ 483732 h 2434467"/>
              <a:gd name="connsiteX88" fmla="*/ 3712816 w 4677232"/>
              <a:gd name="connsiteY88" fmla="*/ 572632 h 2434467"/>
              <a:gd name="connsiteX89" fmla="*/ 3693766 w 4677232"/>
              <a:gd name="connsiteY89" fmla="*/ 585332 h 2434467"/>
              <a:gd name="connsiteX90" fmla="*/ 3630266 w 4677232"/>
              <a:gd name="connsiteY90" fmla="*/ 566282 h 2434467"/>
              <a:gd name="connsiteX91" fmla="*/ 3598516 w 4677232"/>
              <a:gd name="connsiteY91" fmla="*/ 471032 h 2434467"/>
              <a:gd name="connsiteX92" fmla="*/ 3674716 w 4677232"/>
              <a:gd name="connsiteY92" fmla="*/ 337682 h 2434467"/>
              <a:gd name="connsiteX93" fmla="*/ 3528666 w 4677232"/>
              <a:gd name="connsiteY93" fmla="*/ 331332 h 2434467"/>
              <a:gd name="connsiteX94" fmla="*/ 3649316 w 4677232"/>
              <a:gd name="connsiteY94" fmla="*/ 255132 h 2434467"/>
              <a:gd name="connsiteX95" fmla="*/ 3668366 w 4677232"/>
              <a:gd name="connsiteY95" fmla="*/ 159882 h 2434467"/>
              <a:gd name="connsiteX96" fmla="*/ 3560416 w 4677232"/>
              <a:gd name="connsiteY96" fmla="*/ 109082 h 2434467"/>
              <a:gd name="connsiteX97" fmla="*/ 3484216 w 4677232"/>
              <a:gd name="connsiteY97" fmla="*/ 197982 h 2434467"/>
              <a:gd name="connsiteX98" fmla="*/ 3458816 w 4677232"/>
              <a:gd name="connsiteY98" fmla="*/ 153532 h 2434467"/>
              <a:gd name="connsiteX99" fmla="*/ 3382616 w 4677232"/>
              <a:gd name="connsiteY99" fmla="*/ 153532 h 2434467"/>
              <a:gd name="connsiteX100" fmla="*/ 3382616 w 4677232"/>
              <a:gd name="connsiteY100" fmla="*/ 223382 h 2434467"/>
              <a:gd name="connsiteX101" fmla="*/ 3293716 w 4677232"/>
              <a:gd name="connsiteY101" fmla="*/ 96382 h 2434467"/>
              <a:gd name="connsiteX102" fmla="*/ 3185766 w 4677232"/>
              <a:gd name="connsiteY102" fmla="*/ 45582 h 2434467"/>
              <a:gd name="connsiteX103" fmla="*/ 3312766 w 4677232"/>
              <a:gd name="connsiteY103" fmla="*/ 337682 h 2434467"/>
              <a:gd name="connsiteX104" fmla="*/ 3147666 w 4677232"/>
              <a:gd name="connsiteY104" fmla="*/ 236082 h 2434467"/>
              <a:gd name="connsiteX105" fmla="*/ 3077816 w 4677232"/>
              <a:gd name="connsiteY105" fmla="*/ 242432 h 2434467"/>
              <a:gd name="connsiteX106" fmla="*/ 3014316 w 4677232"/>
              <a:gd name="connsiteY106" fmla="*/ 312282 h 2434467"/>
              <a:gd name="connsiteX107" fmla="*/ 2766666 w 4677232"/>
              <a:gd name="connsiteY107" fmla="*/ 331332 h 2434467"/>
              <a:gd name="connsiteX108" fmla="*/ 2817466 w 4677232"/>
              <a:gd name="connsiteY108" fmla="*/ 236082 h 2434467"/>
              <a:gd name="connsiteX109" fmla="*/ 2639666 w 4677232"/>
              <a:gd name="connsiteY109" fmla="*/ 229732 h 2434467"/>
              <a:gd name="connsiteX110" fmla="*/ 2455516 w 4677232"/>
              <a:gd name="connsiteY110" fmla="*/ 255132 h 2434467"/>
              <a:gd name="connsiteX111" fmla="*/ 2493616 w 4677232"/>
              <a:gd name="connsiteY111" fmla="*/ 159882 h 2434467"/>
              <a:gd name="connsiteX112" fmla="*/ 2322166 w 4677232"/>
              <a:gd name="connsiteY112" fmla="*/ 70982 h 2434467"/>
              <a:gd name="connsiteX113" fmla="*/ 2118966 w 4677232"/>
              <a:gd name="connsiteY113" fmla="*/ 1132 h 2434467"/>
              <a:gd name="connsiteX114" fmla="*/ 1522066 w 4677232"/>
              <a:gd name="connsiteY114" fmla="*/ 128132 h 2434467"/>
              <a:gd name="connsiteX115" fmla="*/ 1820516 w 4677232"/>
              <a:gd name="connsiteY115" fmla="*/ 178932 h 2434467"/>
              <a:gd name="connsiteX116" fmla="*/ 2138016 w 4677232"/>
              <a:gd name="connsiteY116" fmla="*/ 128132 h 2434467"/>
              <a:gd name="connsiteX117" fmla="*/ 2290416 w 4677232"/>
              <a:gd name="connsiteY117" fmla="*/ 197982 h 2434467"/>
              <a:gd name="connsiteX118" fmla="*/ 2290416 w 4677232"/>
              <a:gd name="connsiteY118" fmla="*/ 305932 h 2434467"/>
              <a:gd name="connsiteX119" fmla="*/ 2226916 w 4677232"/>
              <a:gd name="connsiteY119" fmla="*/ 305932 h 2434467"/>
              <a:gd name="connsiteX120" fmla="*/ 2144366 w 4677232"/>
              <a:gd name="connsiteY120" fmla="*/ 420232 h 2434467"/>
              <a:gd name="connsiteX121" fmla="*/ 2220566 w 4677232"/>
              <a:gd name="connsiteY121" fmla="*/ 420232 h 2434467"/>
              <a:gd name="connsiteX122" fmla="*/ 2366616 w 4677232"/>
              <a:gd name="connsiteY122" fmla="*/ 318632 h 2434467"/>
              <a:gd name="connsiteX123" fmla="*/ 2392016 w 4677232"/>
              <a:gd name="connsiteY123" fmla="*/ 502782 h 2434467"/>
              <a:gd name="connsiteX124" fmla="*/ 2436466 w 4677232"/>
              <a:gd name="connsiteY124" fmla="*/ 426582 h 2434467"/>
              <a:gd name="connsiteX125" fmla="*/ 2461866 w 4677232"/>
              <a:gd name="connsiteY125" fmla="*/ 363082 h 2434467"/>
              <a:gd name="connsiteX126" fmla="*/ 2626966 w 4677232"/>
              <a:gd name="connsiteY126" fmla="*/ 451982 h 2434467"/>
              <a:gd name="connsiteX127" fmla="*/ 2582516 w 4677232"/>
              <a:gd name="connsiteY127" fmla="*/ 566282 h 2434467"/>
              <a:gd name="connsiteX128" fmla="*/ 2684116 w 4677232"/>
              <a:gd name="connsiteY128" fmla="*/ 528182 h 2434467"/>
              <a:gd name="connsiteX129" fmla="*/ 2823816 w 4677232"/>
              <a:gd name="connsiteY129" fmla="*/ 528182 h 2434467"/>
              <a:gd name="connsiteX130" fmla="*/ 2709516 w 4677232"/>
              <a:gd name="connsiteY130" fmla="*/ 648832 h 2434467"/>
              <a:gd name="connsiteX131" fmla="*/ 2665066 w 4677232"/>
              <a:gd name="connsiteY131" fmla="*/ 718682 h 2434467"/>
              <a:gd name="connsiteX132" fmla="*/ 2785716 w 4677232"/>
              <a:gd name="connsiteY132" fmla="*/ 725032 h 2434467"/>
              <a:gd name="connsiteX133" fmla="*/ 2836516 w 4677232"/>
              <a:gd name="connsiteY133" fmla="*/ 693282 h 2434467"/>
              <a:gd name="connsiteX134" fmla="*/ 2906366 w 4677232"/>
              <a:gd name="connsiteY134" fmla="*/ 642482 h 2434467"/>
              <a:gd name="connsiteX135" fmla="*/ 3001616 w 4677232"/>
              <a:gd name="connsiteY135" fmla="*/ 661532 h 2434467"/>
              <a:gd name="connsiteX136" fmla="*/ 3033366 w 4677232"/>
              <a:gd name="connsiteY136" fmla="*/ 623432 h 2434467"/>
              <a:gd name="connsiteX137" fmla="*/ 3141316 w 4677232"/>
              <a:gd name="connsiteY137" fmla="*/ 655182 h 2434467"/>
              <a:gd name="connsiteX138" fmla="*/ 3122266 w 4677232"/>
              <a:gd name="connsiteY138" fmla="*/ 788532 h 2434467"/>
              <a:gd name="connsiteX139" fmla="*/ 3198466 w 4677232"/>
              <a:gd name="connsiteY139" fmla="*/ 686932 h 2434467"/>
              <a:gd name="connsiteX140" fmla="*/ 3255616 w 4677232"/>
              <a:gd name="connsiteY140" fmla="*/ 610732 h 2434467"/>
              <a:gd name="connsiteX141" fmla="*/ 3522316 w 4677232"/>
              <a:gd name="connsiteY141" fmla="*/ 807582 h 2434467"/>
              <a:gd name="connsiteX142" fmla="*/ 3350866 w 4677232"/>
              <a:gd name="connsiteY142" fmla="*/ 966332 h 2434467"/>
              <a:gd name="connsiteX143" fmla="*/ 3331816 w 4677232"/>
              <a:gd name="connsiteY143" fmla="*/ 1029832 h 2434467"/>
              <a:gd name="connsiteX144" fmla="*/ 3007966 w 4677232"/>
              <a:gd name="connsiteY144" fmla="*/ 1036182 h 2434467"/>
              <a:gd name="connsiteX145" fmla="*/ 3001616 w 4677232"/>
              <a:gd name="connsiteY145" fmla="*/ 947282 h 2434467"/>
              <a:gd name="connsiteX146" fmla="*/ 2925416 w 4677232"/>
              <a:gd name="connsiteY146" fmla="*/ 883782 h 2434467"/>
              <a:gd name="connsiteX147" fmla="*/ 2957166 w 4677232"/>
              <a:gd name="connsiteY147" fmla="*/ 1023482 h 2434467"/>
              <a:gd name="connsiteX148" fmla="*/ 2957166 w 4677232"/>
              <a:gd name="connsiteY148" fmla="*/ 1055232 h 2434467"/>
              <a:gd name="connsiteX149" fmla="*/ 2931766 w 4677232"/>
              <a:gd name="connsiteY149" fmla="*/ 1175882 h 2434467"/>
              <a:gd name="connsiteX150" fmla="*/ 2766666 w 4677232"/>
              <a:gd name="connsiteY150" fmla="*/ 1017132 h 2434467"/>
              <a:gd name="connsiteX151" fmla="*/ 2773016 w 4677232"/>
              <a:gd name="connsiteY151" fmla="*/ 1086982 h 2434467"/>
              <a:gd name="connsiteX152" fmla="*/ 2760316 w 4677232"/>
              <a:gd name="connsiteY152" fmla="*/ 1175882 h 2434467"/>
              <a:gd name="connsiteX153" fmla="*/ 2531716 w 4677232"/>
              <a:gd name="connsiteY153" fmla="*/ 1207632 h 2434467"/>
              <a:gd name="connsiteX154" fmla="*/ 2341216 w 4677232"/>
              <a:gd name="connsiteY154" fmla="*/ 1283832 h 2434467"/>
              <a:gd name="connsiteX155" fmla="*/ 2423766 w 4677232"/>
              <a:gd name="connsiteY155" fmla="*/ 947282 h 2434467"/>
              <a:gd name="connsiteX156" fmla="*/ 2322166 w 4677232"/>
              <a:gd name="connsiteY156" fmla="*/ 1061582 h 2434467"/>
              <a:gd name="connsiteX157" fmla="*/ 2182466 w 4677232"/>
              <a:gd name="connsiteY157" fmla="*/ 998082 h 2434467"/>
              <a:gd name="connsiteX158" fmla="*/ 2290416 w 4677232"/>
              <a:gd name="connsiteY158" fmla="*/ 1106032 h 2434467"/>
              <a:gd name="connsiteX159" fmla="*/ 2245966 w 4677232"/>
              <a:gd name="connsiteY159" fmla="*/ 1201282 h 2434467"/>
              <a:gd name="connsiteX160" fmla="*/ 2163416 w 4677232"/>
              <a:gd name="connsiteY160" fmla="*/ 1201282 h 2434467"/>
              <a:gd name="connsiteX161" fmla="*/ 2150716 w 4677232"/>
              <a:gd name="connsiteY161" fmla="*/ 1258432 h 2434467"/>
              <a:gd name="connsiteX162" fmla="*/ 2055466 w 4677232"/>
              <a:gd name="connsiteY162" fmla="*/ 1252082 h 2434467"/>
              <a:gd name="connsiteX163" fmla="*/ 1979266 w 4677232"/>
              <a:gd name="connsiteY163" fmla="*/ 1112382 h 2434467"/>
              <a:gd name="connsiteX164" fmla="*/ 1934816 w 4677232"/>
              <a:gd name="connsiteY164" fmla="*/ 1074282 h 2434467"/>
              <a:gd name="connsiteX165" fmla="*/ 1890366 w 4677232"/>
              <a:gd name="connsiteY165" fmla="*/ 953632 h 2434467"/>
              <a:gd name="connsiteX166" fmla="*/ 1877666 w 4677232"/>
              <a:gd name="connsiteY166" fmla="*/ 1144132 h 2434467"/>
              <a:gd name="connsiteX167" fmla="*/ 1953866 w 4677232"/>
              <a:gd name="connsiteY167" fmla="*/ 1258432 h 2434467"/>
              <a:gd name="connsiteX168" fmla="*/ 1680816 w 4677232"/>
              <a:gd name="connsiteY168" fmla="*/ 1379082 h 2434467"/>
              <a:gd name="connsiteX169" fmla="*/ 1668116 w 4677232"/>
              <a:gd name="connsiteY169" fmla="*/ 1271132 h 2434467"/>
              <a:gd name="connsiteX170" fmla="*/ 1553816 w 4677232"/>
              <a:gd name="connsiteY170" fmla="*/ 1207632 h 2434467"/>
              <a:gd name="connsiteX171" fmla="*/ 1566516 w 4677232"/>
              <a:gd name="connsiteY171" fmla="*/ 1264782 h 2434467"/>
              <a:gd name="connsiteX172" fmla="*/ 1566516 w 4677232"/>
              <a:gd name="connsiteY172" fmla="*/ 1353682 h 2434467"/>
              <a:gd name="connsiteX173" fmla="*/ 1337916 w 4677232"/>
              <a:gd name="connsiteY173" fmla="*/ 1417182 h 2434467"/>
              <a:gd name="connsiteX174" fmla="*/ 1312516 w 4677232"/>
              <a:gd name="connsiteY174" fmla="*/ 1537832 h 2434467"/>
              <a:gd name="connsiteX175" fmla="*/ 1229966 w 4677232"/>
              <a:gd name="connsiteY175" fmla="*/ 1582282 h 2434467"/>
              <a:gd name="connsiteX176" fmla="*/ 1198216 w 4677232"/>
              <a:gd name="connsiteY176" fmla="*/ 1448932 h 2434467"/>
              <a:gd name="connsiteX177" fmla="*/ 1077566 w 4677232"/>
              <a:gd name="connsiteY177" fmla="*/ 1404482 h 2434467"/>
              <a:gd name="connsiteX178" fmla="*/ 785466 w 4677232"/>
              <a:gd name="connsiteY178" fmla="*/ 985382 h 2434467"/>
              <a:gd name="connsiteX179" fmla="*/ 633066 w 4677232"/>
              <a:gd name="connsiteY179" fmla="*/ 737732 h 2434467"/>
              <a:gd name="connsiteX180" fmla="*/ 620366 w 4677232"/>
              <a:gd name="connsiteY180" fmla="*/ 820282 h 2434467"/>
              <a:gd name="connsiteX181" fmla="*/ 493366 w 4677232"/>
              <a:gd name="connsiteY181" fmla="*/ 839332 h 2434467"/>
              <a:gd name="connsiteX182" fmla="*/ 487016 w 4677232"/>
              <a:gd name="connsiteY182" fmla="*/ 750432 h 2434467"/>
              <a:gd name="connsiteX183" fmla="*/ 169516 w 4677232"/>
              <a:gd name="connsiteY183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31867 w 4677232"/>
              <a:gd name="connsiteY55" fmla="*/ 1633082 h 2434467"/>
              <a:gd name="connsiteX56" fmla="*/ 3954117 w 4677232"/>
              <a:gd name="connsiteY56" fmla="*/ 1626732 h 2434467"/>
              <a:gd name="connsiteX57" fmla="*/ 3693767 w 4677232"/>
              <a:gd name="connsiteY57" fmla="*/ 1493383 h 2434467"/>
              <a:gd name="connsiteX58" fmla="*/ 3700116 w 4677232"/>
              <a:gd name="connsiteY58" fmla="*/ 1379082 h 2434467"/>
              <a:gd name="connsiteX59" fmla="*/ 3890616 w 4677232"/>
              <a:gd name="connsiteY59" fmla="*/ 1264782 h 2434467"/>
              <a:gd name="connsiteX60" fmla="*/ 3890616 w 4677232"/>
              <a:gd name="connsiteY60" fmla="*/ 1099682 h 2434467"/>
              <a:gd name="connsiteX61" fmla="*/ 4068416 w 4677232"/>
              <a:gd name="connsiteY61" fmla="*/ 1264782 h 2434467"/>
              <a:gd name="connsiteX62" fmla="*/ 4144616 w 4677232"/>
              <a:gd name="connsiteY62" fmla="*/ 1029832 h 2434467"/>
              <a:gd name="connsiteX63" fmla="*/ 4246216 w 4677232"/>
              <a:gd name="connsiteY63" fmla="*/ 1144132 h 2434467"/>
              <a:gd name="connsiteX64" fmla="*/ 4239866 w 4677232"/>
              <a:gd name="connsiteY64" fmla="*/ 1296532 h 2434467"/>
              <a:gd name="connsiteX65" fmla="*/ 4379566 w 4677232"/>
              <a:gd name="connsiteY65" fmla="*/ 1239382 h 2434467"/>
              <a:gd name="connsiteX66" fmla="*/ 4284316 w 4677232"/>
              <a:gd name="connsiteY66" fmla="*/ 1569582 h 2434467"/>
              <a:gd name="connsiteX67" fmla="*/ 4500216 w 4677232"/>
              <a:gd name="connsiteY67" fmla="*/ 1404482 h 2434467"/>
              <a:gd name="connsiteX68" fmla="*/ 4658966 w 4677232"/>
              <a:gd name="connsiteY68" fmla="*/ 1112382 h 2434467"/>
              <a:gd name="connsiteX69" fmla="*/ 4665316 w 4677232"/>
              <a:gd name="connsiteY69" fmla="*/ 617082 h 2434467"/>
              <a:gd name="connsiteX70" fmla="*/ 4582766 w 4677232"/>
              <a:gd name="connsiteY70" fmla="*/ 432932 h 2434467"/>
              <a:gd name="connsiteX71" fmla="*/ 4493866 w 4677232"/>
              <a:gd name="connsiteY71" fmla="*/ 610732 h 2434467"/>
              <a:gd name="connsiteX72" fmla="*/ 4341466 w 4677232"/>
              <a:gd name="connsiteY72" fmla="*/ 578982 h 2434467"/>
              <a:gd name="connsiteX73" fmla="*/ 4404966 w 4677232"/>
              <a:gd name="connsiteY73" fmla="*/ 331332 h 2434467"/>
              <a:gd name="connsiteX74" fmla="*/ 4265266 w 4677232"/>
              <a:gd name="connsiteY74" fmla="*/ 439282 h 2434467"/>
              <a:gd name="connsiteX75" fmla="*/ 4150966 w 4677232"/>
              <a:gd name="connsiteY75" fmla="*/ 591682 h 2434467"/>
              <a:gd name="connsiteX76" fmla="*/ 4068416 w 4677232"/>
              <a:gd name="connsiteY76" fmla="*/ 553582 h 2434467"/>
              <a:gd name="connsiteX77" fmla="*/ 4106516 w 4677232"/>
              <a:gd name="connsiteY77" fmla="*/ 464682 h 2434467"/>
              <a:gd name="connsiteX78" fmla="*/ 4131916 w 4677232"/>
              <a:gd name="connsiteY78" fmla="*/ 331332 h 2434467"/>
              <a:gd name="connsiteX79" fmla="*/ 4036666 w 4677232"/>
              <a:gd name="connsiteY79" fmla="*/ 426582 h 2434467"/>
              <a:gd name="connsiteX80" fmla="*/ 3890616 w 4677232"/>
              <a:gd name="connsiteY80" fmla="*/ 267832 h 2434467"/>
              <a:gd name="connsiteX81" fmla="*/ 3941416 w 4677232"/>
              <a:gd name="connsiteY81" fmla="*/ 458332 h 2434467"/>
              <a:gd name="connsiteX82" fmla="*/ 3928716 w 4677232"/>
              <a:gd name="connsiteY82" fmla="*/ 585332 h 2434467"/>
              <a:gd name="connsiteX83" fmla="*/ 3890616 w 4677232"/>
              <a:gd name="connsiteY83" fmla="*/ 648832 h 2434467"/>
              <a:gd name="connsiteX84" fmla="*/ 3801716 w 4677232"/>
              <a:gd name="connsiteY84" fmla="*/ 610732 h 2434467"/>
              <a:gd name="connsiteX85" fmla="*/ 3795366 w 4677232"/>
              <a:gd name="connsiteY85" fmla="*/ 502782 h 2434467"/>
              <a:gd name="connsiteX86" fmla="*/ 3719166 w 4677232"/>
              <a:gd name="connsiteY86" fmla="*/ 451982 h 2434467"/>
              <a:gd name="connsiteX87" fmla="*/ 3662016 w 4677232"/>
              <a:gd name="connsiteY87" fmla="*/ 483732 h 2434467"/>
              <a:gd name="connsiteX88" fmla="*/ 3712816 w 4677232"/>
              <a:gd name="connsiteY88" fmla="*/ 572632 h 2434467"/>
              <a:gd name="connsiteX89" fmla="*/ 3693766 w 4677232"/>
              <a:gd name="connsiteY89" fmla="*/ 585332 h 2434467"/>
              <a:gd name="connsiteX90" fmla="*/ 3630266 w 4677232"/>
              <a:gd name="connsiteY90" fmla="*/ 566282 h 2434467"/>
              <a:gd name="connsiteX91" fmla="*/ 3598516 w 4677232"/>
              <a:gd name="connsiteY91" fmla="*/ 471032 h 2434467"/>
              <a:gd name="connsiteX92" fmla="*/ 3674716 w 4677232"/>
              <a:gd name="connsiteY92" fmla="*/ 337682 h 2434467"/>
              <a:gd name="connsiteX93" fmla="*/ 3528666 w 4677232"/>
              <a:gd name="connsiteY93" fmla="*/ 331332 h 2434467"/>
              <a:gd name="connsiteX94" fmla="*/ 3649316 w 4677232"/>
              <a:gd name="connsiteY94" fmla="*/ 255132 h 2434467"/>
              <a:gd name="connsiteX95" fmla="*/ 3668366 w 4677232"/>
              <a:gd name="connsiteY95" fmla="*/ 159882 h 2434467"/>
              <a:gd name="connsiteX96" fmla="*/ 3560416 w 4677232"/>
              <a:gd name="connsiteY96" fmla="*/ 109082 h 2434467"/>
              <a:gd name="connsiteX97" fmla="*/ 3484216 w 4677232"/>
              <a:gd name="connsiteY97" fmla="*/ 197982 h 2434467"/>
              <a:gd name="connsiteX98" fmla="*/ 3458816 w 4677232"/>
              <a:gd name="connsiteY98" fmla="*/ 153532 h 2434467"/>
              <a:gd name="connsiteX99" fmla="*/ 3382616 w 4677232"/>
              <a:gd name="connsiteY99" fmla="*/ 153532 h 2434467"/>
              <a:gd name="connsiteX100" fmla="*/ 3382616 w 4677232"/>
              <a:gd name="connsiteY100" fmla="*/ 223382 h 2434467"/>
              <a:gd name="connsiteX101" fmla="*/ 3293716 w 4677232"/>
              <a:gd name="connsiteY101" fmla="*/ 96382 h 2434467"/>
              <a:gd name="connsiteX102" fmla="*/ 3185766 w 4677232"/>
              <a:gd name="connsiteY102" fmla="*/ 45582 h 2434467"/>
              <a:gd name="connsiteX103" fmla="*/ 3312766 w 4677232"/>
              <a:gd name="connsiteY103" fmla="*/ 337682 h 2434467"/>
              <a:gd name="connsiteX104" fmla="*/ 3147666 w 4677232"/>
              <a:gd name="connsiteY104" fmla="*/ 236082 h 2434467"/>
              <a:gd name="connsiteX105" fmla="*/ 3077816 w 4677232"/>
              <a:gd name="connsiteY105" fmla="*/ 242432 h 2434467"/>
              <a:gd name="connsiteX106" fmla="*/ 3014316 w 4677232"/>
              <a:gd name="connsiteY106" fmla="*/ 312282 h 2434467"/>
              <a:gd name="connsiteX107" fmla="*/ 2766666 w 4677232"/>
              <a:gd name="connsiteY107" fmla="*/ 331332 h 2434467"/>
              <a:gd name="connsiteX108" fmla="*/ 2817466 w 4677232"/>
              <a:gd name="connsiteY108" fmla="*/ 236082 h 2434467"/>
              <a:gd name="connsiteX109" fmla="*/ 2639666 w 4677232"/>
              <a:gd name="connsiteY109" fmla="*/ 229732 h 2434467"/>
              <a:gd name="connsiteX110" fmla="*/ 2455516 w 4677232"/>
              <a:gd name="connsiteY110" fmla="*/ 255132 h 2434467"/>
              <a:gd name="connsiteX111" fmla="*/ 2493616 w 4677232"/>
              <a:gd name="connsiteY111" fmla="*/ 159882 h 2434467"/>
              <a:gd name="connsiteX112" fmla="*/ 2322166 w 4677232"/>
              <a:gd name="connsiteY112" fmla="*/ 70982 h 2434467"/>
              <a:gd name="connsiteX113" fmla="*/ 2118966 w 4677232"/>
              <a:gd name="connsiteY113" fmla="*/ 1132 h 2434467"/>
              <a:gd name="connsiteX114" fmla="*/ 1522066 w 4677232"/>
              <a:gd name="connsiteY114" fmla="*/ 128132 h 2434467"/>
              <a:gd name="connsiteX115" fmla="*/ 1820516 w 4677232"/>
              <a:gd name="connsiteY115" fmla="*/ 178932 h 2434467"/>
              <a:gd name="connsiteX116" fmla="*/ 2138016 w 4677232"/>
              <a:gd name="connsiteY116" fmla="*/ 128132 h 2434467"/>
              <a:gd name="connsiteX117" fmla="*/ 2290416 w 4677232"/>
              <a:gd name="connsiteY117" fmla="*/ 197982 h 2434467"/>
              <a:gd name="connsiteX118" fmla="*/ 2290416 w 4677232"/>
              <a:gd name="connsiteY118" fmla="*/ 305932 h 2434467"/>
              <a:gd name="connsiteX119" fmla="*/ 2226916 w 4677232"/>
              <a:gd name="connsiteY119" fmla="*/ 305932 h 2434467"/>
              <a:gd name="connsiteX120" fmla="*/ 2144366 w 4677232"/>
              <a:gd name="connsiteY120" fmla="*/ 420232 h 2434467"/>
              <a:gd name="connsiteX121" fmla="*/ 2220566 w 4677232"/>
              <a:gd name="connsiteY121" fmla="*/ 420232 h 2434467"/>
              <a:gd name="connsiteX122" fmla="*/ 2366616 w 4677232"/>
              <a:gd name="connsiteY122" fmla="*/ 318632 h 2434467"/>
              <a:gd name="connsiteX123" fmla="*/ 2392016 w 4677232"/>
              <a:gd name="connsiteY123" fmla="*/ 502782 h 2434467"/>
              <a:gd name="connsiteX124" fmla="*/ 2436466 w 4677232"/>
              <a:gd name="connsiteY124" fmla="*/ 426582 h 2434467"/>
              <a:gd name="connsiteX125" fmla="*/ 2461866 w 4677232"/>
              <a:gd name="connsiteY125" fmla="*/ 363082 h 2434467"/>
              <a:gd name="connsiteX126" fmla="*/ 2626966 w 4677232"/>
              <a:gd name="connsiteY126" fmla="*/ 451982 h 2434467"/>
              <a:gd name="connsiteX127" fmla="*/ 2582516 w 4677232"/>
              <a:gd name="connsiteY127" fmla="*/ 566282 h 2434467"/>
              <a:gd name="connsiteX128" fmla="*/ 2684116 w 4677232"/>
              <a:gd name="connsiteY128" fmla="*/ 528182 h 2434467"/>
              <a:gd name="connsiteX129" fmla="*/ 2823816 w 4677232"/>
              <a:gd name="connsiteY129" fmla="*/ 528182 h 2434467"/>
              <a:gd name="connsiteX130" fmla="*/ 2709516 w 4677232"/>
              <a:gd name="connsiteY130" fmla="*/ 648832 h 2434467"/>
              <a:gd name="connsiteX131" fmla="*/ 2665066 w 4677232"/>
              <a:gd name="connsiteY131" fmla="*/ 718682 h 2434467"/>
              <a:gd name="connsiteX132" fmla="*/ 2785716 w 4677232"/>
              <a:gd name="connsiteY132" fmla="*/ 725032 h 2434467"/>
              <a:gd name="connsiteX133" fmla="*/ 2836516 w 4677232"/>
              <a:gd name="connsiteY133" fmla="*/ 693282 h 2434467"/>
              <a:gd name="connsiteX134" fmla="*/ 2906366 w 4677232"/>
              <a:gd name="connsiteY134" fmla="*/ 642482 h 2434467"/>
              <a:gd name="connsiteX135" fmla="*/ 3001616 w 4677232"/>
              <a:gd name="connsiteY135" fmla="*/ 661532 h 2434467"/>
              <a:gd name="connsiteX136" fmla="*/ 3033366 w 4677232"/>
              <a:gd name="connsiteY136" fmla="*/ 623432 h 2434467"/>
              <a:gd name="connsiteX137" fmla="*/ 3141316 w 4677232"/>
              <a:gd name="connsiteY137" fmla="*/ 655182 h 2434467"/>
              <a:gd name="connsiteX138" fmla="*/ 3122266 w 4677232"/>
              <a:gd name="connsiteY138" fmla="*/ 788532 h 2434467"/>
              <a:gd name="connsiteX139" fmla="*/ 3198466 w 4677232"/>
              <a:gd name="connsiteY139" fmla="*/ 686932 h 2434467"/>
              <a:gd name="connsiteX140" fmla="*/ 3255616 w 4677232"/>
              <a:gd name="connsiteY140" fmla="*/ 610732 h 2434467"/>
              <a:gd name="connsiteX141" fmla="*/ 3522316 w 4677232"/>
              <a:gd name="connsiteY141" fmla="*/ 807582 h 2434467"/>
              <a:gd name="connsiteX142" fmla="*/ 3350866 w 4677232"/>
              <a:gd name="connsiteY142" fmla="*/ 966332 h 2434467"/>
              <a:gd name="connsiteX143" fmla="*/ 3331816 w 4677232"/>
              <a:gd name="connsiteY143" fmla="*/ 1029832 h 2434467"/>
              <a:gd name="connsiteX144" fmla="*/ 3007966 w 4677232"/>
              <a:gd name="connsiteY144" fmla="*/ 1036182 h 2434467"/>
              <a:gd name="connsiteX145" fmla="*/ 3001616 w 4677232"/>
              <a:gd name="connsiteY145" fmla="*/ 947282 h 2434467"/>
              <a:gd name="connsiteX146" fmla="*/ 2925416 w 4677232"/>
              <a:gd name="connsiteY146" fmla="*/ 883782 h 2434467"/>
              <a:gd name="connsiteX147" fmla="*/ 2957166 w 4677232"/>
              <a:gd name="connsiteY147" fmla="*/ 1023482 h 2434467"/>
              <a:gd name="connsiteX148" fmla="*/ 2957166 w 4677232"/>
              <a:gd name="connsiteY148" fmla="*/ 1055232 h 2434467"/>
              <a:gd name="connsiteX149" fmla="*/ 2931766 w 4677232"/>
              <a:gd name="connsiteY149" fmla="*/ 1175882 h 2434467"/>
              <a:gd name="connsiteX150" fmla="*/ 2766666 w 4677232"/>
              <a:gd name="connsiteY150" fmla="*/ 1017132 h 2434467"/>
              <a:gd name="connsiteX151" fmla="*/ 2773016 w 4677232"/>
              <a:gd name="connsiteY151" fmla="*/ 1086982 h 2434467"/>
              <a:gd name="connsiteX152" fmla="*/ 2760316 w 4677232"/>
              <a:gd name="connsiteY152" fmla="*/ 1175882 h 2434467"/>
              <a:gd name="connsiteX153" fmla="*/ 2531716 w 4677232"/>
              <a:gd name="connsiteY153" fmla="*/ 1207632 h 2434467"/>
              <a:gd name="connsiteX154" fmla="*/ 2341216 w 4677232"/>
              <a:gd name="connsiteY154" fmla="*/ 1283832 h 2434467"/>
              <a:gd name="connsiteX155" fmla="*/ 2423766 w 4677232"/>
              <a:gd name="connsiteY155" fmla="*/ 947282 h 2434467"/>
              <a:gd name="connsiteX156" fmla="*/ 2322166 w 4677232"/>
              <a:gd name="connsiteY156" fmla="*/ 1061582 h 2434467"/>
              <a:gd name="connsiteX157" fmla="*/ 2182466 w 4677232"/>
              <a:gd name="connsiteY157" fmla="*/ 998082 h 2434467"/>
              <a:gd name="connsiteX158" fmla="*/ 2290416 w 4677232"/>
              <a:gd name="connsiteY158" fmla="*/ 1106032 h 2434467"/>
              <a:gd name="connsiteX159" fmla="*/ 2245966 w 4677232"/>
              <a:gd name="connsiteY159" fmla="*/ 1201282 h 2434467"/>
              <a:gd name="connsiteX160" fmla="*/ 2163416 w 4677232"/>
              <a:gd name="connsiteY160" fmla="*/ 1201282 h 2434467"/>
              <a:gd name="connsiteX161" fmla="*/ 2150716 w 4677232"/>
              <a:gd name="connsiteY161" fmla="*/ 1258432 h 2434467"/>
              <a:gd name="connsiteX162" fmla="*/ 2055466 w 4677232"/>
              <a:gd name="connsiteY162" fmla="*/ 1252082 h 2434467"/>
              <a:gd name="connsiteX163" fmla="*/ 1979266 w 4677232"/>
              <a:gd name="connsiteY163" fmla="*/ 1112382 h 2434467"/>
              <a:gd name="connsiteX164" fmla="*/ 1934816 w 4677232"/>
              <a:gd name="connsiteY164" fmla="*/ 1074282 h 2434467"/>
              <a:gd name="connsiteX165" fmla="*/ 1890366 w 4677232"/>
              <a:gd name="connsiteY165" fmla="*/ 953632 h 2434467"/>
              <a:gd name="connsiteX166" fmla="*/ 1877666 w 4677232"/>
              <a:gd name="connsiteY166" fmla="*/ 1144132 h 2434467"/>
              <a:gd name="connsiteX167" fmla="*/ 1953866 w 4677232"/>
              <a:gd name="connsiteY167" fmla="*/ 1258432 h 2434467"/>
              <a:gd name="connsiteX168" fmla="*/ 1680816 w 4677232"/>
              <a:gd name="connsiteY168" fmla="*/ 1379082 h 2434467"/>
              <a:gd name="connsiteX169" fmla="*/ 1668116 w 4677232"/>
              <a:gd name="connsiteY169" fmla="*/ 1271132 h 2434467"/>
              <a:gd name="connsiteX170" fmla="*/ 1553816 w 4677232"/>
              <a:gd name="connsiteY170" fmla="*/ 1207632 h 2434467"/>
              <a:gd name="connsiteX171" fmla="*/ 1566516 w 4677232"/>
              <a:gd name="connsiteY171" fmla="*/ 1264782 h 2434467"/>
              <a:gd name="connsiteX172" fmla="*/ 1566516 w 4677232"/>
              <a:gd name="connsiteY172" fmla="*/ 1353682 h 2434467"/>
              <a:gd name="connsiteX173" fmla="*/ 1337916 w 4677232"/>
              <a:gd name="connsiteY173" fmla="*/ 1417182 h 2434467"/>
              <a:gd name="connsiteX174" fmla="*/ 1312516 w 4677232"/>
              <a:gd name="connsiteY174" fmla="*/ 1537832 h 2434467"/>
              <a:gd name="connsiteX175" fmla="*/ 1229966 w 4677232"/>
              <a:gd name="connsiteY175" fmla="*/ 1582282 h 2434467"/>
              <a:gd name="connsiteX176" fmla="*/ 1198216 w 4677232"/>
              <a:gd name="connsiteY176" fmla="*/ 1448932 h 2434467"/>
              <a:gd name="connsiteX177" fmla="*/ 1077566 w 4677232"/>
              <a:gd name="connsiteY177" fmla="*/ 1404482 h 2434467"/>
              <a:gd name="connsiteX178" fmla="*/ 785466 w 4677232"/>
              <a:gd name="connsiteY178" fmla="*/ 985382 h 2434467"/>
              <a:gd name="connsiteX179" fmla="*/ 633066 w 4677232"/>
              <a:gd name="connsiteY179" fmla="*/ 737732 h 2434467"/>
              <a:gd name="connsiteX180" fmla="*/ 620366 w 4677232"/>
              <a:gd name="connsiteY180" fmla="*/ 820282 h 2434467"/>
              <a:gd name="connsiteX181" fmla="*/ 493366 w 4677232"/>
              <a:gd name="connsiteY181" fmla="*/ 839332 h 2434467"/>
              <a:gd name="connsiteX182" fmla="*/ 487016 w 4677232"/>
              <a:gd name="connsiteY182" fmla="*/ 750432 h 2434467"/>
              <a:gd name="connsiteX183" fmla="*/ 169516 w 4677232"/>
              <a:gd name="connsiteY183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31867 w 4677232"/>
              <a:gd name="connsiteY55" fmla="*/ 1633082 h 2434467"/>
              <a:gd name="connsiteX56" fmla="*/ 3954117 w 4677232"/>
              <a:gd name="connsiteY56" fmla="*/ 1626732 h 2434467"/>
              <a:gd name="connsiteX57" fmla="*/ 3745072 w 4677232"/>
              <a:gd name="connsiteY57" fmla="*/ 1526725 h 2434467"/>
              <a:gd name="connsiteX58" fmla="*/ 3693767 w 4677232"/>
              <a:gd name="connsiteY58" fmla="*/ 1493383 h 2434467"/>
              <a:gd name="connsiteX59" fmla="*/ 3700116 w 4677232"/>
              <a:gd name="connsiteY59" fmla="*/ 1379082 h 2434467"/>
              <a:gd name="connsiteX60" fmla="*/ 3890616 w 4677232"/>
              <a:gd name="connsiteY60" fmla="*/ 1264782 h 2434467"/>
              <a:gd name="connsiteX61" fmla="*/ 3890616 w 4677232"/>
              <a:gd name="connsiteY61" fmla="*/ 1099682 h 2434467"/>
              <a:gd name="connsiteX62" fmla="*/ 4068416 w 4677232"/>
              <a:gd name="connsiteY62" fmla="*/ 1264782 h 2434467"/>
              <a:gd name="connsiteX63" fmla="*/ 4144616 w 4677232"/>
              <a:gd name="connsiteY63" fmla="*/ 1029832 h 2434467"/>
              <a:gd name="connsiteX64" fmla="*/ 4246216 w 4677232"/>
              <a:gd name="connsiteY64" fmla="*/ 1144132 h 2434467"/>
              <a:gd name="connsiteX65" fmla="*/ 4239866 w 4677232"/>
              <a:gd name="connsiteY65" fmla="*/ 1296532 h 2434467"/>
              <a:gd name="connsiteX66" fmla="*/ 4379566 w 4677232"/>
              <a:gd name="connsiteY66" fmla="*/ 1239382 h 2434467"/>
              <a:gd name="connsiteX67" fmla="*/ 4284316 w 4677232"/>
              <a:gd name="connsiteY67" fmla="*/ 1569582 h 2434467"/>
              <a:gd name="connsiteX68" fmla="*/ 4500216 w 4677232"/>
              <a:gd name="connsiteY68" fmla="*/ 1404482 h 2434467"/>
              <a:gd name="connsiteX69" fmla="*/ 4658966 w 4677232"/>
              <a:gd name="connsiteY69" fmla="*/ 1112382 h 2434467"/>
              <a:gd name="connsiteX70" fmla="*/ 4665316 w 4677232"/>
              <a:gd name="connsiteY70" fmla="*/ 617082 h 2434467"/>
              <a:gd name="connsiteX71" fmla="*/ 4582766 w 4677232"/>
              <a:gd name="connsiteY71" fmla="*/ 432932 h 2434467"/>
              <a:gd name="connsiteX72" fmla="*/ 4493866 w 4677232"/>
              <a:gd name="connsiteY72" fmla="*/ 610732 h 2434467"/>
              <a:gd name="connsiteX73" fmla="*/ 4341466 w 4677232"/>
              <a:gd name="connsiteY73" fmla="*/ 578982 h 2434467"/>
              <a:gd name="connsiteX74" fmla="*/ 4404966 w 4677232"/>
              <a:gd name="connsiteY74" fmla="*/ 331332 h 2434467"/>
              <a:gd name="connsiteX75" fmla="*/ 4265266 w 4677232"/>
              <a:gd name="connsiteY75" fmla="*/ 439282 h 2434467"/>
              <a:gd name="connsiteX76" fmla="*/ 4150966 w 4677232"/>
              <a:gd name="connsiteY76" fmla="*/ 591682 h 2434467"/>
              <a:gd name="connsiteX77" fmla="*/ 4068416 w 4677232"/>
              <a:gd name="connsiteY77" fmla="*/ 553582 h 2434467"/>
              <a:gd name="connsiteX78" fmla="*/ 4106516 w 4677232"/>
              <a:gd name="connsiteY78" fmla="*/ 464682 h 2434467"/>
              <a:gd name="connsiteX79" fmla="*/ 4131916 w 4677232"/>
              <a:gd name="connsiteY79" fmla="*/ 331332 h 2434467"/>
              <a:gd name="connsiteX80" fmla="*/ 4036666 w 4677232"/>
              <a:gd name="connsiteY80" fmla="*/ 426582 h 2434467"/>
              <a:gd name="connsiteX81" fmla="*/ 3890616 w 4677232"/>
              <a:gd name="connsiteY81" fmla="*/ 267832 h 2434467"/>
              <a:gd name="connsiteX82" fmla="*/ 3941416 w 4677232"/>
              <a:gd name="connsiteY82" fmla="*/ 458332 h 2434467"/>
              <a:gd name="connsiteX83" fmla="*/ 3928716 w 4677232"/>
              <a:gd name="connsiteY83" fmla="*/ 585332 h 2434467"/>
              <a:gd name="connsiteX84" fmla="*/ 3890616 w 4677232"/>
              <a:gd name="connsiteY84" fmla="*/ 648832 h 2434467"/>
              <a:gd name="connsiteX85" fmla="*/ 3801716 w 4677232"/>
              <a:gd name="connsiteY85" fmla="*/ 610732 h 2434467"/>
              <a:gd name="connsiteX86" fmla="*/ 3795366 w 4677232"/>
              <a:gd name="connsiteY86" fmla="*/ 502782 h 2434467"/>
              <a:gd name="connsiteX87" fmla="*/ 3719166 w 4677232"/>
              <a:gd name="connsiteY87" fmla="*/ 451982 h 2434467"/>
              <a:gd name="connsiteX88" fmla="*/ 3662016 w 4677232"/>
              <a:gd name="connsiteY88" fmla="*/ 483732 h 2434467"/>
              <a:gd name="connsiteX89" fmla="*/ 3712816 w 4677232"/>
              <a:gd name="connsiteY89" fmla="*/ 572632 h 2434467"/>
              <a:gd name="connsiteX90" fmla="*/ 3693766 w 4677232"/>
              <a:gd name="connsiteY90" fmla="*/ 585332 h 2434467"/>
              <a:gd name="connsiteX91" fmla="*/ 3630266 w 4677232"/>
              <a:gd name="connsiteY91" fmla="*/ 566282 h 2434467"/>
              <a:gd name="connsiteX92" fmla="*/ 3598516 w 4677232"/>
              <a:gd name="connsiteY92" fmla="*/ 471032 h 2434467"/>
              <a:gd name="connsiteX93" fmla="*/ 3674716 w 4677232"/>
              <a:gd name="connsiteY93" fmla="*/ 337682 h 2434467"/>
              <a:gd name="connsiteX94" fmla="*/ 3528666 w 4677232"/>
              <a:gd name="connsiteY94" fmla="*/ 331332 h 2434467"/>
              <a:gd name="connsiteX95" fmla="*/ 3649316 w 4677232"/>
              <a:gd name="connsiteY95" fmla="*/ 255132 h 2434467"/>
              <a:gd name="connsiteX96" fmla="*/ 3668366 w 4677232"/>
              <a:gd name="connsiteY96" fmla="*/ 159882 h 2434467"/>
              <a:gd name="connsiteX97" fmla="*/ 3560416 w 4677232"/>
              <a:gd name="connsiteY97" fmla="*/ 109082 h 2434467"/>
              <a:gd name="connsiteX98" fmla="*/ 3484216 w 4677232"/>
              <a:gd name="connsiteY98" fmla="*/ 197982 h 2434467"/>
              <a:gd name="connsiteX99" fmla="*/ 3458816 w 4677232"/>
              <a:gd name="connsiteY99" fmla="*/ 153532 h 2434467"/>
              <a:gd name="connsiteX100" fmla="*/ 3382616 w 4677232"/>
              <a:gd name="connsiteY100" fmla="*/ 153532 h 2434467"/>
              <a:gd name="connsiteX101" fmla="*/ 3382616 w 4677232"/>
              <a:gd name="connsiteY101" fmla="*/ 223382 h 2434467"/>
              <a:gd name="connsiteX102" fmla="*/ 3293716 w 4677232"/>
              <a:gd name="connsiteY102" fmla="*/ 96382 h 2434467"/>
              <a:gd name="connsiteX103" fmla="*/ 3185766 w 4677232"/>
              <a:gd name="connsiteY103" fmla="*/ 45582 h 2434467"/>
              <a:gd name="connsiteX104" fmla="*/ 3312766 w 4677232"/>
              <a:gd name="connsiteY104" fmla="*/ 337682 h 2434467"/>
              <a:gd name="connsiteX105" fmla="*/ 3147666 w 4677232"/>
              <a:gd name="connsiteY105" fmla="*/ 236082 h 2434467"/>
              <a:gd name="connsiteX106" fmla="*/ 3077816 w 4677232"/>
              <a:gd name="connsiteY106" fmla="*/ 242432 h 2434467"/>
              <a:gd name="connsiteX107" fmla="*/ 3014316 w 4677232"/>
              <a:gd name="connsiteY107" fmla="*/ 312282 h 2434467"/>
              <a:gd name="connsiteX108" fmla="*/ 2766666 w 4677232"/>
              <a:gd name="connsiteY108" fmla="*/ 331332 h 2434467"/>
              <a:gd name="connsiteX109" fmla="*/ 2817466 w 4677232"/>
              <a:gd name="connsiteY109" fmla="*/ 236082 h 2434467"/>
              <a:gd name="connsiteX110" fmla="*/ 2639666 w 4677232"/>
              <a:gd name="connsiteY110" fmla="*/ 229732 h 2434467"/>
              <a:gd name="connsiteX111" fmla="*/ 2455516 w 4677232"/>
              <a:gd name="connsiteY111" fmla="*/ 255132 h 2434467"/>
              <a:gd name="connsiteX112" fmla="*/ 2493616 w 4677232"/>
              <a:gd name="connsiteY112" fmla="*/ 159882 h 2434467"/>
              <a:gd name="connsiteX113" fmla="*/ 2322166 w 4677232"/>
              <a:gd name="connsiteY113" fmla="*/ 70982 h 2434467"/>
              <a:gd name="connsiteX114" fmla="*/ 2118966 w 4677232"/>
              <a:gd name="connsiteY114" fmla="*/ 1132 h 2434467"/>
              <a:gd name="connsiteX115" fmla="*/ 1522066 w 4677232"/>
              <a:gd name="connsiteY115" fmla="*/ 128132 h 2434467"/>
              <a:gd name="connsiteX116" fmla="*/ 1820516 w 4677232"/>
              <a:gd name="connsiteY116" fmla="*/ 178932 h 2434467"/>
              <a:gd name="connsiteX117" fmla="*/ 2138016 w 4677232"/>
              <a:gd name="connsiteY117" fmla="*/ 128132 h 2434467"/>
              <a:gd name="connsiteX118" fmla="*/ 2290416 w 4677232"/>
              <a:gd name="connsiteY118" fmla="*/ 197982 h 2434467"/>
              <a:gd name="connsiteX119" fmla="*/ 2290416 w 4677232"/>
              <a:gd name="connsiteY119" fmla="*/ 305932 h 2434467"/>
              <a:gd name="connsiteX120" fmla="*/ 2226916 w 4677232"/>
              <a:gd name="connsiteY120" fmla="*/ 305932 h 2434467"/>
              <a:gd name="connsiteX121" fmla="*/ 2144366 w 4677232"/>
              <a:gd name="connsiteY121" fmla="*/ 420232 h 2434467"/>
              <a:gd name="connsiteX122" fmla="*/ 2220566 w 4677232"/>
              <a:gd name="connsiteY122" fmla="*/ 420232 h 2434467"/>
              <a:gd name="connsiteX123" fmla="*/ 2366616 w 4677232"/>
              <a:gd name="connsiteY123" fmla="*/ 318632 h 2434467"/>
              <a:gd name="connsiteX124" fmla="*/ 2392016 w 4677232"/>
              <a:gd name="connsiteY124" fmla="*/ 502782 h 2434467"/>
              <a:gd name="connsiteX125" fmla="*/ 2436466 w 4677232"/>
              <a:gd name="connsiteY125" fmla="*/ 426582 h 2434467"/>
              <a:gd name="connsiteX126" fmla="*/ 2461866 w 4677232"/>
              <a:gd name="connsiteY126" fmla="*/ 363082 h 2434467"/>
              <a:gd name="connsiteX127" fmla="*/ 2626966 w 4677232"/>
              <a:gd name="connsiteY127" fmla="*/ 451982 h 2434467"/>
              <a:gd name="connsiteX128" fmla="*/ 2582516 w 4677232"/>
              <a:gd name="connsiteY128" fmla="*/ 566282 h 2434467"/>
              <a:gd name="connsiteX129" fmla="*/ 2684116 w 4677232"/>
              <a:gd name="connsiteY129" fmla="*/ 528182 h 2434467"/>
              <a:gd name="connsiteX130" fmla="*/ 2823816 w 4677232"/>
              <a:gd name="connsiteY130" fmla="*/ 528182 h 2434467"/>
              <a:gd name="connsiteX131" fmla="*/ 2709516 w 4677232"/>
              <a:gd name="connsiteY131" fmla="*/ 648832 h 2434467"/>
              <a:gd name="connsiteX132" fmla="*/ 2665066 w 4677232"/>
              <a:gd name="connsiteY132" fmla="*/ 718682 h 2434467"/>
              <a:gd name="connsiteX133" fmla="*/ 2785716 w 4677232"/>
              <a:gd name="connsiteY133" fmla="*/ 725032 h 2434467"/>
              <a:gd name="connsiteX134" fmla="*/ 2836516 w 4677232"/>
              <a:gd name="connsiteY134" fmla="*/ 693282 h 2434467"/>
              <a:gd name="connsiteX135" fmla="*/ 2906366 w 4677232"/>
              <a:gd name="connsiteY135" fmla="*/ 642482 h 2434467"/>
              <a:gd name="connsiteX136" fmla="*/ 3001616 w 4677232"/>
              <a:gd name="connsiteY136" fmla="*/ 661532 h 2434467"/>
              <a:gd name="connsiteX137" fmla="*/ 3033366 w 4677232"/>
              <a:gd name="connsiteY137" fmla="*/ 623432 h 2434467"/>
              <a:gd name="connsiteX138" fmla="*/ 3141316 w 4677232"/>
              <a:gd name="connsiteY138" fmla="*/ 655182 h 2434467"/>
              <a:gd name="connsiteX139" fmla="*/ 3122266 w 4677232"/>
              <a:gd name="connsiteY139" fmla="*/ 788532 h 2434467"/>
              <a:gd name="connsiteX140" fmla="*/ 3198466 w 4677232"/>
              <a:gd name="connsiteY140" fmla="*/ 686932 h 2434467"/>
              <a:gd name="connsiteX141" fmla="*/ 3255616 w 4677232"/>
              <a:gd name="connsiteY141" fmla="*/ 610732 h 2434467"/>
              <a:gd name="connsiteX142" fmla="*/ 3522316 w 4677232"/>
              <a:gd name="connsiteY142" fmla="*/ 807582 h 2434467"/>
              <a:gd name="connsiteX143" fmla="*/ 3350866 w 4677232"/>
              <a:gd name="connsiteY143" fmla="*/ 966332 h 2434467"/>
              <a:gd name="connsiteX144" fmla="*/ 3331816 w 4677232"/>
              <a:gd name="connsiteY144" fmla="*/ 1029832 h 2434467"/>
              <a:gd name="connsiteX145" fmla="*/ 3007966 w 4677232"/>
              <a:gd name="connsiteY145" fmla="*/ 1036182 h 2434467"/>
              <a:gd name="connsiteX146" fmla="*/ 3001616 w 4677232"/>
              <a:gd name="connsiteY146" fmla="*/ 947282 h 2434467"/>
              <a:gd name="connsiteX147" fmla="*/ 2925416 w 4677232"/>
              <a:gd name="connsiteY147" fmla="*/ 883782 h 2434467"/>
              <a:gd name="connsiteX148" fmla="*/ 2957166 w 4677232"/>
              <a:gd name="connsiteY148" fmla="*/ 1023482 h 2434467"/>
              <a:gd name="connsiteX149" fmla="*/ 2957166 w 4677232"/>
              <a:gd name="connsiteY149" fmla="*/ 1055232 h 2434467"/>
              <a:gd name="connsiteX150" fmla="*/ 2931766 w 4677232"/>
              <a:gd name="connsiteY150" fmla="*/ 1175882 h 2434467"/>
              <a:gd name="connsiteX151" fmla="*/ 2766666 w 4677232"/>
              <a:gd name="connsiteY151" fmla="*/ 1017132 h 2434467"/>
              <a:gd name="connsiteX152" fmla="*/ 2773016 w 4677232"/>
              <a:gd name="connsiteY152" fmla="*/ 1086982 h 2434467"/>
              <a:gd name="connsiteX153" fmla="*/ 2760316 w 4677232"/>
              <a:gd name="connsiteY153" fmla="*/ 1175882 h 2434467"/>
              <a:gd name="connsiteX154" fmla="*/ 2531716 w 4677232"/>
              <a:gd name="connsiteY154" fmla="*/ 1207632 h 2434467"/>
              <a:gd name="connsiteX155" fmla="*/ 2341216 w 4677232"/>
              <a:gd name="connsiteY155" fmla="*/ 1283832 h 2434467"/>
              <a:gd name="connsiteX156" fmla="*/ 2423766 w 4677232"/>
              <a:gd name="connsiteY156" fmla="*/ 947282 h 2434467"/>
              <a:gd name="connsiteX157" fmla="*/ 2322166 w 4677232"/>
              <a:gd name="connsiteY157" fmla="*/ 1061582 h 2434467"/>
              <a:gd name="connsiteX158" fmla="*/ 2182466 w 4677232"/>
              <a:gd name="connsiteY158" fmla="*/ 998082 h 2434467"/>
              <a:gd name="connsiteX159" fmla="*/ 2290416 w 4677232"/>
              <a:gd name="connsiteY159" fmla="*/ 1106032 h 2434467"/>
              <a:gd name="connsiteX160" fmla="*/ 2245966 w 4677232"/>
              <a:gd name="connsiteY160" fmla="*/ 1201282 h 2434467"/>
              <a:gd name="connsiteX161" fmla="*/ 2163416 w 4677232"/>
              <a:gd name="connsiteY161" fmla="*/ 1201282 h 2434467"/>
              <a:gd name="connsiteX162" fmla="*/ 2150716 w 4677232"/>
              <a:gd name="connsiteY162" fmla="*/ 1258432 h 2434467"/>
              <a:gd name="connsiteX163" fmla="*/ 2055466 w 4677232"/>
              <a:gd name="connsiteY163" fmla="*/ 1252082 h 2434467"/>
              <a:gd name="connsiteX164" fmla="*/ 1979266 w 4677232"/>
              <a:gd name="connsiteY164" fmla="*/ 1112382 h 2434467"/>
              <a:gd name="connsiteX165" fmla="*/ 1934816 w 4677232"/>
              <a:gd name="connsiteY165" fmla="*/ 1074282 h 2434467"/>
              <a:gd name="connsiteX166" fmla="*/ 1890366 w 4677232"/>
              <a:gd name="connsiteY166" fmla="*/ 953632 h 2434467"/>
              <a:gd name="connsiteX167" fmla="*/ 1877666 w 4677232"/>
              <a:gd name="connsiteY167" fmla="*/ 1144132 h 2434467"/>
              <a:gd name="connsiteX168" fmla="*/ 1953866 w 4677232"/>
              <a:gd name="connsiteY168" fmla="*/ 1258432 h 2434467"/>
              <a:gd name="connsiteX169" fmla="*/ 1680816 w 4677232"/>
              <a:gd name="connsiteY169" fmla="*/ 1379082 h 2434467"/>
              <a:gd name="connsiteX170" fmla="*/ 1668116 w 4677232"/>
              <a:gd name="connsiteY170" fmla="*/ 1271132 h 2434467"/>
              <a:gd name="connsiteX171" fmla="*/ 1553816 w 4677232"/>
              <a:gd name="connsiteY171" fmla="*/ 1207632 h 2434467"/>
              <a:gd name="connsiteX172" fmla="*/ 1566516 w 4677232"/>
              <a:gd name="connsiteY172" fmla="*/ 1264782 h 2434467"/>
              <a:gd name="connsiteX173" fmla="*/ 1566516 w 4677232"/>
              <a:gd name="connsiteY173" fmla="*/ 1353682 h 2434467"/>
              <a:gd name="connsiteX174" fmla="*/ 1337916 w 4677232"/>
              <a:gd name="connsiteY174" fmla="*/ 1417182 h 2434467"/>
              <a:gd name="connsiteX175" fmla="*/ 1312516 w 4677232"/>
              <a:gd name="connsiteY175" fmla="*/ 1537832 h 2434467"/>
              <a:gd name="connsiteX176" fmla="*/ 1229966 w 4677232"/>
              <a:gd name="connsiteY176" fmla="*/ 1582282 h 2434467"/>
              <a:gd name="connsiteX177" fmla="*/ 1198216 w 4677232"/>
              <a:gd name="connsiteY177" fmla="*/ 1448932 h 2434467"/>
              <a:gd name="connsiteX178" fmla="*/ 1077566 w 4677232"/>
              <a:gd name="connsiteY178" fmla="*/ 1404482 h 2434467"/>
              <a:gd name="connsiteX179" fmla="*/ 785466 w 4677232"/>
              <a:gd name="connsiteY179" fmla="*/ 985382 h 2434467"/>
              <a:gd name="connsiteX180" fmla="*/ 633066 w 4677232"/>
              <a:gd name="connsiteY180" fmla="*/ 737732 h 2434467"/>
              <a:gd name="connsiteX181" fmla="*/ 620366 w 4677232"/>
              <a:gd name="connsiteY181" fmla="*/ 820282 h 2434467"/>
              <a:gd name="connsiteX182" fmla="*/ 493366 w 4677232"/>
              <a:gd name="connsiteY182" fmla="*/ 839332 h 2434467"/>
              <a:gd name="connsiteX183" fmla="*/ 487016 w 4677232"/>
              <a:gd name="connsiteY183" fmla="*/ 750432 h 2434467"/>
              <a:gd name="connsiteX184" fmla="*/ 169516 w 4677232"/>
              <a:gd name="connsiteY184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31867 w 4677232"/>
              <a:gd name="connsiteY55" fmla="*/ 1633082 h 2434467"/>
              <a:gd name="connsiteX56" fmla="*/ 3954117 w 4677232"/>
              <a:gd name="connsiteY56" fmla="*/ 1626732 h 2434467"/>
              <a:gd name="connsiteX57" fmla="*/ 3745072 w 4677232"/>
              <a:gd name="connsiteY57" fmla="*/ 1526725 h 2434467"/>
              <a:gd name="connsiteX58" fmla="*/ 3769967 w 4677232"/>
              <a:gd name="connsiteY58" fmla="*/ 1467983 h 2434467"/>
              <a:gd name="connsiteX59" fmla="*/ 3700116 w 4677232"/>
              <a:gd name="connsiteY59" fmla="*/ 1379082 h 2434467"/>
              <a:gd name="connsiteX60" fmla="*/ 3890616 w 4677232"/>
              <a:gd name="connsiteY60" fmla="*/ 1264782 h 2434467"/>
              <a:gd name="connsiteX61" fmla="*/ 3890616 w 4677232"/>
              <a:gd name="connsiteY61" fmla="*/ 1099682 h 2434467"/>
              <a:gd name="connsiteX62" fmla="*/ 4068416 w 4677232"/>
              <a:gd name="connsiteY62" fmla="*/ 1264782 h 2434467"/>
              <a:gd name="connsiteX63" fmla="*/ 4144616 w 4677232"/>
              <a:gd name="connsiteY63" fmla="*/ 1029832 h 2434467"/>
              <a:gd name="connsiteX64" fmla="*/ 4246216 w 4677232"/>
              <a:gd name="connsiteY64" fmla="*/ 1144132 h 2434467"/>
              <a:gd name="connsiteX65" fmla="*/ 4239866 w 4677232"/>
              <a:gd name="connsiteY65" fmla="*/ 1296532 h 2434467"/>
              <a:gd name="connsiteX66" fmla="*/ 4379566 w 4677232"/>
              <a:gd name="connsiteY66" fmla="*/ 1239382 h 2434467"/>
              <a:gd name="connsiteX67" fmla="*/ 4284316 w 4677232"/>
              <a:gd name="connsiteY67" fmla="*/ 1569582 h 2434467"/>
              <a:gd name="connsiteX68" fmla="*/ 4500216 w 4677232"/>
              <a:gd name="connsiteY68" fmla="*/ 1404482 h 2434467"/>
              <a:gd name="connsiteX69" fmla="*/ 4658966 w 4677232"/>
              <a:gd name="connsiteY69" fmla="*/ 1112382 h 2434467"/>
              <a:gd name="connsiteX70" fmla="*/ 4665316 w 4677232"/>
              <a:gd name="connsiteY70" fmla="*/ 617082 h 2434467"/>
              <a:gd name="connsiteX71" fmla="*/ 4582766 w 4677232"/>
              <a:gd name="connsiteY71" fmla="*/ 432932 h 2434467"/>
              <a:gd name="connsiteX72" fmla="*/ 4493866 w 4677232"/>
              <a:gd name="connsiteY72" fmla="*/ 610732 h 2434467"/>
              <a:gd name="connsiteX73" fmla="*/ 4341466 w 4677232"/>
              <a:gd name="connsiteY73" fmla="*/ 578982 h 2434467"/>
              <a:gd name="connsiteX74" fmla="*/ 4404966 w 4677232"/>
              <a:gd name="connsiteY74" fmla="*/ 331332 h 2434467"/>
              <a:gd name="connsiteX75" fmla="*/ 4265266 w 4677232"/>
              <a:gd name="connsiteY75" fmla="*/ 439282 h 2434467"/>
              <a:gd name="connsiteX76" fmla="*/ 4150966 w 4677232"/>
              <a:gd name="connsiteY76" fmla="*/ 591682 h 2434467"/>
              <a:gd name="connsiteX77" fmla="*/ 4068416 w 4677232"/>
              <a:gd name="connsiteY77" fmla="*/ 553582 h 2434467"/>
              <a:gd name="connsiteX78" fmla="*/ 4106516 w 4677232"/>
              <a:gd name="connsiteY78" fmla="*/ 464682 h 2434467"/>
              <a:gd name="connsiteX79" fmla="*/ 4131916 w 4677232"/>
              <a:gd name="connsiteY79" fmla="*/ 331332 h 2434467"/>
              <a:gd name="connsiteX80" fmla="*/ 4036666 w 4677232"/>
              <a:gd name="connsiteY80" fmla="*/ 426582 h 2434467"/>
              <a:gd name="connsiteX81" fmla="*/ 3890616 w 4677232"/>
              <a:gd name="connsiteY81" fmla="*/ 267832 h 2434467"/>
              <a:gd name="connsiteX82" fmla="*/ 3941416 w 4677232"/>
              <a:gd name="connsiteY82" fmla="*/ 458332 h 2434467"/>
              <a:gd name="connsiteX83" fmla="*/ 3928716 w 4677232"/>
              <a:gd name="connsiteY83" fmla="*/ 585332 h 2434467"/>
              <a:gd name="connsiteX84" fmla="*/ 3890616 w 4677232"/>
              <a:gd name="connsiteY84" fmla="*/ 648832 h 2434467"/>
              <a:gd name="connsiteX85" fmla="*/ 3801716 w 4677232"/>
              <a:gd name="connsiteY85" fmla="*/ 610732 h 2434467"/>
              <a:gd name="connsiteX86" fmla="*/ 3795366 w 4677232"/>
              <a:gd name="connsiteY86" fmla="*/ 502782 h 2434467"/>
              <a:gd name="connsiteX87" fmla="*/ 3719166 w 4677232"/>
              <a:gd name="connsiteY87" fmla="*/ 451982 h 2434467"/>
              <a:gd name="connsiteX88" fmla="*/ 3662016 w 4677232"/>
              <a:gd name="connsiteY88" fmla="*/ 483732 h 2434467"/>
              <a:gd name="connsiteX89" fmla="*/ 3712816 w 4677232"/>
              <a:gd name="connsiteY89" fmla="*/ 572632 h 2434467"/>
              <a:gd name="connsiteX90" fmla="*/ 3693766 w 4677232"/>
              <a:gd name="connsiteY90" fmla="*/ 585332 h 2434467"/>
              <a:gd name="connsiteX91" fmla="*/ 3630266 w 4677232"/>
              <a:gd name="connsiteY91" fmla="*/ 566282 h 2434467"/>
              <a:gd name="connsiteX92" fmla="*/ 3598516 w 4677232"/>
              <a:gd name="connsiteY92" fmla="*/ 471032 h 2434467"/>
              <a:gd name="connsiteX93" fmla="*/ 3674716 w 4677232"/>
              <a:gd name="connsiteY93" fmla="*/ 337682 h 2434467"/>
              <a:gd name="connsiteX94" fmla="*/ 3528666 w 4677232"/>
              <a:gd name="connsiteY94" fmla="*/ 331332 h 2434467"/>
              <a:gd name="connsiteX95" fmla="*/ 3649316 w 4677232"/>
              <a:gd name="connsiteY95" fmla="*/ 255132 h 2434467"/>
              <a:gd name="connsiteX96" fmla="*/ 3668366 w 4677232"/>
              <a:gd name="connsiteY96" fmla="*/ 159882 h 2434467"/>
              <a:gd name="connsiteX97" fmla="*/ 3560416 w 4677232"/>
              <a:gd name="connsiteY97" fmla="*/ 109082 h 2434467"/>
              <a:gd name="connsiteX98" fmla="*/ 3484216 w 4677232"/>
              <a:gd name="connsiteY98" fmla="*/ 197982 h 2434467"/>
              <a:gd name="connsiteX99" fmla="*/ 3458816 w 4677232"/>
              <a:gd name="connsiteY99" fmla="*/ 153532 h 2434467"/>
              <a:gd name="connsiteX100" fmla="*/ 3382616 w 4677232"/>
              <a:gd name="connsiteY100" fmla="*/ 153532 h 2434467"/>
              <a:gd name="connsiteX101" fmla="*/ 3382616 w 4677232"/>
              <a:gd name="connsiteY101" fmla="*/ 223382 h 2434467"/>
              <a:gd name="connsiteX102" fmla="*/ 3293716 w 4677232"/>
              <a:gd name="connsiteY102" fmla="*/ 96382 h 2434467"/>
              <a:gd name="connsiteX103" fmla="*/ 3185766 w 4677232"/>
              <a:gd name="connsiteY103" fmla="*/ 45582 h 2434467"/>
              <a:gd name="connsiteX104" fmla="*/ 3312766 w 4677232"/>
              <a:gd name="connsiteY104" fmla="*/ 337682 h 2434467"/>
              <a:gd name="connsiteX105" fmla="*/ 3147666 w 4677232"/>
              <a:gd name="connsiteY105" fmla="*/ 236082 h 2434467"/>
              <a:gd name="connsiteX106" fmla="*/ 3077816 w 4677232"/>
              <a:gd name="connsiteY106" fmla="*/ 242432 h 2434467"/>
              <a:gd name="connsiteX107" fmla="*/ 3014316 w 4677232"/>
              <a:gd name="connsiteY107" fmla="*/ 312282 h 2434467"/>
              <a:gd name="connsiteX108" fmla="*/ 2766666 w 4677232"/>
              <a:gd name="connsiteY108" fmla="*/ 331332 h 2434467"/>
              <a:gd name="connsiteX109" fmla="*/ 2817466 w 4677232"/>
              <a:gd name="connsiteY109" fmla="*/ 236082 h 2434467"/>
              <a:gd name="connsiteX110" fmla="*/ 2639666 w 4677232"/>
              <a:gd name="connsiteY110" fmla="*/ 229732 h 2434467"/>
              <a:gd name="connsiteX111" fmla="*/ 2455516 w 4677232"/>
              <a:gd name="connsiteY111" fmla="*/ 255132 h 2434467"/>
              <a:gd name="connsiteX112" fmla="*/ 2493616 w 4677232"/>
              <a:gd name="connsiteY112" fmla="*/ 159882 h 2434467"/>
              <a:gd name="connsiteX113" fmla="*/ 2322166 w 4677232"/>
              <a:gd name="connsiteY113" fmla="*/ 70982 h 2434467"/>
              <a:gd name="connsiteX114" fmla="*/ 2118966 w 4677232"/>
              <a:gd name="connsiteY114" fmla="*/ 1132 h 2434467"/>
              <a:gd name="connsiteX115" fmla="*/ 1522066 w 4677232"/>
              <a:gd name="connsiteY115" fmla="*/ 128132 h 2434467"/>
              <a:gd name="connsiteX116" fmla="*/ 1820516 w 4677232"/>
              <a:gd name="connsiteY116" fmla="*/ 178932 h 2434467"/>
              <a:gd name="connsiteX117" fmla="*/ 2138016 w 4677232"/>
              <a:gd name="connsiteY117" fmla="*/ 128132 h 2434467"/>
              <a:gd name="connsiteX118" fmla="*/ 2290416 w 4677232"/>
              <a:gd name="connsiteY118" fmla="*/ 197982 h 2434467"/>
              <a:gd name="connsiteX119" fmla="*/ 2290416 w 4677232"/>
              <a:gd name="connsiteY119" fmla="*/ 305932 h 2434467"/>
              <a:gd name="connsiteX120" fmla="*/ 2226916 w 4677232"/>
              <a:gd name="connsiteY120" fmla="*/ 305932 h 2434467"/>
              <a:gd name="connsiteX121" fmla="*/ 2144366 w 4677232"/>
              <a:gd name="connsiteY121" fmla="*/ 420232 h 2434467"/>
              <a:gd name="connsiteX122" fmla="*/ 2220566 w 4677232"/>
              <a:gd name="connsiteY122" fmla="*/ 420232 h 2434467"/>
              <a:gd name="connsiteX123" fmla="*/ 2366616 w 4677232"/>
              <a:gd name="connsiteY123" fmla="*/ 318632 h 2434467"/>
              <a:gd name="connsiteX124" fmla="*/ 2392016 w 4677232"/>
              <a:gd name="connsiteY124" fmla="*/ 502782 h 2434467"/>
              <a:gd name="connsiteX125" fmla="*/ 2436466 w 4677232"/>
              <a:gd name="connsiteY125" fmla="*/ 426582 h 2434467"/>
              <a:gd name="connsiteX126" fmla="*/ 2461866 w 4677232"/>
              <a:gd name="connsiteY126" fmla="*/ 363082 h 2434467"/>
              <a:gd name="connsiteX127" fmla="*/ 2626966 w 4677232"/>
              <a:gd name="connsiteY127" fmla="*/ 451982 h 2434467"/>
              <a:gd name="connsiteX128" fmla="*/ 2582516 w 4677232"/>
              <a:gd name="connsiteY128" fmla="*/ 566282 h 2434467"/>
              <a:gd name="connsiteX129" fmla="*/ 2684116 w 4677232"/>
              <a:gd name="connsiteY129" fmla="*/ 528182 h 2434467"/>
              <a:gd name="connsiteX130" fmla="*/ 2823816 w 4677232"/>
              <a:gd name="connsiteY130" fmla="*/ 528182 h 2434467"/>
              <a:gd name="connsiteX131" fmla="*/ 2709516 w 4677232"/>
              <a:gd name="connsiteY131" fmla="*/ 648832 h 2434467"/>
              <a:gd name="connsiteX132" fmla="*/ 2665066 w 4677232"/>
              <a:gd name="connsiteY132" fmla="*/ 718682 h 2434467"/>
              <a:gd name="connsiteX133" fmla="*/ 2785716 w 4677232"/>
              <a:gd name="connsiteY133" fmla="*/ 725032 h 2434467"/>
              <a:gd name="connsiteX134" fmla="*/ 2836516 w 4677232"/>
              <a:gd name="connsiteY134" fmla="*/ 693282 h 2434467"/>
              <a:gd name="connsiteX135" fmla="*/ 2906366 w 4677232"/>
              <a:gd name="connsiteY135" fmla="*/ 642482 h 2434467"/>
              <a:gd name="connsiteX136" fmla="*/ 3001616 w 4677232"/>
              <a:gd name="connsiteY136" fmla="*/ 661532 h 2434467"/>
              <a:gd name="connsiteX137" fmla="*/ 3033366 w 4677232"/>
              <a:gd name="connsiteY137" fmla="*/ 623432 h 2434467"/>
              <a:gd name="connsiteX138" fmla="*/ 3141316 w 4677232"/>
              <a:gd name="connsiteY138" fmla="*/ 655182 h 2434467"/>
              <a:gd name="connsiteX139" fmla="*/ 3122266 w 4677232"/>
              <a:gd name="connsiteY139" fmla="*/ 788532 h 2434467"/>
              <a:gd name="connsiteX140" fmla="*/ 3198466 w 4677232"/>
              <a:gd name="connsiteY140" fmla="*/ 686932 h 2434467"/>
              <a:gd name="connsiteX141" fmla="*/ 3255616 w 4677232"/>
              <a:gd name="connsiteY141" fmla="*/ 610732 h 2434467"/>
              <a:gd name="connsiteX142" fmla="*/ 3522316 w 4677232"/>
              <a:gd name="connsiteY142" fmla="*/ 807582 h 2434467"/>
              <a:gd name="connsiteX143" fmla="*/ 3350866 w 4677232"/>
              <a:gd name="connsiteY143" fmla="*/ 966332 h 2434467"/>
              <a:gd name="connsiteX144" fmla="*/ 3331816 w 4677232"/>
              <a:gd name="connsiteY144" fmla="*/ 1029832 h 2434467"/>
              <a:gd name="connsiteX145" fmla="*/ 3007966 w 4677232"/>
              <a:gd name="connsiteY145" fmla="*/ 1036182 h 2434467"/>
              <a:gd name="connsiteX146" fmla="*/ 3001616 w 4677232"/>
              <a:gd name="connsiteY146" fmla="*/ 947282 h 2434467"/>
              <a:gd name="connsiteX147" fmla="*/ 2925416 w 4677232"/>
              <a:gd name="connsiteY147" fmla="*/ 883782 h 2434467"/>
              <a:gd name="connsiteX148" fmla="*/ 2957166 w 4677232"/>
              <a:gd name="connsiteY148" fmla="*/ 1023482 h 2434467"/>
              <a:gd name="connsiteX149" fmla="*/ 2957166 w 4677232"/>
              <a:gd name="connsiteY149" fmla="*/ 1055232 h 2434467"/>
              <a:gd name="connsiteX150" fmla="*/ 2931766 w 4677232"/>
              <a:gd name="connsiteY150" fmla="*/ 1175882 h 2434467"/>
              <a:gd name="connsiteX151" fmla="*/ 2766666 w 4677232"/>
              <a:gd name="connsiteY151" fmla="*/ 1017132 h 2434467"/>
              <a:gd name="connsiteX152" fmla="*/ 2773016 w 4677232"/>
              <a:gd name="connsiteY152" fmla="*/ 1086982 h 2434467"/>
              <a:gd name="connsiteX153" fmla="*/ 2760316 w 4677232"/>
              <a:gd name="connsiteY153" fmla="*/ 1175882 h 2434467"/>
              <a:gd name="connsiteX154" fmla="*/ 2531716 w 4677232"/>
              <a:gd name="connsiteY154" fmla="*/ 1207632 h 2434467"/>
              <a:gd name="connsiteX155" fmla="*/ 2341216 w 4677232"/>
              <a:gd name="connsiteY155" fmla="*/ 1283832 h 2434467"/>
              <a:gd name="connsiteX156" fmla="*/ 2423766 w 4677232"/>
              <a:gd name="connsiteY156" fmla="*/ 947282 h 2434467"/>
              <a:gd name="connsiteX157" fmla="*/ 2322166 w 4677232"/>
              <a:gd name="connsiteY157" fmla="*/ 1061582 h 2434467"/>
              <a:gd name="connsiteX158" fmla="*/ 2182466 w 4677232"/>
              <a:gd name="connsiteY158" fmla="*/ 998082 h 2434467"/>
              <a:gd name="connsiteX159" fmla="*/ 2290416 w 4677232"/>
              <a:gd name="connsiteY159" fmla="*/ 1106032 h 2434467"/>
              <a:gd name="connsiteX160" fmla="*/ 2245966 w 4677232"/>
              <a:gd name="connsiteY160" fmla="*/ 1201282 h 2434467"/>
              <a:gd name="connsiteX161" fmla="*/ 2163416 w 4677232"/>
              <a:gd name="connsiteY161" fmla="*/ 1201282 h 2434467"/>
              <a:gd name="connsiteX162" fmla="*/ 2150716 w 4677232"/>
              <a:gd name="connsiteY162" fmla="*/ 1258432 h 2434467"/>
              <a:gd name="connsiteX163" fmla="*/ 2055466 w 4677232"/>
              <a:gd name="connsiteY163" fmla="*/ 1252082 h 2434467"/>
              <a:gd name="connsiteX164" fmla="*/ 1979266 w 4677232"/>
              <a:gd name="connsiteY164" fmla="*/ 1112382 h 2434467"/>
              <a:gd name="connsiteX165" fmla="*/ 1934816 w 4677232"/>
              <a:gd name="connsiteY165" fmla="*/ 1074282 h 2434467"/>
              <a:gd name="connsiteX166" fmla="*/ 1890366 w 4677232"/>
              <a:gd name="connsiteY166" fmla="*/ 953632 h 2434467"/>
              <a:gd name="connsiteX167" fmla="*/ 1877666 w 4677232"/>
              <a:gd name="connsiteY167" fmla="*/ 1144132 h 2434467"/>
              <a:gd name="connsiteX168" fmla="*/ 1953866 w 4677232"/>
              <a:gd name="connsiteY168" fmla="*/ 1258432 h 2434467"/>
              <a:gd name="connsiteX169" fmla="*/ 1680816 w 4677232"/>
              <a:gd name="connsiteY169" fmla="*/ 1379082 h 2434467"/>
              <a:gd name="connsiteX170" fmla="*/ 1668116 w 4677232"/>
              <a:gd name="connsiteY170" fmla="*/ 1271132 h 2434467"/>
              <a:gd name="connsiteX171" fmla="*/ 1553816 w 4677232"/>
              <a:gd name="connsiteY171" fmla="*/ 1207632 h 2434467"/>
              <a:gd name="connsiteX172" fmla="*/ 1566516 w 4677232"/>
              <a:gd name="connsiteY172" fmla="*/ 1264782 h 2434467"/>
              <a:gd name="connsiteX173" fmla="*/ 1566516 w 4677232"/>
              <a:gd name="connsiteY173" fmla="*/ 1353682 h 2434467"/>
              <a:gd name="connsiteX174" fmla="*/ 1337916 w 4677232"/>
              <a:gd name="connsiteY174" fmla="*/ 1417182 h 2434467"/>
              <a:gd name="connsiteX175" fmla="*/ 1312516 w 4677232"/>
              <a:gd name="connsiteY175" fmla="*/ 1537832 h 2434467"/>
              <a:gd name="connsiteX176" fmla="*/ 1229966 w 4677232"/>
              <a:gd name="connsiteY176" fmla="*/ 1582282 h 2434467"/>
              <a:gd name="connsiteX177" fmla="*/ 1198216 w 4677232"/>
              <a:gd name="connsiteY177" fmla="*/ 1448932 h 2434467"/>
              <a:gd name="connsiteX178" fmla="*/ 1077566 w 4677232"/>
              <a:gd name="connsiteY178" fmla="*/ 1404482 h 2434467"/>
              <a:gd name="connsiteX179" fmla="*/ 785466 w 4677232"/>
              <a:gd name="connsiteY179" fmla="*/ 985382 h 2434467"/>
              <a:gd name="connsiteX180" fmla="*/ 633066 w 4677232"/>
              <a:gd name="connsiteY180" fmla="*/ 737732 h 2434467"/>
              <a:gd name="connsiteX181" fmla="*/ 620366 w 4677232"/>
              <a:gd name="connsiteY181" fmla="*/ 820282 h 2434467"/>
              <a:gd name="connsiteX182" fmla="*/ 493366 w 4677232"/>
              <a:gd name="connsiteY182" fmla="*/ 839332 h 2434467"/>
              <a:gd name="connsiteX183" fmla="*/ 487016 w 4677232"/>
              <a:gd name="connsiteY183" fmla="*/ 750432 h 2434467"/>
              <a:gd name="connsiteX184" fmla="*/ 169516 w 4677232"/>
              <a:gd name="connsiteY184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76317 w 4677232"/>
              <a:gd name="connsiteY55" fmla="*/ 1721982 h 2434467"/>
              <a:gd name="connsiteX56" fmla="*/ 3954117 w 4677232"/>
              <a:gd name="connsiteY56" fmla="*/ 1626732 h 2434467"/>
              <a:gd name="connsiteX57" fmla="*/ 3745072 w 4677232"/>
              <a:gd name="connsiteY57" fmla="*/ 1526725 h 2434467"/>
              <a:gd name="connsiteX58" fmla="*/ 3769967 w 4677232"/>
              <a:gd name="connsiteY58" fmla="*/ 1467983 h 2434467"/>
              <a:gd name="connsiteX59" fmla="*/ 3700116 w 4677232"/>
              <a:gd name="connsiteY59" fmla="*/ 1379082 h 2434467"/>
              <a:gd name="connsiteX60" fmla="*/ 3890616 w 4677232"/>
              <a:gd name="connsiteY60" fmla="*/ 1264782 h 2434467"/>
              <a:gd name="connsiteX61" fmla="*/ 3890616 w 4677232"/>
              <a:gd name="connsiteY61" fmla="*/ 1099682 h 2434467"/>
              <a:gd name="connsiteX62" fmla="*/ 4068416 w 4677232"/>
              <a:gd name="connsiteY62" fmla="*/ 1264782 h 2434467"/>
              <a:gd name="connsiteX63" fmla="*/ 4144616 w 4677232"/>
              <a:gd name="connsiteY63" fmla="*/ 1029832 h 2434467"/>
              <a:gd name="connsiteX64" fmla="*/ 4246216 w 4677232"/>
              <a:gd name="connsiteY64" fmla="*/ 1144132 h 2434467"/>
              <a:gd name="connsiteX65" fmla="*/ 4239866 w 4677232"/>
              <a:gd name="connsiteY65" fmla="*/ 1296532 h 2434467"/>
              <a:gd name="connsiteX66" fmla="*/ 4379566 w 4677232"/>
              <a:gd name="connsiteY66" fmla="*/ 1239382 h 2434467"/>
              <a:gd name="connsiteX67" fmla="*/ 4284316 w 4677232"/>
              <a:gd name="connsiteY67" fmla="*/ 1569582 h 2434467"/>
              <a:gd name="connsiteX68" fmla="*/ 4500216 w 4677232"/>
              <a:gd name="connsiteY68" fmla="*/ 1404482 h 2434467"/>
              <a:gd name="connsiteX69" fmla="*/ 4658966 w 4677232"/>
              <a:gd name="connsiteY69" fmla="*/ 1112382 h 2434467"/>
              <a:gd name="connsiteX70" fmla="*/ 4665316 w 4677232"/>
              <a:gd name="connsiteY70" fmla="*/ 617082 h 2434467"/>
              <a:gd name="connsiteX71" fmla="*/ 4582766 w 4677232"/>
              <a:gd name="connsiteY71" fmla="*/ 432932 h 2434467"/>
              <a:gd name="connsiteX72" fmla="*/ 4493866 w 4677232"/>
              <a:gd name="connsiteY72" fmla="*/ 610732 h 2434467"/>
              <a:gd name="connsiteX73" fmla="*/ 4341466 w 4677232"/>
              <a:gd name="connsiteY73" fmla="*/ 578982 h 2434467"/>
              <a:gd name="connsiteX74" fmla="*/ 4404966 w 4677232"/>
              <a:gd name="connsiteY74" fmla="*/ 331332 h 2434467"/>
              <a:gd name="connsiteX75" fmla="*/ 4265266 w 4677232"/>
              <a:gd name="connsiteY75" fmla="*/ 439282 h 2434467"/>
              <a:gd name="connsiteX76" fmla="*/ 4150966 w 4677232"/>
              <a:gd name="connsiteY76" fmla="*/ 591682 h 2434467"/>
              <a:gd name="connsiteX77" fmla="*/ 4068416 w 4677232"/>
              <a:gd name="connsiteY77" fmla="*/ 553582 h 2434467"/>
              <a:gd name="connsiteX78" fmla="*/ 4106516 w 4677232"/>
              <a:gd name="connsiteY78" fmla="*/ 464682 h 2434467"/>
              <a:gd name="connsiteX79" fmla="*/ 4131916 w 4677232"/>
              <a:gd name="connsiteY79" fmla="*/ 331332 h 2434467"/>
              <a:gd name="connsiteX80" fmla="*/ 4036666 w 4677232"/>
              <a:gd name="connsiteY80" fmla="*/ 426582 h 2434467"/>
              <a:gd name="connsiteX81" fmla="*/ 3890616 w 4677232"/>
              <a:gd name="connsiteY81" fmla="*/ 267832 h 2434467"/>
              <a:gd name="connsiteX82" fmla="*/ 3941416 w 4677232"/>
              <a:gd name="connsiteY82" fmla="*/ 458332 h 2434467"/>
              <a:gd name="connsiteX83" fmla="*/ 3928716 w 4677232"/>
              <a:gd name="connsiteY83" fmla="*/ 585332 h 2434467"/>
              <a:gd name="connsiteX84" fmla="*/ 3890616 w 4677232"/>
              <a:gd name="connsiteY84" fmla="*/ 648832 h 2434467"/>
              <a:gd name="connsiteX85" fmla="*/ 3801716 w 4677232"/>
              <a:gd name="connsiteY85" fmla="*/ 610732 h 2434467"/>
              <a:gd name="connsiteX86" fmla="*/ 3795366 w 4677232"/>
              <a:gd name="connsiteY86" fmla="*/ 502782 h 2434467"/>
              <a:gd name="connsiteX87" fmla="*/ 3719166 w 4677232"/>
              <a:gd name="connsiteY87" fmla="*/ 451982 h 2434467"/>
              <a:gd name="connsiteX88" fmla="*/ 3662016 w 4677232"/>
              <a:gd name="connsiteY88" fmla="*/ 483732 h 2434467"/>
              <a:gd name="connsiteX89" fmla="*/ 3712816 w 4677232"/>
              <a:gd name="connsiteY89" fmla="*/ 572632 h 2434467"/>
              <a:gd name="connsiteX90" fmla="*/ 3693766 w 4677232"/>
              <a:gd name="connsiteY90" fmla="*/ 585332 h 2434467"/>
              <a:gd name="connsiteX91" fmla="*/ 3630266 w 4677232"/>
              <a:gd name="connsiteY91" fmla="*/ 566282 h 2434467"/>
              <a:gd name="connsiteX92" fmla="*/ 3598516 w 4677232"/>
              <a:gd name="connsiteY92" fmla="*/ 471032 h 2434467"/>
              <a:gd name="connsiteX93" fmla="*/ 3674716 w 4677232"/>
              <a:gd name="connsiteY93" fmla="*/ 337682 h 2434467"/>
              <a:gd name="connsiteX94" fmla="*/ 3528666 w 4677232"/>
              <a:gd name="connsiteY94" fmla="*/ 331332 h 2434467"/>
              <a:gd name="connsiteX95" fmla="*/ 3649316 w 4677232"/>
              <a:gd name="connsiteY95" fmla="*/ 255132 h 2434467"/>
              <a:gd name="connsiteX96" fmla="*/ 3668366 w 4677232"/>
              <a:gd name="connsiteY96" fmla="*/ 159882 h 2434467"/>
              <a:gd name="connsiteX97" fmla="*/ 3560416 w 4677232"/>
              <a:gd name="connsiteY97" fmla="*/ 109082 h 2434467"/>
              <a:gd name="connsiteX98" fmla="*/ 3484216 w 4677232"/>
              <a:gd name="connsiteY98" fmla="*/ 197982 h 2434467"/>
              <a:gd name="connsiteX99" fmla="*/ 3458816 w 4677232"/>
              <a:gd name="connsiteY99" fmla="*/ 153532 h 2434467"/>
              <a:gd name="connsiteX100" fmla="*/ 3382616 w 4677232"/>
              <a:gd name="connsiteY100" fmla="*/ 153532 h 2434467"/>
              <a:gd name="connsiteX101" fmla="*/ 3382616 w 4677232"/>
              <a:gd name="connsiteY101" fmla="*/ 223382 h 2434467"/>
              <a:gd name="connsiteX102" fmla="*/ 3293716 w 4677232"/>
              <a:gd name="connsiteY102" fmla="*/ 96382 h 2434467"/>
              <a:gd name="connsiteX103" fmla="*/ 3185766 w 4677232"/>
              <a:gd name="connsiteY103" fmla="*/ 45582 h 2434467"/>
              <a:gd name="connsiteX104" fmla="*/ 3312766 w 4677232"/>
              <a:gd name="connsiteY104" fmla="*/ 337682 h 2434467"/>
              <a:gd name="connsiteX105" fmla="*/ 3147666 w 4677232"/>
              <a:gd name="connsiteY105" fmla="*/ 236082 h 2434467"/>
              <a:gd name="connsiteX106" fmla="*/ 3077816 w 4677232"/>
              <a:gd name="connsiteY106" fmla="*/ 242432 h 2434467"/>
              <a:gd name="connsiteX107" fmla="*/ 3014316 w 4677232"/>
              <a:gd name="connsiteY107" fmla="*/ 312282 h 2434467"/>
              <a:gd name="connsiteX108" fmla="*/ 2766666 w 4677232"/>
              <a:gd name="connsiteY108" fmla="*/ 331332 h 2434467"/>
              <a:gd name="connsiteX109" fmla="*/ 2817466 w 4677232"/>
              <a:gd name="connsiteY109" fmla="*/ 236082 h 2434467"/>
              <a:gd name="connsiteX110" fmla="*/ 2639666 w 4677232"/>
              <a:gd name="connsiteY110" fmla="*/ 229732 h 2434467"/>
              <a:gd name="connsiteX111" fmla="*/ 2455516 w 4677232"/>
              <a:gd name="connsiteY111" fmla="*/ 255132 h 2434467"/>
              <a:gd name="connsiteX112" fmla="*/ 2493616 w 4677232"/>
              <a:gd name="connsiteY112" fmla="*/ 159882 h 2434467"/>
              <a:gd name="connsiteX113" fmla="*/ 2322166 w 4677232"/>
              <a:gd name="connsiteY113" fmla="*/ 70982 h 2434467"/>
              <a:gd name="connsiteX114" fmla="*/ 2118966 w 4677232"/>
              <a:gd name="connsiteY114" fmla="*/ 1132 h 2434467"/>
              <a:gd name="connsiteX115" fmla="*/ 1522066 w 4677232"/>
              <a:gd name="connsiteY115" fmla="*/ 128132 h 2434467"/>
              <a:gd name="connsiteX116" fmla="*/ 1820516 w 4677232"/>
              <a:gd name="connsiteY116" fmla="*/ 178932 h 2434467"/>
              <a:gd name="connsiteX117" fmla="*/ 2138016 w 4677232"/>
              <a:gd name="connsiteY117" fmla="*/ 128132 h 2434467"/>
              <a:gd name="connsiteX118" fmla="*/ 2290416 w 4677232"/>
              <a:gd name="connsiteY118" fmla="*/ 197982 h 2434467"/>
              <a:gd name="connsiteX119" fmla="*/ 2290416 w 4677232"/>
              <a:gd name="connsiteY119" fmla="*/ 305932 h 2434467"/>
              <a:gd name="connsiteX120" fmla="*/ 2226916 w 4677232"/>
              <a:gd name="connsiteY120" fmla="*/ 305932 h 2434467"/>
              <a:gd name="connsiteX121" fmla="*/ 2144366 w 4677232"/>
              <a:gd name="connsiteY121" fmla="*/ 420232 h 2434467"/>
              <a:gd name="connsiteX122" fmla="*/ 2220566 w 4677232"/>
              <a:gd name="connsiteY122" fmla="*/ 420232 h 2434467"/>
              <a:gd name="connsiteX123" fmla="*/ 2366616 w 4677232"/>
              <a:gd name="connsiteY123" fmla="*/ 318632 h 2434467"/>
              <a:gd name="connsiteX124" fmla="*/ 2392016 w 4677232"/>
              <a:gd name="connsiteY124" fmla="*/ 502782 h 2434467"/>
              <a:gd name="connsiteX125" fmla="*/ 2436466 w 4677232"/>
              <a:gd name="connsiteY125" fmla="*/ 426582 h 2434467"/>
              <a:gd name="connsiteX126" fmla="*/ 2461866 w 4677232"/>
              <a:gd name="connsiteY126" fmla="*/ 363082 h 2434467"/>
              <a:gd name="connsiteX127" fmla="*/ 2626966 w 4677232"/>
              <a:gd name="connsiteY127" fmla="*/ 451982 h 2434467"/>
              <a:gd name="connsiteX128" fmla="*/ 2582516 w 4677232"/>
              <a:gd name="connsiteY128" fmla="*/ 566282 h 2434467"/>
              <a:gd name="connsiteX129" fmla="*/ 2684116 w 4677232"/>
              <a:gd name="connsiteY129" fmla="*/ 528182 h 2434467"/>
              <a:gd name="connsiteX130" fmla="*/ 2823816 w 4677232"/>
              <a:gd name="connsiteY130" fmla="*/ 528182 h 2434467"/>
              <a:gd name="connsiteX131" fmla="*/ 2709516 w 4677232"/>
              <a:gd name="connsiteY131" fmla="*/ 648832 h 2434467"/>
              <a:gd name="connsiteX132" fmla="*/ 2665066 w 4677232"/>
              <a:gd name="connsiteY132" fmla="*/ 718682 h 2434467"/>
              <a:gd name="connsiteX133" fmla="*/ 2785716 w 4677232"/>
              <a:gd name="connsiteY133" fmla="*/ 725032 h 2434467"/>
              <a:gd name="connsiteX134" fmla="*/ 2836516 w 4677232"/>
              <a:gd name="connsiteY134" fmla="*/ 693282 h 2434467"/>
              <a:gd name="connsiteX135" fmla="*/ 2906366 w 4677232"/>
              <a:gd name="connsiteY135" fmla="*/ 642482 h 2434467"/>
              <a:gd name="connsiteX136" fmla="*/ 3001616 w 4677232"/>
              <a:gd name="connsiteY136" fmla="*/ 661532 h 2434467"/>
              <a:gd name="connsiteX137" fmla="*/ 3033366 w 4677232"/>
              <a:gd name="connsiteY137" fmla="*/ 623432 h 2434467"/>
              <a:gd name="connsiteX138" fmla="*/ 3141316 w 4677232"/>
              <a:gd name="connsiteY138" fmla="*/ 655182 h 2434467"/>
              <a:gd name="connsiteX139" fmla="*/ 3122266 w 4677232"/>
              <a:gd name="connsiteY139" fmla="*/ 788532 h 2434467"/>
              <a:gd name="connsiteX140" fmla="*/ 3198466 w 4677232"/>
              <a:gd name="connsiteY140" fmla="*/ 686932 h 2434467"/>
              <a:gd name="connsiteX141" fmla="*/ 3255616 w 4677232"/>
              <a:gd name="connsiteY141" fmla="*/ 610732 h 2434467"/>
              <a:gd name="connsiteX142" fmla="*/ 3522316 w 4677232"/>
              <a:gd name="connsiteY142" fmla="*/ 807582 h 2434467"/>
              <a:gd name="connsiteX143" fmla="*/ 3350866 w 4677232"/>
              <a:gd name="connsiteY143" fmla="*/ 966332 h 2434467"/>
              <a:gd name="connsiteX144" fmla="*/ 3331816 w 4677232"/>
              <a:gd name="connsiteY144" fmla="*/ 1029832 h 2434467"/>
              <a:gd name="connsiteX145" fmla="*/ 3007966 w 4677232"/>
              <a:gd name="connsiteY145" fmla="*/ 1036182 h 2434467"/>
              <a:gd name="connsiteX146" fmla="*/ 3001616 w 4677232"/>
              <a:gd name="connsiteY146" fmla="*/ 947282 h 2434467"/>
              <a:gd name="connsiteX147" fmla="*/ 2925416 w 4677232"/>
              <a:gd name="connsiteY147" fmla="*/ 883782 h 2434467"/>
              <a:gd name="connsiteX148" fmla="*/ 2957166 w 4677232"/>
              <a:gd name="connsiteY148" fmla="*/ 1023482 h 2434467"/>
              <a:gd name="connsiteX149" fmla="*/ 2957166 w 4677232"/>
              <a:gd name="connsiteY149" fmla="*/ 1055232 h 2434467"/>
              <a:gd name="connsiteX150" fmla="*/ 2931766 w 4677232"/>
              <a:gd name="connsiteY150" fmla="*/ 1175882 h 2434467"/>
              <a:gd name="connsiteX151" fmla="*/ 2766666 w 4677232"/>
              <a:gd name="connsiteY151" fmla="*/ 1017132 h 2434467"/>
              <a:gd name="connsiteX152" fmla="*/ 2773016 w 4677232"/>
              <a:gd name="connsiteY152" fmla="*/ 1086982 h 2434467"/>
              <a:gd name="connsiteX153" fmla="*/ 2760316 w 4677232"/>
              <a:gd name="connsiteY153" fmla="*/ 1175882 h 2434467"/>
              <a:gd name="connsiteX154" fmla="*/ 2531716 w 4677232"/>
              <a:gd name="connsiteY154" fmla="*/ 1207632 h 2434467"/>
              <a:gd name="connsiteX155" fmla="*/ 2341216 w 4677232"/>
              <a:gd name="connsiteY155" fmla="*/ 1283832 h 2434467"/>
              <a:gd name="connsiteX156" fmla="*/ 2423766 w 4677232"/>
              <a:gd name="connsiteY156" fmla="*/ 947282 h 2434467"/>
              <a:gd name="connsiteX157" fmla="*/ 2322166 w 4677232"/>
              <a:gd name="connsiteY157" fmla="*/ 1061582 h 2434467"/>
              <a:gd name="connsiteX158" fmla="*/ 2182466 w 4677232"/>
              <a:gd name="connsiteY158" fmla="*/ 998082 h 2434467"/>
              <a:gd name="connsiteX159" fmla="*/ 2290416 w 4677232"/>
              <a:gd name="connsiteY159" fmla="*/ 1106032 h 2434467"/>
              <a:gd name="connsiteX160" fmla="*/ 2245966 w 4677232"/>
              <a:gd name="connsiteY160" fmla="*/ 1201282 h 2434467"/>
              <a:gd name="connsiteX161" fmla="*/ 2163416 w 4677232"/>
              <a:gd name="connsiteY161" fmla="*/ 1201282 h 2434467"/>
              <a:gd name="connsiteX162" fmla="*/ 2150716 w 4677232"/>
              <a:gd name="connsiteY162" fmla="*/ 1258432 h 2434467"/>
              <a:gd name="connsiteX163" fmla="*/ 2055466 w 4677232"/>
              <a:gd name="connsiteY163" fmla="*/ 1252082 h 2434467"/>
              <a:gd name="connsiteX164" fmla="*/ 1979266 w 4677232"/>
              <a:gd name="connsiteY164" fmla="*/ 1112382 h 2434467"/>
              <a:gd name="connsiteX165" fmla="*/ 1934816 w 4677232"/>
              <a:gd name="connsiteY165" fmla="*/ 1074282 h 2434467"/>
              <a:gd name="connsiteX166" fmla="*/ 1890366 w 4677232"/>
              <a:gd name="connsiteY166" fmla="*/ 953632 h 2434467"/>
              <a:gd name="connsiteX167" fmla="*/ 1877666 w 4677232"/>
              <a:gd name="connsiteY167" fmla="*/ 1144132 h 2434467"/>
              <a:gd name="connsiteX168" fmla="*/ 1953866 w 4677232"/>
              <a:gd name="connsiteY168" fmla="*/ 1258432 h 2434467"/>
              <a:gd name="connsiteX169" fmla="*/ 1680816 w 4677232"/>
              <a:gd name="connsiteY169" fmla="*/ 1379082 h 2434467"/>
              <a:gd name="connsiteX170" fmla="*/ 1668116 w 4677232"/>
              <a:gd name="connsiteY170" fmla="*/ 1271132 h 2434467"/>
              <a:gd name="connsiteX171" fmla="*/ 1553816 w 4677232"/>
              <a:gd name="connsiteY171" fmla="*/ 1207632 h 2434467"/>
              <a:gd name="connsiteX172" fmla="*/ 1566516 w 4677232"/>
              <a:gd name="connsiteY172" fmla="*/ 1264782 h 2434467"/>
              <a:gd name="connsiteX173" fmla="*/ 1566516 w 4677232"/>
              <a:gd name="connsiteY173" fmla="*/ 1353682 h 2434467"/>
              <a:gd name="connsiteX174" fmla="*/ 1337916 w 4677232"/>
              <a:gd name="connsiteY174" fmla="*/ 1417182 h 2434467"/>
              <a:gd name="connsiteX175" fmla="*/ 1312516 w 4677232"/>
              <a:gd name="connsiteY175" fmla="*/ 1537832 h 2434467"/>
              <a:gd name="connsiteX176" fmla="*/ 1229966 w 4677232"/>
              <a:gd name="connsiteY176" fmla="*/ 1582282 h 2434467"/>
              <a:gd name="connsiteX177" fmla="*/ 1198216 w 4677232"/>
              <a:gd name="connsiteY177" fmla="*/ 1448932 h 2434467"/>
              <a:gd name="connsiteX178" fmla="*/ 1077566 w 4677232"/>
              <a:gd name="connsiteY178" fmla="*/ 1404482 h 2434467"/>
              <a:gd name="connsiteX179" fmla="*/ 785466 w 4677232"/>
              <a:gd name="connsiteY179" fmla="*/ 985382 h 2434467"/>
              <a:gd name="connsiteX180" fmla="*/ 633066 w 4677232"/>
              <a:gd name="connsiteY180" fmla="*/ 737732 h 2434467"/>
              <a:gd name="connsiteX181" fmla="*/ 620366 w 4677232"/>
              <a:gd name="connsiteY181" fmla="*/ 820282 h 2434467"/>
              <a:gd name="connsiteX182" fmla="*/ 493366 w 4677232"/>
              <a:gd name="connsiteY182" fmla="*/ 839332 h 2434467"/>
              <a:gd name="connsiteX183" fmla="*/ 487016 w 4677232"/>
              <a:gd name="connsiteY183" fmla="*/ 750432 h 2434467"/>
              <a:gd name="connsiteX184" fmla="*/ 169516 w 4677232"/>
              <a:gd name="connsiteY184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76317 w 4677232"/>
              <a:gd name="connsiteY55" fmla="*/ 1721982 h 2434467"/>
              <a:gd name="connsiteX56" fmla="*/ 3954117 w 4677232"/>
              <a:gd name="connsiteY56" fmla="*/ 1626732 h 2434467"/>
              <a:gd name="connsiteX57" fmla="*/ 3745072 w 4677232"/>
              <a:gd name="connsiteY57" fmla="*/ 1526725 h 2434467"/>
              <a:gd name="connsiteX58" fmla="*/ 3769967 w 4677232"/>
              <a:gd name="connsiteY58" fmla="*/ 1467983 h 2434467"/>
              <a:gd name="connsiteX59" fmla="*/ 3700116 w 4677232"/>
              <a:gd name="connsiteY59" fmla="*/ 1379082 h 2434467"/>
              <a:gd name="connsiteX60" fmla="*/ 3890616 w 4677232"/>
              <a:gd name="connsiteY60" fmla="*/ 1264782 h 2434467"/>
              <a:gd name="connsiteX61" fmla="*/ 3890616 w 4677232"/>
              <a:gd name="connsiteY61" fmla="*/ 1099682 h 2434467"/>
              <a:gd name="connsiteX62" fmla="*/ 4068416 w 4677232"/>
              <a:gd name="connsiteY62" fmla="*/ 1264782 h 2434467"/>
              <a:gd name="connsiteX63" fmla="*/ 4144616 w 4677232"/>
              <a:gd name="connsiteY63" fmla="*/ 1029832 h 2434467"/>
              <a:gd name="connsiteX64" fmla="*/ 4246216 w 4677232"/>
              <a:gd name="connsiteY64" fmla="*/ 1144132 h 2434467"/>
              <a:gd name="connsiteX65" fmla="*/ 4239866 w 4677232"/>
              <a:gd name="connsiteY65" fmla="*/ 1296532 h 2434467"/>
              <a:gd name="connsiteX66" fmla="*/ 4379566 w 4677232"/>
              <a:gd name="connsiteY66" fmla="*/ 1239382 h 2434467"/>
              <a:gd name="connsiteX67" fmla="*/ 4227166 w 4677232"/>
              <a:gd name="connsiteY67" fmla="*/ 1518782 h 2434467"/>
              <a:gd name="connsiteX68" fmla="*/ 4500216 w 4677232"/>
              <a:gd name="connsiteY68" fmla="*/ 1404482 h 2434467"/>
              <a:gd name="connsiteX69" fmla="*/ 4658966 w 4677232"/>
              <a:gd name="connsiteY69" fmla="*/ 1112382 h 2434467"/>
              <a:gd name="connsiteX70" fmla="*/ 4665316 w 4677232"/>
              <a:gd name="connsiteY70" fmla="*/ 617082 h 2434467"/>
              <a:gd name="connsiteX71" fmla="*/ 4582766 w 4677232"/>
              <a:gd name="connsiteY71" fmla="*/ 432932 h 2434467"/>
              <a:gd name="connsiteX72" fmla="*/ 4493866 w 4677232"/>
              <a:gd name="connsiteY72" fmla="*/ 610732 h 2434467"/>
              <a:gd name="connsiteX73" fmla="*/ 4341466 w 4677232"/>
              <a:gd name="connsiteY73" fmla="*/ 578982 h 2434467"/>
              <a:gd name="connsiteX74" fmla="*/ 4404966 w 4677232"/>
              <a:gd name="connsiteY74" fmla="*/ 331332 h 2434467"/>
              <a:gd name="connsiteX75" fmla="*/ 4265266 w 4677232"/>
              <a:gd name="connsiteY75" fmla="*/ 439282 h 2434467"/>
              <a:gd name="connsiteX76" fmla="*/ 4150966 w 4677232"/>
              <a:gd name="connsiteY76" fmla="*/ 591682 h 2434467"/>
              <a:gd name="connsiteX77" fmla="*/ 4068416 w 4677232"/>
              <a:gd name="connsiteY77" fmla="*/ 553582 h 2434467"/>
              <a:gd name="connsiteX78" fmla="*/ 4106516 w 4677232"/>
              <a:gd name="connsiteY78" fmla="*/ 464682 h 2434467"/>
              <a:gd name="connsiteX79" fmla="*/ 4131916 w 4677232"/>
              <a:gd name="connsiteY79" fmla="*/ 331332 h 2434467"/>
              <a:gd name="connsiteX80" fmla="*/ 4036666 w 4677232"/>
              <a:gd name="connsiteY80" fmla="*/ 426582 h 2434467"/>
              <a:gd name="connsiteX81" fmla="*/ 3890616 w 4677232"/>
              <a:gd name="connsiteY81" fmla="*/ 267832 h 2434467"/>
              <a:gd name="connsiteX82" fmla="*/ 3941416 w 4677232"/>
              <a:gd name="connsiteY82" fmla="*/ 458332 h 2434467"/>
              <a:gd name="connsiteX83" fmla="*/ 3928716 w 4677232"/>
              <a:gd name="connsiteY83" fmla="*/ 585332 h 2434467"/>
              <a:gd name="connsiteX84" fmla="*/ 3890616 w 4677232"/>
              <a:gd name="connsiteY84" fmla="*/ 648832 h 2434467"/>
              <a:gd name="connsiteX85" fmla="*/ 3801716 w 4677232"/>
              <a:gd name="connsiteY85" fmla="*/ 610732 h 2434467"/>
              <a:gd name="connsiteX86" fmla="*/ 3795366 w 4677232"/>
              <a:gd name="connsiteY86" fmla="*/ 502782 h 2434467"/>
              <a:gd name="connsiteX87" fmla="*/ 3719166 w 4677232"/>
              <a:gd name="connsiteY87" fmla="*/ 451982 h 2434467"/>
              <a:gd name="connsiteX88" fmla="*/ 3662016 w 4677232"/>
              <a:gd name="connsiteY88" fmla="*/ 483732 h 2434467"/>
              <a:gd name="connsiteX89" fmla="*/ 3712816 w 4677232"/>
              <a:gd name="connsiteY89" fmla="*/ 572632 h 2434467"/>
              <a:gd name="connsiteX90" fmla="*/ 3693766 w 4677232"/>
              <a:gd name="connsiteY90" fmla="*/ 585332 h 2434467"/>
              <a:gd name="connsiteX91" fmla="*/ 3630266 w 4677232"/>
              <a:gd name="connsiteY91" fmla="*/ 566282 h 2434467"/>
              <a:gd name="connsiteX92" fmla="*/ 3598516 w 4677232"/>
              <a:gd name="connsiteY92" fmla="*/ 471032 h 2434467"/>
              <a:gd name="connsiteX93" fmla="*/ 3674716 w 4677232"/>
              <a:gd name="connsiteY93" fmla="*/ 337682 h 2434467"/>
              <a:gd name="connsiteX94" fmla="*/ 3528666 w 4677232"/>
              <a:gd name="connsiteY94" fmla="*/ 331332 h 2434467"/>
              <a:gd name="connsiteX95" fmla="*/ 3649316 w 4677232"/>
              <a:gd name="connsiteY95" fmla="*/ 255132 h 2434467"/>
              <a:gd name="connsiteX96" fmla="*/ 3668366 w 4677232"/>
              <a:gd name="connsiteY96" fmla="*/ 159882 h 2434467"/>
              <a:gd name="connsiteX97" fmla="*/ 3560416 w 4677232"/>
              <a:gd name="connsiteY97" fmla="*/ 109082 h 2434467"/>
              <a:gd name="connsiteX98" fmla="*/ 3484216 w 4677232"/>
              <a:gd name="connsiteY98" fmla="*/ 197982 h 2434467"/>
              <a:gd name="connsiteX99" fmla="*/ 3458816 w 4677232"/>
              <a:gd name="connsiteY99" fmla="*/ 153532 h 2434467"/>
              <a:gd name="connsiteX100" fmla="*/ 3382616 w 4677232"/>
              <a:gd name="connsiteY100" fmla="*/ 153532 h 2434467"/>
              <a:gd name="connsiteX101" fmla="*/ 3382616 w 4677232"/>
              <a:gd name="connsiteY101" fmla="*/ 223382 h 2434467"/>
              <a:gd name="connsiteX102" fmla="*/ 3293716 w 4677232"/>
              <a:gd name="connsiteY102" fmla="*/ 96382 h 2434467"/>
              <a:gd name="connsiteX103" fmla="*/ 3185766 w 4677232"/>
              <a:gd name="connsiteY103" fmla="*/ 45582 h 2434467"/>
              <a:gd name="connsiteX104" fmla="*/ 3312766 w 4677232"/>
              <a:gd name="connsiteY104" fmla="*/ 337682 h 2434467"/>
              <a:gd name="connsiteX105" fmla="*/ 3147666 w 4677232"/>
              <a:gd name="connsiteY105" fmla="*/ 236082 h 2434467"/>
              <a:gd name="connsiteX106" fmla="*/ 3077816 w 4677232"/>
              <a:gd name="connsiteY106" fmla="*/ 242432 h 2434467"/>
              <a:gd name="connsiteX107" fmla="*/ 3014316 w 4677232"/>
              <a:gd name="connsiteY107" fmla="*/ 312282 h 2434467"/>
              <a:gd name="connsiteX108" fmla="*/ 2766666 w 4677232"/>
              <a:gd name="connsiteY108" fmla="*/ 331332 h 2434467"/>
              <a:gd name="connsiteX109" fmla="*/ 2817466 w 4677232"/>
              <a:gd name="connsiteY109" fmla="*/ 236082 h 2434467"/>
              <a:gd name="connsiteX110" fmla="*/ 2639666 w 4677232"/>
              <a:gd name="connsiteY110" fmla="*/ 229732 h 2434467"/>
              <a:gd name="connsiteX111" fmla="*/ 2455516 w 4677232"/>
              <a:gd name="connsiteY111" fmla="*/ 255132 h 2434467"/>
              <a:gd name="connsiteX112" fmla="*/ 2493616 w 4677232"/>
              <a:gd name="connsiteY112" fmla="*/ 159882 h 2434467"/>
              <a:gd name="connsiteX113" fmla="*/ 2322166 w 4677232"/>
              <a:gd name="connsiteY113" fmla="*/ 70982 h 2434467"/>
              <a:gd name="connsiteX114" fmla="*/ 2118966 w 4677232"/>
              <a:gd name="connsiteY114" fmla="*/ 1132 h 2434467"/>
              <a:gd name="connsiteX115" fmla="*/ 1522066 w 4677232"/>
              <a:gd name="connsiteY115" fmla="*/ 128132 h 2434467"/>
              <a:gd name="connsiteX116" fmla="*/ 1820516 w 4677232"/>
              <a:gd name="connsiteY116" fmla="*/ 178932 h 2434467"/>
              <a:gd name="connsiteX117" fmla="*/ 2138016 w 4677232"/>
              <a:gd name="connsiteY117" fmla="*/ 128132 h 2434467"/>
              <a:gd name="connsiteX118" fmla="*/ 2290416 w 4677232"/>
              <a:gd name="connsiteY118" fmla="*/ 197982 h 2434467"/>
              <a:gd name="connsiteX119" fmla="*/ 2290416 w 4677232"/>
              <a:gd name="connsiteY119" fmla="*/ 305932 h 2434467"/>
              <a:gd name="connsiteX120" fmla="*/ 2226916 w 4677232"/>
              <a:gd name="connsiteY120" fmla="*/ 305932 h 2434467"/>
              <a:gd name="connsiteX121" fmla="*/ 2144366 w 4677232"/>
              <a:gd name="connsiteY121" fmla="*/ 420232 h 2434467"/>
              <a:gd name="connsiteX122" fmla="*/ 2220566 w 4677232"/>
              <a:gd name="connsiteY122" fmla="*/ 420232 h 2434467"/>
              <a:gd name="connsiteX123" fmla="*/ 2366616 w 4677232"/>
              <a:gd name="connsiteY123" fmla="*/ 318632 h 2434467"/>
              <a:gd name="connsiteX124" fmla="*/ 2392016 w 4677232"/>
              <a:gd name="connsiteY124" fmla="*/ 502782 h 2434467"/>
              <a:gd name="connsiteX125" fmla="*/ 2436466 w 4677232"/>
              <a:gd name="connsiteY125" fmla="*/ 426582 h 2434467"/>
              <a:gd name="connsiteX126" fmla="*/ 2461866 w 4677232"/>
              <a:gd name="connsiteY126" fmla="*/ 363082 h 2434467"/>
              <a:gd name="connsiteX127" fmla="*/ 2626966 w 4677232"/>
              <a:gd name="connsiteY127" fmla="*/ 451982 h 2434467"/>
              <a:gd name="connsiteX128" fmla="*/ 2582516 w 4677232"/>
              <a:gd name="connsiteY128" fmla="*/ 566282 h 2434467"/>
              <a:gd name="connsiteX129" fmla="*/ 2684116 w 4677232"/>
              <a:gd name="connsiteY129" fmla="*/ 528182 h 2434467"/>
              <a:gd name="connsiteX130" fmla="*/ 2823816 w 4677232"/>
              <a:gd name="connsiteY130" fmla="*/ 528182 h 2434467"/>
              <a:gd name="connsiteX131" fmla="*/ 2709516 w 4677232"/>
              <a:gd name="connsiteY131" fmla="*/ 648832 h 2434467"/>
              <a:gd name="connsiteX132" fmla="*/ 2665066 w 4677232"/>
              <a:gd name="connsiteY132" fmla="*/ 718682 h 2434467"/>
              <a:gd name="connsiteX133" fmla="*/ 2785716 w 4677232"/>
              <a:gd name="connsiteY133" fmla="*/ 725032 h 2434467"/>
              <a:gd name="connsiteX134" fmla="*/ 2836516 w 4677232"/>
              <a:gd name="connsiteY134" fmla="*/ 693282 h 2434467"/>
              <a:gd name="connsiteX135" fmla="*/ 2906366 w 4677232"/>
              <a:gd name="connsiteY135" fmla="*/ 642482 h 2434467"/>
              <a:gd name="connsiteX136" fmla="*/ 3001616 w 4677232"/>
              <a:gd name="connsiteY136" fmla="*/ 661532 h 2434467"/>
              <a:gd name="connsiteX137" fmla="*/ 3033366 w 4677232"/>
              <a:gd name="connsiteY137" fmla="*/ 623432 h 2434467"/>
              <a:gd name="connsiteX138" fmla="*/ 3141316 w 4677232"/>
              <a:gd name="connsiteY138" fmla="*/ 655182 h 2434467"/>
              <a:gd name="connsiteX139" fmla="*/ 3122266 w 4677232"/>
              <a:gd name="connsiteY139" fmla="*/ 788532 h 2434467"/>
              <a:gd name="connsiteX140" fmla="*/ 3198466 w 4677232"/>
              <a:gd name="connsiteY140" fmla="*/ 686932 h 2434467"/>
              <a:gd name="connsiteX141" fmla="*/ 3255616 w 4677232"/>
              <a:gd name="connsiteY141" fmla="*/ 610732 h 2434467"/>
              <a:gd name="connsiteX142" fmla="*/ 3522316 w 4677232"/>
              <a:gd name="connsiteY142" fmla="*/ 807582 h 2434467"/>
              <a:gd name="connsiteX143" fmla="*/ 3350866 w 4677232"/>
              <a:gd name="connsiteY143" fmla="*/ 966332 h 2434467"/>
              <a:gd name="connsiteX144" fmla="*/ 3331816 w 4677232"/>
              <a:gd name="connsiteY144" fmla="*/ 1029832 h 2434467"/>
              <a:gd name="connsiteX145" fmla="*/ 3007966 w 4677232"/>
              <a:gd name="connsiteY145" fmla="*/ 1036182 h 2434467"/>
              <a:gd name="connsiteX146" fmla="*/ 3001616 w 4677232"/>
              <a:gd name="connsiteY146" fmla="*/ 947282 h 2434467"/>
              <a:gd name="connsiteX147" fmla="*/ 2925416 w 4677232"/>
              <a:gd name="connsiteY147" fmla="*/ 883782 h 2434467"/>
              <a:gd name="connsiteX148" fmla="*/ 2957166 w 4677232"/>
              <a:gd name="connsiteY148" fmla="*/ 1023482 h 2434467"/>
              <a:gd name="connsiteX149" fmla="*/ 2957166 w 4677232"/>
              <a:gd name="connsiteY149" fmla="*/ 1055232 h 2434467"/>
              <a:gd name="connsiteX150" fmla="*/ 2931766 w 4677232"/>
              <a:gd name="connsiteY150" fmla="*/ 1175882 h 2434467"/>
              <a:gd name="connsiteX151" fmla="*/ 2766666 w 4677232"/>
              <a:gd name="connsiteY151" fmla="*/ 1017132 h 2434467"/>
              <a:gd name="connsiteX152" fmla="*/ 2773016 w 4677232"/>
              <a:gd name="connsiteY152" fmla="*/ 1086982 h 2434467"/>
              <a:gd name="connsiteX153" fmla="*/ 2760316 w 4677232"/>
              <a:gd name="connsiteY153" fmla="*/ 1175882 h 2434467"/>
              <a:gd name="connsiteX154" fmla="*/ 2531716 w 4677232"/>
              <a:gd name="connsiteY154" fmla="*/ 1207632 h 2434467"/>
              <a:gd name="connsiteX155" fmla="*/ 2341216 w 4677232"/>
              <a:gd name="connsiteY155" fmla="*/ 1283832 h 2434467"/>
              <a:gd name="connsiteX156" fmla="*/ 2423766 w 4677232"/>
              <a:gd name="connsiteY156" fmla="*/ 947282 h 2434467"/>
              <a:gd name="connsiteX157" fmla="*/ 2322166 w 4677232"/>
              <a:gd name="connsiteY157" fmla="*/ 1061582 h 2434467"/>
              <a:gd name="connsiteX158" fmla="*/ 2182466 w 4677232"/>
              <a:gd name="connsiteY158" fmla="*/ 998082 h 2434467"/>
              <a:gd name="connsiteX159" fmla="*/ 2290416 w 4677232"/>
              <a:gd name="connsiteY159" fmla="*/ 1106032 h 2434467"/>
              <a:gd name="connsiteX160" fmla="*/ 2245966 w 4677232"/>
              <a:gd name="connsiteY160" fmla="*/ 1201282 h 2434467"/>
              <a:gd name="connsiteX161" fmla="*/ 2163416 w 4677232"/>
              <a:gd name="connsiteY161" fmla="*/ 1201282 h 2434467"/>
              <a:gd name="connsiteX162" fmla="*/ 2150716 w 4677232"/>
              <a:gd name="connsiteY162" fmla="*/ 1258432 h 2434467"/>
              <a:gd name="connsiteX163" fmla="*/ 2055466 w 4677232"/>
              <a:gd name="connsiteY163" fmla="*/ 1252082 h 2434467"/>
              <a:gd name="connsiteX164" fmla="*/ 1979266 w 4677232"/>
              <a:gd name="connsiteY164" fmla="*/ 1112382 h 2434467"/>
              <a:gd name="connsiteX165" fmla="*/ 1934816 w 4677232"/>
              <a:gd name="connsiteY165" fmla="*/ 1074282 h 2434467"/>
              <a:gd name="connsiteX166" fmla="*/ 1890366 w 4677232"/>
              <a:gd name="connsiteY166" fmla="*/ 953632 h 2434467"/>
              <a:gd name="connsiteX167" fmla="*/ 1877666 w 4677232"/>
              <a:gd name="connsiteY167" fmla="*/ 1144132 h 2434467"/>
              <a:gd name="connsiteX168" fmla="*/ 1953866 w 4677232"/>
              <a:gd name="connsiteY168" fmla="*/ 1258432 h 2434467"/>
              <a:gd name="connsiteX169" fmla="*/ 1680816 w 4677232"/>
              <a:gd name="connsiteY169" fmla="*/ 1379082 h 2434467"/>
              <a:gd name="connsiteX170" fmla="*/ 1668116 w 4677232"/>
              <a:gd name="connsiteY170" fmla="*/ 1271132 h 2434467"/>
              <a:gd name="connsiteX171" fmla="*/ 1553816 w 4677232"/>
              <a:gd name="connsiteY171" fmla="*/ 1207632 h 2434467"/>
              <a:gd name="connsiteX172" fmla="*/ 1566516 w 4677232"/>
              <a:gd name="connsiteY172" fmla="*/ 1264782 h 2434467"/>
              <a:gd name="connsiteX173" fmla="*/ 1566516 w 4677232"/>
              <a:gd name="connsiteY173" fmla="*/ 1353682 h 2434467"/>
              <a:gd name="connsiteX174" fmla="*/ 1337916 w 4677232"/>
              <a:gd name="connsiteY174" fmla="*/ 1417182 h 2434467"/>
              <a:gd name="connsiteX175" fmla="*/ 1312516 w 4677232"/>
              <a:gd name="connsiteY175" fmla="*/ 1537832 h 2434467"/>
              <a:gd name="connsiteX176" fmla="*/ 1229966 w 4677232"/>
              <a:gd name="connsiteY176" fmla="*/ 1582282 h 2434467"/>
              <a:gd name="connsiteX177" fmla="*/ 1198216 w 4677232"/>
              <a:gd name="connsiteY177" fmla="*/ 1448932 h 2434467"/>
              <a:gd name="connsiteX178" fmla="*/ 1077566 w 4677232"/>
              <a:gd name="connsiteY178" fmla="*/ 1404482 h 2434467"/>
              <a:gd name="connsiteX179" fmla="*/ 785466 w 4677232"/>
              <a:gd name="connsiteY179" fmla="*/ 985382 h 2434467"/>
              <a:gd name="connsiteX180" fmla="*/ 633066 w 4677232"/>
              <a:gd name="connsiteY180" fmla="*/ 737732 h 2434467"/>
              <a:gd name="connsiteX181" fmla="*/ 620366 w 4677232"/>
              <a:gd name="connsiteY181" fmla="*/ 820282 h 2434467"/>
              <a:gd name="connsiteX182" fmla="*/ 493366 w 4677232"/>
              <a:gd name="connsiteY182" fmla="*/ 839332 h 2434467"/>
              <a:gd name="connsiteX183" fmla="*/ 487016 w 4677232"/>
              <a:gd name="connsiteY183" fmla="*/ 750432 h 2434467"/>
              <a:gd name="connsiteX184" fmla="*/ 169516 w 4677232"/>
              <a:gd name="connsiteY184" fmla="*/ 623432 h 2434467"/>
              <a:gd name="connsiteX0" fmla="*/ 169516 w 4677232"/>
              <a:gd name="connsiteY0" fmla="*/ 623432 h 2434467"/>
              <a:gd name="connsiteX1" fmla="*/ 956916 w 4677232"/>
              <a:gd name="connsiteY1" fmla="*/ 1537832 h 2434467"/>
              <a:gd name="connsiteX2" fmla="*/ 899767 w 4677232"/>
              <a:gd name="connsiteY2" fmla="*/ 1575932 h 2434467"/>
              <a:gd name="connsiteX3" fmla="*/ 785467 w 4677232"/>
              <a:gd name="connsiteY3" fmla="*/ 1620382 h 2434467"/>
              <a:gd name="connsiteX4" fmla="*/ 715617 w 4677232"/>
              <a:gd name="connsiteY4" fmla="*/ 1702932 h 2434467"/>
              <a:gd name="connsiteX5" fmla="*/ 741017 w 4677232"/>
              <a:gd name="connsiteY5" fmla="*/ 1690232 h 2434467"/>
              <a:gd name="connsiteX6" fmla="*/ 512416 w 4677232"/>
              <a:gd name="connsiteY6" fmla="*/ 1702932 h 2434467"/>
              <a:gd name="connsiteX7" fmla="*/ 309216 w 4677232"/>
              <a:gd name="connsiteY7" fmla="*/ 1887082 h 2434467"/>
              <a:gd name="connsiteX8" fmla="*/ 4416 w 4677232"/>
              <a:gd name="connsiteY8" fmla="*/ 2071232 h 2434467"/>
              <a:gd name="connsiteX9" fmla="*/ 563217 w 4677232"/>
              <a:gd name="connsiteY9" fmla="*/ 2001382 h 2434467"/>
              <a:gd name="connsiteX10" fmla="*/ 810866 w 4677232"/>
              <a:gd name="connsiteY10" fmla="*/ 1855332 h 2434467"/>
              <a:gd name="connsiteX11" fmla="*/ 1115666 w 4677232"/>
              <a:gd name="connsiteY11" fmla="*/ 1785482 h 2434467"/>
              <a:gd name="connsiteX12" fmla="*/ 842617 w 4677232"/>
              <a:gd name="connsiteY12" fmla="*/ 1899782 h 2434467"/>
              <a:gd name="connsiteX13" fmla="*/ 1223616 w 4677232"/>
              <a:gd name="connsiteY13" fmla="*/ 2166482 h 2434467"/>
              <a:gd name="connsiteX14" fmla="*/ 1433166 w 4677232"/>
              <a:gd name="connsiteY14" fmla="*/ 1715632 h 2434467"/>
              <a:gd name="connsiteX15" fmla="*/ 1585566 w 4677232"/>
              <a:gd name="connsiteY15" fmla="*/ 2109332 h 2434467"/>
              <a:gd name="connsiteX16" fmla="*/ 1617317 w 4677232"/>
              <a:gd name="connsiteY16" fmla="*/ 2033132 h 2434467"/>
              <a:gd name="connsiteX17" fmla="*/ 1617317 w 4677232"/>
              <a:gd name="connsiteY17" fmla="*/ 1823582 h 2434467"/>
              <a:gd name="connsiteX18" fmla="*/ 1661766 w 4677232"/>
              <a:gd name="connsiteY18" fmla="*/ 1721982 h 2434467"/>
              <a:gd name="connsiteX19" fmla="*/ 1833216 w 4677232"/>
              <a:gd name="connsiteY19" fmla="*/ 1753732 h 2434467"/>
              <a:gd name="connsiteX20" fmla="*/ 2163416 w 4677232"/>
              <a:gd name="connsiteY20" fmla="*/ 1728332 h 2434467"/>
              <a:gd name="connsiteX21" fmla="*/ 2417416 w 4677232"/>
              <a:gd name="connsiteY21" fmla="*/ 1518782 h 2434467"/>
              <a:gd name="connsiteX22" fmla="*/ 2315816 w 4677232"/>
              <a:gd name="connsiteY22" fmla="*/ 2077582 h 2434467"/>
              <a:gd name="connsiteX23" fmla="*/ 2569816 w 4677232"/>
              <a:gd name="connsiteY23" fmla="*/ 2014082 h 2434467"/>
              <a:gd name="connsiteX24" fmla="*/ 2538067 w 4677232"/>
              <a:gd name="connsiteY24" fmla="*/ 1912482 h 2434467"/>
              <a:gd name="connsiteX25" fmla="*/ 2620617 w 4677232"/>
              <a:gd name="connsiteY25" fmla="*/ 1741032 h 2434467"/>
              <a:gd name="connsiteX26" fmla="*/ 2633316 w 4677232"/>
              <a:gd name="connsiteY26" fmla="*/ 1633082 h 2434467"/>
              <a:gd name="connsiteX27" fmla="*/ 2925416 w 4677232"/>
              <a:gd name="connsiteY27" fmla="*/ 1779132 h 2434467"/>
              <a:gd name="connsiteX28" fmla="*/ 2944466 w 4677232"/>
              <a:gd name="connsiteY28" fmla="*/ 1925182 h 2434467"/>
              <a:gd name="connsiteX29" fmla="*/ 3039716 w 4677232"/>
              <a:gd name="connsiteY29" fmla="*/ 1728332 h 2434467"/>
              <a:gd name="connsiteX30" fmla="*/ 3109566 w 4677232"/>
              <a:gd name="connsiteY30" fmla="*/ 1709282 h 2434467"/>
              <a:gd name="connsiteX31" fmla="*/ 3039716 w 4677232"/>
              <a:gd name="connsiteY31" fmla="*/ 1474332 h 2434467"/>
              <a:gd name="connsiteX32" fmla="*/ 3236566 w 4677232"/>
              <a:gd name="connsiteY32" fmla="*/ 1448932 h 2434467"/>
              <a:gd name="connsiteX33" fmla="*/ 3281016 w 4677232"/>
              <a:gd name="connsiteY33" fmla="*/ 1677532 h 2434467"/>
              <a:gd name="connsiteX34" fmla="*/ 3331816 w 4677232"/>
              <a:gd name="connsiteY34" fmla="*/ 1607682 h 2434467"/>
              <a:gd name="connsiteX35" fmla="*/ 3369916 w 4677232"/>
              <a:gd name="connsiteY35" fmla="*/ 1487032 h 2434467"/>
              <a:gd name="connsiteX36" fmla="*/ 3528666 w 4677232"/>
              <a:gd name="connsiteY36" fmla="*/ 1537832 h 2434467"/>
              <a:gd name="connsiteX37" fmla="*/ 3465166 w 4677232"/>
              <a:gd name="connsiteY37" fmla="*/ 1715632 h 2434467"/>
              <a:gd name="connsiteX38" fmla="*/ 3547716 w 4677232"/>
              <a:gd name="connsiteY38" fmla="*/ 1709282 h 2434467"/>
              <a:gd name="connsiteX39" fmla="*/ 3325466 w 4677232"/>
              <a:gd name="connsiteY39" fmla="*/ 2090282 h 2434467"/>
              <a:gd name="connsiteX40" fmla="*/ 3611216 w 4677232"/>
              <a:gd name="connsiteY40" fmla="*/ 2033132 h 2434467"/>
              <a:gd name="connsiteX41" fmla="*/ 3668367 w 4677232"/>
              <a:gd name="connsiteY41" fmla="*/ 2141083 h 2434467"/>
              <a:gd name="connsiteX42" fmla="*/ 3566767 w 4677232"/>
              <a:gd name="connsiteY42" fmla="*/ 2337932 h 2434467"/>
              <a:gd name="connsiteX43" fmla="*/ 3529172 w 4677232"/>
              <a:gd name="connsiteY43" fmla="*/ 2428425 h 2434467"/>
              <a:gd name="connsiteX44" fmla="*/ 3674716 w 4677232"/>
              <a:gd name="connsiteY44" fmla="*/ 2395082 h 2434467"/>
              <a:gd name="connsiteX45" fmla="*/ 3744567 w 4677232"/>
              <a:gd name="connsiteY45" fmla="*/ 2268081 h 2434467"/>
              <a:gd name="connsiteX46" fmla="*/ 3916016 w 4677232"/>
              <a:gd name="connsiteY46" fmla="*/ 2433182 h 2434467"/>
              <a:gd name="connsiteX47" fmla="*/ 3871567 w 4677232"/>
              <a:gd name="connsiteY47" fmla="*/ 2160131 h 2434467"/>
              <a:gd name="connsiteX48" fmla="*/ 4062067 w 4677232"/>
              <a:gd name="connsiteY48" fmla="*/ 2179181 h 2434467"/>
              <a:gd name="connsiteX49" fmla="*/ 3985867 w 4677232"/>
              <a:gd name="connsiteY49" fmla="*/ 2020433 h 2434467"/>
              <a:gd name="connsiteX50" fmla="*/ 3902905 w 4677232"/>
              <a:gd name="connsiteY50" fmla="*/ 1995911 h 2434467"/>
              <a:gd name="connsiteX51" fmla="*/ 3909667 w 4677232"/>
              <a:gd name="connsiteY51" fmla="*/ 1925181 h 2434467"/>
              <a:gd name="connsiteX52" fmla="*/ 3884267 w 4677232"/>
              <a:gd name="connsiteY52" fmla="*/ 1906131 h 2434467"/>
              <a:gd name="connsiteX53" fmla="*/ 3909667 w 4677232"/>
              <a:gd name="connsiteY53" fmla="*/ 1817232 h 2434467"/>
              <a:gd name="connsiteX54" fmla="*/ 3858455 w 4677232"/>
              <a:gd name="connsiteY54" fmla="*/ 1735561 h 2434467"/>
              <a:gd name="connsiteX55" fmla="*/ 3776317 w 4677232"/>
              <a:gd name="connsiteY55" fmla="*/ 1721982 h 2434467"/>
              <a:gd name="connsiteX56" fmla="*/ 3954117 w 4677232"/>
              <a:gd name="connsiteY56" fmla="*/ 1626732 h 2434467"/>
              <a:gd name="connsiteX57" fmla="*/ 3745072 w 4677232"/>
              <a:gd name="connsiteY57" fmla="*/ 1526725 h 2434467"/>
              <a:gd name="connsiteX58" fmla="*/ 3769967 w 4677232"/>
              <a:gd name="connsiteY58" fmla="*/ 1467983 h 2434467"/>
              <a:gd name="connsiteX59" fmla="*/ 3700116 w 4677232"/>
              <a:gd name="connsiteY59" fmla="*/ 1379082 h 2434467"/>
              <a:gd name="connsiteX60" fmla="*/ 3890616 w 4677232"/>
              <a:gd name="connsiteY60" fmla="*/ 1264782 h 2434467"/>
              <a:gd name="connsiteX61" fmla="*/ 3890616 w 4677232"/>
              <a:gd name="connsiteY61" fmla="*/ 1099682 h 2434467"/>
              <a:gd name="connsiteX62" fmla="*/ 4068416 w 4677232"/>
              <a:gd name="connsiteY62" fmla="*/ 1264782 h 2434467"/>
              <a:gd name="connsiteX63" fmla="*/ 4144616 w 4677232"/>
              <a:gd name="connsiteY63" fmla="*/ 1029832 h 2434467"/>
              <a:gd name="connsiteX64" fmla="*/ 4246216 w 4677232"/>
              <a:gd name="connsiteY64" fmla="*/ 1144132 h 2434467"/>
              <a:gd name="connsiteX65" fmla="*/ 4239866 w 4677232"/>
              <a:gd name="connsiteY65" fmla="*/ 1296532 h 2434467"/>
              <a:gd name="connsiteX66" fmla="*/ 4379566 w 4677232"/>
              <a:gd name="connsiteY66" fmla="*/ 1239382 h 2434467"/>
              <a:gd name="connsiteX67" fmla="*/ 4227166 w 4677232"/>
              <a:gd name="connsiteY67" fmla="*/ 1518782 h 2434467"/>
              <a:gd name="connsiteX68" fmla="*/ 4354672 w 4677232"/>
              <a:gd name="connsiteY68" fmla="*/ 1494975 h 2434467"/>
              <a:gd name="connsiteX69" fmla="*/ 4500216 w 4677232"/>
              <a:gd name="connsiteY69" fmla="*/ 1404482 h 2434467"/>
              <a:gd name="connsiteX70" fmla="*/ 4658966 w 4677232"/>
              <a:gd name="connsiteY70" fmla="*/ 1112382 h 2434467"/>
              <a:gd name="connsiteX71" fmla="*/ 4665316 w 4677232"/>
              <a:gd name="connsiteY71" fmla="*/ 617082 h 2434467"/>
              <a:gd name="connsiteX72" fmla="*/ 4582766 w 4677232"/>
              <a:gd name="connsiteY72" fmla="*/ 432932 h 2434467"/>
              <a:gd name="connsiteX73" fmla="*/ 4493866 w 4677232"/>
              <a:gd name="connsiteY73" fmla="*/ 610732 h 2434467"/>
              <a:gd name="connsiteX74" fmla="*/ 4341466 w 4677232"/>
              <a:gd name="connsiteY74" fmla="*/ 578982 h 2434467"/>
              <a:gd name="connsiteX75" fmla="*/ 4404966 w 4677232"/>
              <a:gd name="connsiteY75" fmla="*/ 331332 h 2434467"/>
              <a:gd name="connsiteX76" fmla="*/ 4265266 w 4677232"/>
              <a:gd name="connsiteY76" fmla="*/ 439282 h 2434467"/>
              <a:gd name="connsiteX77" fmla="*/ 4150966 w 4677232"/>
              <a:gd name="connsiteY77" fmla="*/ 591682 h 2434467"/>
              <a:gd name="connsiteX78" fmla="*/ 4068416 w 4677232"/>
              <a:gd name="connsiteY78" fmla="*/ 553582 h 2434467"/>
              <a:gd name="connsiteX79" fmla="*/ 4106516 w 4677232"/>
              <a:gd name="connsiteY79" fmla="*/ 464682 h 2434467"/>
              <a:gd name="connsiteX80" fmla="*/ 4131916 w 4677232"/>
              <a:gd name="connsiteY80" fmla="*/ 331332 h 2434467"/>
              <a:gd name="connsiteX81" fmla="*/ 4036666 w 4677232"/>
              <a:gd name="connsiteY81" fmla="*/ 426582 h 2434467"/>
              <a:gd name="connsiteX82" fmla="*/ 3890616 w 4677232"/>
              <a:gd name="connsiteY82" fmla="*/ 267832 h 2434467"/>
              <a:gd name="connsiteX83" fmla="*/ 3941416 w 4677232"/>
              <a:gd name="connsiteY83" fmla="*/ 458332 h 2434467"/>
              <a:gd name="connsiteX84" fmla="*/ 3928716 w 4677232"/>
              <a:gd name="connsiteY84" fmla="*/ 585332 h 2434467"/>
              <a:gd name="connsiteX85" fmla="*/ 3890616 w 4677232"/>
              <a:gd name="connsiteY85" fmla="*/ 648832 h 2434467"/>
              <a:gd name="connsiteX86" fmla="*/ 3801716 w 4677232"/>
              <a:gd name="connsiteY86" fmla="*/ 610732 h 2434467"/>
              <a:gd name="connsiteX87" fmla="*/ 3795366 w 4677232"/>
              <a:gd name="connsiteY87" fmla="*/ 502782 h 2434467"/>
              <a:gd name="connsiteX88" fmla="*/ 3719166 w 4677232"/>
              <a:gd name="connsiteY88" fmla="*/ 451982 h 2434467"/>
              <a:gd name="connsiteX89" fmla="*/ 3662016 w 4677232"/>
              <a:gd name="connsiteY89" fmla="*/ 483732 h 2434467"/>
              <a:gd name="connsiteX90" fmla="*/ 3712816 w 4677232"/>
              <a:gd name="connsiteY90" fmla="*/ 572632 h 2434467"/>
              <a:gd name="connsiteX91" fmla="*/ 3693766 w 4677232"/>
              <a:gd name="connsiteY91" fmla="*/ 585332 h 2434467"/>
              <a:gd name="connsiteX92" fmla="*/ 3630266 w 4677232"/>
              <a:gd name="connsiteY92" fmla="*/ 566282 h 2434467"/>
              <a:gd name="connsiteX93" fmla="*/ 3598516 w 4677232"/>
              <a:gd name="connsiteY93" fmla="*/ 471032 h 2434467"/>
              <a:gd name="connsiteX94" fmla="*/ 3674716 w 4677232"/>
              <a:gd name="connsiteY94" fmla="*/ 337682 h 2434467"/>
              <a:gd name="connsiteX95" fmla="*/ 3528666 w 4677232"/>
              <a:gd name="connsiteY95" fmla="*/ 331332 h 2434467"/>
              <a:gd name="connsiteX96" fmla="*/ 3649316 w 4677232"/>
              <a:gd name="connsiteY96" fmla="*/ 255132 h 2434467"/>
              <a:gd name="connsiteX97" fmla="*/ 3668366 w 4677232"/>
              <a:gd name="connsiteY97" fmla="*/ 159882 h 2434467"/>
              <a:gd name="connsiteX98" fmla="*/ 3560416 w 4677232"/>
              <a:gd name="connsiteY98" fmla="*/ 109082 h 2434467"/>
              <a:gd name="connsiteX99" fmla="*/ 3484216 w 4677232"/>
              <a:gd name="connsiteY99" fmla="*/ 197982 h 2434467"/>
              <a:gd name="connsiteX100" fmla="*/ 3458816 w 4677232"/>
              <a:gd name="connsiteY100" fmla="*/ 153532 h 2434467"/>
              <a:gd name="connsiteX101" fmla="*/ 3382616 w 4677232"/>
              <a:gd name="connsiteY101" fmla="*/ 153532 h 2434467"/>
              <a:gd name="connsiteX102" fmla="*/ 3382616 w 4677232"/>
              <a:gd name="connsiteY102" fmla="*/ 223382 h 2434467"/>
              <a:gd name="connsiteX103" fmla="*/ 3293716 w 4677232"/>
              <a:gd name="connsiteY103" fmla="*/ 96382 h 2434467"/>
              <a:gd name="connsiteX104" fmla="*/ 3185766 w 4677232"/>
              <a:gd name="connsiteY104" fmla="*/ 45582 h 2434467"/>
              <a:gd name="connsiteX105" fmla="*/ 3312766 w 4677232"/>
              <a:gd name="connsiteY105" fmla="*/ 337682 h 2434467"/>
              <a:gd name="connsiteX106" fmla="*/ 3147666 w 4677232"/>
              <a:gd name="connsiteY106" fmla="*/ 236082 h 2434467"/>
              <a:gd name="connsiteX107" fmla="*/ 3077816 w 4677232"/>
              <a:gd name="connsiteY107" fmla="*/ 242432 h 2434467"/>
              <a:gd name="connsiteX108" fmla="*/ 3014316 w 4677232"/>
              <a:gd name="connsiteY108" fmla="*/ 312282 h 2434467"/>
              <a:gd name="connsiteX109" fmla="*/ 2766666 w 4677232"/>
              <a:gd name="connsiteY109" fmla="*/ 331332 h 2434467"/>
              <a:gd name="connsiteX110" fmla="*/ 2817466 w 4677232"/>
              <a:gd name="connsiteY110" fmla="*/ 236082 h 2434467"/>
              <a:gd name="connsiteX111" fmla="*/ 2639666 w 4677232"/>
              <a:gd name="connsiteY111" fmla="*/ 229732 h 2434467"/>
              <a:gd name="connsiteX112" fmla="*/ 2455516 w 4677232"/>
              <a:gd name="connsiteY112" fmla="*/ 255132 h 2434467"/>
              <a:gd name="connsiteX113" fmla="*/ 2493616 w 4677232"/>
              <a:gd name="connsiteY113" fmla="*/ 159882 h 2434467"/>
              <a:gd name="connsiteX114" fmla="*/ 2322166 w 4677232"/>
              <a:gd name="connsiteY114" fmla="*/ 70982 h 2434467"/>
              <a:gd name="connsiteX115" fmla="*/ 2118966 w 4677232"/>
              <a:gd name="connsiteY115" fmla="*/ 1132 h 2434467"/>
              <a:gd name="connsiteX116" fmla="*/ 1522066 w 4677232"/>
              <a:gd name="connsiteY116" fmla="*/ 128132 h 2434467"/>
              <a:gd name="connsiteX117" fmla="*/ 1820516 w 4677232"/>
              <a:gd name="connsiteY117" fmla="*/ 178932 h 2434467"/>
              <a:gd name="connsiteX118" fmla="*/ 2138016 w 4677232"/>
              <a:gd name="connsiteY118" fmla="*/ 128132 h 2434467"/>
              <a:gd name="connsiteX119" fmla="*/ 2290416 w 4677232"/>
              <a:gd name="connsiteY119" fmla="*/ 197982 h 2434467"/>
              <a:gd name="connsiteX120" fmla="*/ 2290416 w 4677232"/>
              <a:gd name="connsiteY120" fmla="*/ 305932 h 2434467"/>
              <a:gd name="connsiteX121" fmla="*/ 2226916 w 4677232"/>
              <a:gd name="connsiteY121" fmla="*/ 305932 h 2434467"/>
              <a:gd name="connsiteX122" fmla="*/ 2144366 w 4677232"/>
              <a:gd name="connsiteY122" fmla="*/ 420232 h 2434467"/>
              <a:gd name="connsiteX123" fmla="*/ 2220566 w 4677232"/>
              <a:gd name="connsiteY123" fmla="*/ 420232 h 2434467"/>
              <a:gd name="connsiteX124" fmla="*/ 2366616 w 4677232"/>
              <a:gd name="connsiteY124" fmla="*/ 318632 h 2434467"/>
              <a:gd name="connsiteX125" fmla="*/ 2392016 w 4677232"/>
              <a:gd name="connsiteY125" fmla="*/ 502782 h 2434467"/>
              <a:gd name="connsiteX126" fmla="*/ 2436466 w 4677232"/>
              <a:gd name="connsiteY126" fmla="*/ 426582 h 2434467"/>
              <a:gd name="connsiteX127" fmla="*/ 2461866 w 4677232"/>
              <a:gd name="connsiteY127" fmla="*/ 363082 h 2434467"/>
              <a:gd name="connsiteX128" fmla="*/ 2626966 w 4677232"/>
              <a:gd name="connsiteY128" fmla="*/ 451982 h 2434467"/>
              <a:gd name="connsiteX129" fmla="*/ 2582516 w 4677232"/>
              <a:gd name="connsiteY129" fmla="*/ 566282 h 2434467"/>
              <a:gd name="connsiteX130" fmla="*/ 2684116 w 4677232"/>
              <a:gd name="connsiteY130" fmla="*/ 528182 h 2434467"/>
              <a:gd name="connsiteX131" fmla="*/ 2823816 w 4677232"/>
              <a:gd name="connsiteY131" fmla="*/ 528182 h 2434467"/>
              <a:gd name="connsiteX132" fmla="*/ 2709516 w 4677232"/>
              <a:gd name="connsiteY132" fmla="*/ 648832 h 2434467"/>
              <a:gd name="connsiteX133" fmla="*/ 2665066 w 4677232"/>
              <a:gd name="connsiteY133" fmla="*/ 718682 h 2434467"/>
              <a:gd name="connsiteX134" fmla="*/ 2785716 w 4677232"/>
              <a:gd name="connsiteY134" fmla="*/ 725032 h 2434467"/>
              <a:gd name="connsiteX135" fmla="*/ 2836516 w 4677232"/>
              <a:gd name="connsiteY135" fmla="*/ 693282 h 2434467"/>
              <a:gd name="connsiteX136" fmla="*/ 2906366 w 4677232"/>
              <a:gd name="connsiteY136" fmla="*/ 642482 h 2434467"/>
              <a:gd name="connsiteX137" fmla="*/ 3001616 w 4677232"/>
              <a:gd name="connsiteY137" fmla="*/ 661532 h 2434467"/>
              <a:gd name="connsiteX138" fmla="*/ 3033366 w 4677232"/>
              <a:gd name="connsiteY138" fmla="*/ 623432 h 2434467"/>
              <a:gd name="connsiteX139" fmla="*/ 3141316 w 4677232"/>
              <a:gd name="connsiteY139" fmla="*/ 655182 h 2434467"/>
              <a:gd name="connsiteX140" fmla="*/ 3122266 w 4677232"/>
              <a:gd name="connsiteY140" fmla="*/ 788532 h 2434467"/>
              <a:gd name="connsiteX141" fmla="*/ 3198466 w 4677232"/>
              <a:gd name="connsiteY141" fmla="*/ 686932 h 2434467"/>
              <a:gd name="connsiteX142" fmla="*/ 3255616 w 4677232"/>
              <a:gd name="connsiteY142" fmla="*/ 610732 h 2434467"/>
              <a:gd name="connsiteX143" fmla="*/ 3522316 w 4677232"/>
              <a:gd name="connsiteY143" fmla="*/ 807582 h 2434467"/>
              <a:gd name="connsiteX144" fmla="*/ 3350866 w 4677232"/>
              <a:gd name="connsiteY144" fmla="*/ 966332 h 2434467"/>
              <a:gd name="connsiteX145" fmla="*/ 3331816 w 4677232"/>
              <a:gd name="connsiteY145" fmla="*/ 1029832 h 2434467"/>
              <a:gd name="connsiteX146" fmla="*/ 3007966 w 4677232"/>
              <a:gd name="connsiteY146" fmla="*/ 1036182 h 2434467"/>
              <a:gd name="connsiteX147" fmla="*/ 3001616 w 4677232"/>
              <a:gd name="connsiteY147" fmla="*/ 947282 h 2434467"/>
              <a:gd name="connsiteX148" fmla="*/ 2925416 w 4677232"/>
              <a:gd name="connsiteY148" fmla="*/ 883782 h 2434467"/>
              <a:gd name="connsiteX149" fmla="*/ 2957166 w 4677232"/>
              <a:gd name="connsiteY149" fmla="*/ 1023482 h 2434467"/>
              <a:gd name="connsiteX150" fmla="*/ 2957166 w 4677232"/>
              <a:gd name="connsiteY150" fmla="*/ 1055232 h 2434467"/>
              <a:gd name="connsiteX151" fmla="*/ 2931766 w 4677232"/>
              <a:gd name="connsiteY151" fmla="*/ 1175882 h 2434467"/>
              <a:gd name="connsiteX152" fmla="*/ 2766666 w 4677232"/>
              <a:gd name="connsiteY152" fmla="*/ 1017132 h 2434467"/>
              <a:gd name="connsiteX153" fmla="*/ 2773016 w 4677232"/>
              <a:gd name="connsiteY153" fmla="*/ 1086982 h 2434467"/>
              <a:gd name="connsiteX154" fmla="*/ 2760316 w 4677232"/>
              <a:gd name="connsiteY154" fmla="*/ 1175882 h 2434467"/>
              <a:gd name="connsiteX155" fmla="*/ 2531716 w 4677232"/>
              <a:gd name="connsiteY155" fmla="*/ 1207632 h 2434467"/>
              <a:gd name="connsiteX156" fmla="*/ 2341216 w 4677232"/>
              <a:gd name="connsiteY156" fmla="*/ 1283832 h 2434467"/>
              <a:gd name="connsiteX157" fmla="*/ 2423766 w 4677232"/>
              <a:gd name="connsiteY157" fmla="*/ 947282 h 2434467"/>
              <a:gd name="connsiteX158" fmla="*/ 2322166 w 4677232"/>
              <a:gd name="connsiteY158" fmla="*/ 1061582 h 2434467"/>
              <a:gd name="connsiteX159" fmla="*/ 2182466 w 4677232"/>
              <a:gd name="connsiteY159" fmla="*/ 998082 h 2434467"/>
              <a:gd name="connsiteX160" fmla="*/ 2290416 w 4677232"/>
              <a:gd name="connsiteY160" fmla="*/ 1106032 h 2434467"/>
              <a:gd name="connsiteX161" fmla="*/ 2245966 w 4677232"/>
              <a:gd name="connsiteY161" fmla="*/ 1201282 h 2434467"/>
              <a:gd name="connsiteX162" fmla="*/ 2163416 w 4677232"/>
              <a:gd name="connsiteY162" fmla="*/ 1201282 h 2434467"/>
              <a:gd name="connsiteX163" fmla="*/ 2150716 w 4677232"/>
              <a:gd name="connsiteY163" fmla="*/ 1258432 h 2434467"/>
              <a:gd name="connsiteX164" fmla="*/ 2055466 w 4677232"/>
              <a:gd name="connsiteY164" fmla="*/ 1252082 h 2434467"/>
              <a:gd name="connsiteX165" fmla="*/ 1979266 w 4677232"/>
              <a:gd name="connsiteY165" fmla="*/ 1112382 h 2434467"/>
              <a:gd name="connsiteX166" fmla="*/ 1934816 w 4677232"/>
              <a:gd name="connsiteY166" fmla="*/ 1074282 h 2434467"/>
              <a:gd name="connsiteX167" fmla="*/ 1890366 w 4677232"/>
              <a:gd name="connsiteY167" fmla="*/ 953632 h 2434467"/>
              <a:gd name="connsiteX168" fmla="*/ 1877666 w 4677232"/>
              <a:gd name="connsiteY168" fmla="*/ 1144132 h 2434467"/>
              <a:gd name="connsiteX169" fmla="*/ 1953866 w 4677232"/>
              <a:gd name="connsiteY169" fmla="*/ 1258432 h 2434467"/>
              <a:gd name="connsiteX170" fmla="*/ 1680816 w 4677232"/>
              <a:gd name="connsiteY170" fmla="*/ 1379082 h 2434467"/>
              <a:gd name="connsiteX171" fmla="*/ 1668116 w 4677232"/>
              <a:gd name="connsiteY171" fmla="*/ 1271132 h 2434467"/>
              <a:gd name="connsiteX172" fmla="*/ 1553816 w 4677232"/>
              <a:gd name="connsiteY172" fmla="*/ 1207632 h 2434467"/>
              <a:gd name="connsiteX173" fmla="*/ 1566516 w 4677232"/>
              <a:gd name="connsiteY173" fmla="*/ 1264782 h 2434467"/>
              <a:gd name="connsiteX174" fmla="*/ 1566516 w 4677232"/>
              <a:gd name="connsiteY174" fmla="*/ 1353682 h 2434467"/>
              <a:gd name="connsiteX175" fmla="*/ 1337916 w 4677232"/>
              <a:gd name="connsiteY175" fmla="*/ 1417182 h 2434467"/>
              <a:gd name="connsiteX176" fmla="*/ 1312516 w 4677232"/>
              <a:gd name="connsiteY176" fmla="*/ 1537832 h 2434467"/>
              <a:gd name="connsiteX177" fmla="*/ 1229966 w 4677232"/>
              <a:gd name="connsiteY177" fmla="*/ 1582282 h 2434467"/>
              <a:gd name="connsiteX178" fmla="*/ 1198216 w 4677232"/>
              <a:gd name="connsiteY178" fmla="*/ 1448932 h 2434467"/>
              <a:gd name="connsiteX179" fmla="*/ 1077566 w 4677232"/>
              <a:gd name="connsiteY179" fmla="*/ 1404482 h 2434467"/>
              <a:gd name="connsiteX180" fmla="*/ 785466 w 4677232"/>
              <a:gd name="connsiteY180" fmla="*/ 985382 h 2434467"/>
              <a:gd name="connsiteX181" fmla="*/ 633066 w 4677232"/>
              <a:gd name="connsiteY181" fmla="*/ 737732 h 2434467"/>
              <a:gd name="connsiteX182" fmla="*/ 620366 w 4677232"/>
              <a:gd name="connsiteY182" fmla="*/ 820282 h 2434467"/>
              <a:gd name="connsiteX183" fmla="*/ 493366 w 4677232"/>
              <a:gd name="connsiteY183" fmla="*/ 839332 h 2434467"/>
              <a:gd name="connsiteX184" fmla="*/ 487016 w 4677232"/>
              <a:gd name="connsiteY184" fmla="*/ 750432 h 2434467"/>
              <a:gd name="connsiteX185" fmla="*/ 169516 w 4677232"/>
              <a:gd name="connsiteY185" fmla="*/ 623432 h 2434467"/>
              <a:gd name="connsiteX0" fmla="*/ 169516 w 4671417"/>
              <a:gd name="connsiteY0" fmla="*/ 623432 h 2434467"/>
              <a:gd name="connsiteX1" fmla="*/ 956916 w 4671417"/>
              <a:gd name="connsiteY1" fmla="*/ 1537832 h 2434467"/>
              <a:gd name="connsiteX2" fmla="*/ 899767 w 4671417"/>
              <a:gd name="connsiteY2" fmla="*/ 1575932 h 2434467"/>
              <a:gd name="connsiteX3" fmla="*/ 785467 w 4671417"/>
              <a:gd name="connsiteY3" fmla="*/ 1620382 h 2434467"/>
              <a:gd name="connsiteX4" fmla="*/ 715617 w 4671417"/>
              <a:gd name="connsiteY4" fmla="*/ 1702932 h 2434467"/>
              <a:gd name="connsiteX5" fmla="*/ 741017 w 4671417"/>
              <a:gd name="connsiteY5" fmla="*/ 1690232 h 2434467"/>
              <a:gd name="connsiteX6" fmla="*/ 512416 w 4671417"/>
              <a:gd name="connsiteY6" fmla="*/ 1702932 h 2434467"/>
              <a:gd name="connsiteX7" fmla="*/ 309216 w 4671417"/>
              <a:gd name="connsiteY7" fmla="*/ 1887082 h 2434467"/>
              <a:gd name="connsiteX8" fmla="*/ 4416 w 4671417"/>
              <a:gd name="connsiteY8" fmla="*/ 2071232 h 2434467"/>
              <a:gd name="connsiteX9" fmla="*/ 563217 w 4671417"/>
              <a:gd name="connsiteY9" fmla="*/ 2001382 h 2434467"/>
              <a:gd name="connsiteX10" fmla="*/ 810866 w 4671417"/>
              <a:gd name="connsiteY10" fmla="*/ 1855332 h 2434467"/>
              <a:gd name="connsiteX11" fmla="*/ 1115666 w 4671417"/>
              <a:gd name="connsiteY11" fmla="*/ 1785482 h 2434467"/>
              <a:gd name="connsiteX12" fmla="*/ 842617 w 4671417"/>
              <a:gd name="connsiteY12" fmla="*/ 1899782 h 2434467"/>
              <a:gd name="connsiteX13" fmla="*/ 1223616 w 4671417"/>
              <a:gd name="connsiteY13" fmla="*/ 2166482 h 2434467"/>
              <a:gd name="connsiteX14" fmla="*/ 1433166 w 4671417"/>
              <a:gd name="connsiteY14" fmla="*/ 1715632 h 2434467"/>
              <a:gd name="connsiteX15" fmla="*/ 1585566 w 4671417"/>
              <a:gd name="connsiteY15" fmla="*/ 2109332 h 2434467"/>
              <a:gd name="connsiteX16" fmla="*/ 1617317 w 4671417"/>
              <a:gd name="connsiteY16" fmla="*/ 2033132 h 2434467"/>
              <a:gd name="connsiteX17" fmla="*/ 1617317 w 4671417"/>
              <a:gd name="connsiteY17" fmla="*/ 1823582 h 2434467"/>
              <a:gd name="connsiteX18" fmla="*/ 1661766 w 4671417"/>
              <a:gd name="connsiteY18" fmla="*/ 1721982 h 2434467"/>
              <a:gd name="connsiteX19" fmla="*/ 1833216 w 4671417"/>
              <a:gd name="connsiteY19" fmla="*/ 1753732 h 2434467"/>
              <a:gd name="connsiteX20" fmla="*/ 2163416 w 4671417"/>
              <a:gd name="connsiteY20" fmla="*/ 1728332 h 2434467"/>
              <a:gd name="connsiteX21" fmla="*/ 2417416 w 4671417"/>
              <a:gd name="connsiteY21" fmla="*/ 1518782 h 2434467"/>
              <a:gd name="connsiteX22" fmla="*/ 2315816 w 4671417"/>
              <a:gd name="connsiteY22" fmla="*/ 2077582 h 2434467"/>
              <a:gd name="connsiteX23" fmla="*/ 2569816 w 4671417"/>
              <a:gd name="connsiteY23" fmla="*/ 2014082 h 2434467"/>
              <a:gd name="connsiteX24" fmla="*/ 2538067 w 4671417"/>
              <a:gd name="connsiteY24" fmla="*/ 1912482 h 2434467"/>
              <a:gd name="connsiteX25" fmla="*/ 2620617 w 4671417"/>
              <a:gd name="connsiteY25" fmla="*/ 1741032 h 2434467"/>
              <a:gd name="connsiteX26" fmla="*/ 2633316 w 4671417"/>
              <a:gd name="connsiteY26" fmla="*/ 1633082 h 2434467"/>
              <a:gd name="connsiteX27" fmla="*/ 2925416 w 4671417"/>
              <a:gd name="connsiteY27" fmla="*/ 1779132 h 2434467"/>
              <a:gd name="connsiteX28" fmla="*/ 2944466 w 4671417"/>
              <a:gd name="connsiteY28" fmla="*/ 1925182 h 2434467"/>
              <a:gd name="connsiteX29" fmla="*/ 3039716 w 4671417"/>
              <a:gd name="connsiteY29" fmla="*/ 1728332 h 2434467"/>
              <a:gd name="connsiteX30" fmla="*/ 3109566 w 4671417"/>
              <a:gd name="connsiteY30" fmla="*/ 1709282 h 2434467"/>
              <a:gd name="connsiteX31" fmla="*/ 3039716 w 4671417"/>
              <a:gd name="connsiteY31" fmla="*/ 1474332 h 2434467"/>
              <a:gd name="connsiteX32" fmla="*/ 3236566 w 4671417"/>
              <a:gd name="connsiteY32" fmla="*/ 1448932 h 2434467"/>
              <a:gd name="connsiteX33" fmla="*/ 3281016 w 4671417"/>
              <a:gd name="connsiteY33" fmla="*/ 1677532 h 2434467"/>
              <a:gd name="connsiteX34" fmla="*/ 3331816 w 4671417"/>
              <a:gd name="connsiteY34" fmla="*/ 1607682 h 2434467"/>
              <a:gd name="connsiteX35" fmla="*/ 3369916 w 4671417"/>
              <a:gd name="connsiteY35" fmla="*/ 1487032 h 2434467"/>
              <a:gd name="connsiteX36" fmla="*/ 3528666 w 4671417"/>
              <a:gd name="connsiteY36" fmla="*/ 1537832 h 2434467"/>
              <a:gd name="connsiteX37" fmla="*/ 3465166 w 4671417"/>
              <a:gd name="connsiteY37" fmla="*/ 1715632 h 2434467"/>
              <a:gd name="connsiteX38" fmla="*/ 3547716 w 4671417"/>
              <a:gd name="connsiteY38" fmla="*/ 1709282 h 2434467"/>
              <a:gd name="connsiteX39" fmla="*/ 3325466 w 4671417"/>
              <a:gd name="connsiteY39" fmla="*/ 2090282 h 2434467"/>
              <a:gd name="connsiteX40" fmla="*/ 3611216 w 4671417"/>
              <a:gd name="connsiteY40" fmla="*/ 2033132 h 2434467"/>
              <a:gd name="connsiteX41" fmla="*/ 3668367 w 4671417"/>
              <a:gd name="connsiteY41" fmla="*/ 2141083 h 2434467"/>
              <a:gd name="connsiteX42" fmla="*/ 3566767 w 4671417"/>
              <a:gd name="connsiteY42" fmla="*/ 2337932 h 2434467"/>
              <a:gd name="connsiteX43" fmla="*/ 3529172 w 4671417"/>
              <a:gd name="connsiteY43" fmla="*/ 2428425 h 2434467"/>
              <a:gd name="connsiteX44" fmla="*/ 3674716 w 4671417"/>
              <a:gd name="connsiteY44" fmla="*/ 2395082 h 2434467"/>
              <a:gd name="connsiteX45" fmla="*/ 3744567 w 4671417"/>
              <a:gd name="connsiteY45" fmla="*/ 2268081 h 2434467"/>
              <a:gd name="connsiteX46" fmla="*/ 3916016 w 4671417"/>
              <a:gd name="connsiteY46" fmla="*/ 2433182 h 2434467"/>
              <a:gd name="connsiteX47" fmla="*/ 3871567 w 4671417"/>
              <a:gd name="connsiteY47" fmla="*/ 2160131 h 2434467"/>
              <a:gd name="connsiteX48" fmla="*/ 4062067 w 4671417"/>
              <a:gd name="connsiteY48" fmla="*/ 2179181 h 2434467"/>
              <a:gd name="connsiteX49" fmla="*/ 3985867 w 4671417"/>
              <a:gd name="connsiteY49" fmla="*/ 2020433 h 2434467"/>
              <a:gd name="connsiteX50" fmla="*/ 3902905 w 4671417"/>
              <a:gd name="connsiteY50" fmla="*/ 1995911 h 2434467"/>
              <a:gd name="connsiteX51" fmla="*/ 3909667 w 4671417"/>
              <a:gd name="connsiteY51" fmla="*/ 1925181 h 2434467"/>
              <a:gd name="connsiteX52" fmla="*/ 3884267 w 4671417"/>
              <a:gd name="connsiteY52" fmla="*/ 1906131 h 2434467"/>
              <a:gd name="connsiteX53" fmla="*/ 3909667 w 4671417"/>
              <a:gd name="connsiteY53" fmla="*/ 1817232 h 2434467"/>
              <a:gd name="connsiteX54" fmla="*/ 3858455 w 4671417"/>
              <a:gd name="connsiteY54" fmla="*/ 1735561 h 2434467"/>
              <a:gd name="connsiteX55" fmla="*/ 3776317 w 4671417"/>
              <a:gd name="connsiteY55" fmla="*/ 1721982 h 2434467"/>
              <a:gd name="connsiteX56" fmla="*/ 3954117 w 4671417"/>
              <a:gd name="connsiteY56" fmla="*/ 1626732 h 2434467"/>
              <a:gd name="connsiteX57" fmla="*/ 3745072 w 4671417"/>
              <a:gd name="connsiteY57" fmla="*/ 1526725 h 2434467"/>
              <a:gd name="connsiteX58" fmla="*/ 3769967 w 4671417"/>
              <a:gd name="connsiteY58" fmla="*/ 1467983 h 2434467"/>
              <a:gd name="connsiteX59" fmla="*/ 3700116 w 4671417"/>
              <a:gd name="connsiteY59" fmla="*/ 1379082 h 2434467"/>
              <a:gd name="connsiteX60" fmla="*/ 3890616 w 4671417"/>
              <a:gd name="connsiteY60" fmla="*/ 1264782 h 2434467"/>
              <a:gd name="connsiteX61" fmla="*/ 3890616 w 4671417"/>
              <a:gd name="connsiteY61" fmla="*/ 1099682 h 2434467"/>
              <a:gd name="connsiteX62" fmla="*/ 4068416 w 4671417"/>
              <a:gd name="connsiteY62" fmla="*/ 1264782 h 2434467"/>
              <a:gd name="connsiteX63" fmla="*/ 4144616 w 4671417"/>
              <a:gd name="connsiteY63" fmla="*/ 1029832 h 2434467"/>
              <a:gd name="connsiteX64" fmla="*/ 4246216 w 4671417"/>
              <a:gd name="connsiteY64" fmla="*/ 1144132 h 2434467"/>
              <a:gd name="connsiteX65" fmla="*/ 4239866 w 4671417"/>
              <a:gd name="connsiteY65" fmla="*/ 1296532 h 2434467"/>
              <a:gd name="connsiteX66" fmla="*/ 4379566 w 4671417"/>
              <a:gd name="connsiteY66" fmla="*/ 1239382 h 2434467"/>
              <a:gd name="connsiteX67" fmla="*/ 4227166 w 4671417"/>
              <a:gd name="connsiteY67" fmla="*/ 1518782 h 2434467"/>
              <a:gd name="connsiteX68" fmla="*/ 4354672 w 4671417"/>
              <a:gd name="connsiteY68" fmla="*/ 1494975 h 2434467"/>
              <a:gd name="connsiteX69" fmla="*/ 4500216 w 4671417"/>
              <a:gd name="connsiteY69" fmla="*/ 1404482 h 2434467"/>
              <a:gd name="connsiteX70" fmla="*/ 4608672 w 4671417"/>
              <a:gd name="connsiteY70" fmla="*/ 1253675 h 2434467"/>
              <a:gd name="connsiteX71" fmla="*/ 4658966 w 4671417"/>
              <a:gd name="connsiteY71" fmla="*/ 1112382 h 2434467"/>
              <a:gd name="connsiteX72" fmla="*/ 4665316 w 4671417"/>
              <a:gd name="connsiteY72" fmla="*/ 617082 h 2434467"/>
              <a:gd name="connsiteX73" fmla="*/ 4582766 w 4671417"/>
              <a:gd name="connsiteY73" fmla="*/ 432932 h 2434467"/>
              <a:gd name="connsiteX74" fmla="*/ 4493866 w 4671417"/>
              <a:gd name="connsiteY74" fmla="*/ 610732 h 2434467"/>
              <a:gd name="connsiteX75" fmla="*/ 4341466 w 4671417"/>
              <a:gd name="connsiteY75" fmla="*/ 578982 h 2434467"/>
              <a:gd name="connsiteX76" fmla="*/ 4404966 w 4671417"/>
              <a:gd name="connsiteY76" fmla="*/ 331332 h 2434467"/>
              <a:gd name="connsiteX77" fmla="*/ 4265266 w 4671417"/>
              <a:gd name="connsiteY77" fmla="*/ 439282 h 2434467"/>
              <a:gd name="connsiteX78" fmla="*/ 4150966 w 4671417"/>
              <a:gd name="connsiteY78" fmla="*/ 591682 h 2434467"/>
              <a:gd name="connsiteX79" fmla="*/ 4068416 w 4671417"/>
              <a:gd name="connsiteY79" fmla="*/ 553582 h 2434467"/>
              <a:gd name="connsiteX80" fmla="*/ 4106516 w 4671417"/>
              <a:gd name="connsiteY80" fmla="*/ 464682 h 2434467"/>
              <a:gd name="connsiteX81" fmla="*/ 4131916 w 4671417"/>
              <a:gd name="connsiteY81" fmla="*/ 331332 h 2434467"/>
              <a:gd name="connsiteX82" fmla="*/ 4036666 w 4671417"/>
              <a:gd name="connsiteY82" fmla="*/ 426582 h 2434467"/>
              <a:gd name="connsiteX83" fmla="*/ 3890616 w 4671417"/>
              <a:gd name="connsiteY83" fmla="*/ 267832 h 2434467"/>
              <a:gd name="connsiteX84" fmla="*/ 3941416 w 4671417"/>
              <a:gd name="connsiteY84" fmla="*/ 458332 h 2434467"/>
              <a:gd name="connsiteX85" fmla="*/ 3928716 w 4671417"/>
              <a:gd name="connsiteY85" fmla="*/ 585332 h 2434467"/>
              <a:gd name="connsiteX86" fmla="*/ 3890616 w 4671417"/>
              <a:gd name="connsiteY86" fmla="*/ 648832 h 2434467"/>
              <a:gd name="connsiteX87" fmla="*/ 3801716 w 4671417"/>
              <a:gd name="connsiteY87" fmla="*/ 610732 h 2434467"/>
              <a:gd name="connsiteX88" fmla="*/ 3795366 w 4671417"/>
              <a:gd name="connsiteY88" fmla="*/ 502782 h 2434467"/>
              <a:gd name="connsiteX89" fmla="*/ 3719166 w 4671417"/>
              <a:gd name="connsiteY89" fmla="*/ 451982 h 2434467"/>
              <a:gd name="connsiteX90" fmla="*/ 3662016 w 4671417"/>
              <a:gd name="connsiteY90" fmla="*/ 483732 h 2434467"/>
              <a:gd name="connsiteX91" fmla="*/ 3712816 w 4671417"/>
              <a:gd name="connsiteY91" fmla="*/ 572632 h 2434467"/>
              <a:gd name="connsiteX92" fmla="*/ 3693766 w 4671417"/>
              <a:gd name="connsiteY92" fmla="*/ 585332 h 2434467"/>
              <a:gd name="connsiteX93" fmla="*/ 3630266 w 4671417"/>
              <a:gd name="connsiteY93" fmla="*/ 566282 h 2434467"/>
              <a:gd name="connsiteX94" fmla="*/ 3598516 w 4671417"/>
              <a:gd name="connsiteY94" fmla="*/ 471032 h 2434467"/>
              <a:gd name="connsiteX95" fmla="*/ 3674716 w 4671417"/>
              <a:gd name="connsiteY95" fmla="*/ 337682 h 2434467"/>
              <a:gd name="connsiteX96" fmla="*/ 3528666 w 4671417"/>
              <a:gd name="connsiteY96" fmla="*/ 331332 h 2434467"/>
              <a:gd name="connsiteX97" fmla="*/ 3649316 w 4671417"/>
              <a:gd name="connsiteY97" fmla="*/ 255132 h 2434467"/>
              <a:gd name="connsiteX98" fmla="*/ 3668366 w 4671417"/>
              <a:gd name="connsiteY98" fmla="*/ 159882 h 2434467"/>
              <a:gd name="connsiteX99" fmla="*/ 3560416 w 4671417"/>
              <a:gd name="connsiteY99" fmla="*/ 109082 h 2434467"/>
              <a:gd name="connsiteX100" fmla="*/ 3484216 w 4671417"/>
              <a:gd name="connsiteY100" fmla="*/ 197982 h 2434467"/>
              <a:gd name="connsiteX101" fmla="*/ 3458816 w 4671417"/>
              <a:gd name="connsiteY101" fmla="*/ 153532 h 2434467"/>
              <a:gd name="connsiteX102" fmla="*/ 3382616 w 4671417"/>
              <a:gd name="connsiteY102" fmla="*/ 153532 h 2434467"/>
              <a:gd name="connsiteX103" fmla="*/ 3382616 w 4671417"/>
              <a:gd name="connsiteY103" fmla="*/ 223382 h 2434467"/>
              <a:gd name="connsiteX104" fmla="*/ 3293716 w 4671417"/>
              <a:gd name="connsiteY104" fmla="*/ 96382 h 2434467"/>
              <a:gd name="connsiteX105" fmla="*/ 3185766 w 4671417"/>
              <a:gd name="connsiteY105" fmla="*/ 45582 h 2434467"/>
              <a:gd name="connsiteX106" fmla="*/ 3312766 w 4671417"/>
              <a:gd name="connsiteY106" fmla="*/ 337682 h 2434467"/>
              <a:gd name="connsiteX107" fmla="*/ 3147666 w 4671417"/>
              <a:gd name="connsiteY107" fmla="*/ 236082 h 2434467"/>
              <a:gd name="connsiteX108" fmla="*/ 3077816 w 4671417"/>
              <a:gd name="connsiteY108" fmla="*/ 242432 h 2434467"/>
              <a:gd name="connsiteX109" fmla="*/ 3014316 w 4671417"/>
              <a:gd name="connsiteY109" fmla="*/ 312282 h 2434467"/>
              <a:gd name="connsiteX110" fmla="*/ 2766666 w 4671417"/>
              <a:gd name="connsiteY110" fmla="*/ 331332 h 2434467"/>
              <a:gd name="connsiteX111" fmla="*/ 2817466 w 4671417"/>
              <a:gd name="connsiteY111" fmla="*/ 236082 h 2434467"/>
              <a:gd name="connsiteX112" fmla="*/ 2639666 w 4671417"/>
              <a:gd name="connsiteY112" fmla="*/ 229732 h 2434467"/>
              <a:gd name="connsiteX113" fmla="*/ 2455516 w 4671417"/>
              <a:gd name="connsiteY113" fmla="*/ 255132 h 2434467"/>
              <a:gd name="connsiteX114" fmla="*/ 2493616 w 4671417"/>
              <a:gd name="connsiteY114" fmla="*/ 159882 h 2434467"/>
              <a:gd name="connsiteX115" fmla="*/ 2322166 w 4671417"/>
              <a:gd name="connsiteY115" fmla="*/ 70982 h 2434467"/>
              <a:gd name="connsiteX116" fmla="*/ 2118966 w 4671417"/>
              <a:gd name="connsiteY116" fmla="*/ 1132 h 2434467"/>
              <a:gd name="connsiteX117" fmla="*/ 1522066 w 4671417"/>
              <a:gd name="connsiteY117" fmla="*/ 128132 h 2434467"/>
              <a:gd name="connsiteX118" fmla="*/ 1820516 w 4671417"/>
              <a:gd name="connsiteY118" fmla="*/ 178932 h 2434467"/>
              <a:gd name="connsiteX119" fmla="*/ 2138016 w 4671417"/>
              <a:gd name="connsiteY119" fmla="*/ 128132 h 2434467"/>
              <a:gd name="connsiteX120" fmla="*/ 2290416 w 4671417"/>
              <a:gd name="connsiteY120" fmla="*/ 197982 h 2434467"/>
              <a:gd name="connsiteX121" fmla="*/ 2290416 w 4671417"/>
              <a:gd name="connsiteY121" fmla="*/ 305932 h 2434467"/>
              <a:gd name="connsiteX122" fmla="*/ 2226916 w 4671417"/>
              <a:gd name="connsiteY122" fmla="*/ 305932 h 2434467"/>
              <a:gd name="connsiteX123" fmla="*/ 2144366 w 4671417"/>
              <a:gd name="connsiteY123" fmla="*/ 420232 h 2434467"/>
              <a:gd name="connsiteX124" fmla="*/ 2220566 w 4671417"/>
              <a:gd name="connsiteY124" fmla="*/ 420232 h 2434467"/>
              <a:gd name="connsiteX125" fmla="*/ 2366616 w 4671417"/>
              <a:gd name="connsiteY125" fmla="*/ 318632 h 2434467"/>
              <a:gd name="connsiteX126" fmla="*/ 2392016 w 4671417"/>
              <a:gd name="connsiteY126" fmla="*/ 502782 h 2434467"/>
              <a:gd name="connsiteX127" fmla="*/ 2436466 w 4671417"/>
              <a:gd name="connsiteY127" fmla="*/ 426582 h 2434467"/>
              <a:gd name="connsiteX128" fmla="*/ 2461866 w 4671417"/>
              <a:gd name="connsiteY128" fmla="*/ 363082 h 2434467"/>
              <a:gd name="connsiteX129" fmla="*/ 2626966 w 4671417"/>
              <a:gd name="connsiteY129" fmla="*/ 451982 h 2434467"/>
              <a:gd name="connsiteX130" fmla="*/ 2582516 w 4671417"/>
              <a:gd name="connsiteY130" fmla="*/ 566282 h 2434467"/>
              <a:gd name="connsiteX131" fmla="*/ 2684116 w 4671417"/>
              <a:gd name="connsiteY131" fmla="*/ 528182 h 2434467"/>
              <a:gd name="connsiteX132" fmla="*/ 2823816 w 4671417"/>
              <a:gd name="connsiteY132" fmla="*/ 528182 h 2434467"/>
              <a:gd name="connsiteX133" fmla="*/ 2709516 w 4671417"/>
              <a:gd name="connsiteY133" fmla="*/ 648832 h 2434467"/>
              <a:gd name="connsiteX134" fmla="*/ 2665066 w 4671417"/>
              <a:gd name="connsiteY134" fmla="*/ 718682 h 2434467"/>
              <a:gd name="connsiteX135" fmla="*/ 2785716 w 4671417"/>
              <a:gd name="connsiteY135" fmla="*/ 725032 h 2434467"/>
              <a:gd name="connsiteX136" fmla="*/ 2836516 w 4671417"/>
              <a:gd name="connsiteY136" fmla="*/ 693282 h 2434467"/>
              <a:gd name="connsiteX137" fmla="*/ 2906366 w 4671417"/>
              <a:gd name="connsiteY137" fmla="*/ 642482 h 2434467"/>
              <a:gd name="connsiteX138" fmla="*/ 3001616 w 4671417"/>
              <a:gd name="connsiteY138" fmla="*/ 661532 h 2434467"/>
              <a:gd name="connsiteX139" fmla="*/ 3033366 w 4671417"/>
              <a:gd name="connsiteY139" fmla="*/ 623432 h 2434467"/>
              <a:gd name="connsiteX140" fmla="*/ 3141316 w 4671417"/>
              <a:gd name="connsiteY140" fmla="*/ 655182 h 2434467"/>
              <a:gd name="connsiteX141" fmla="*/ 3122266 w 4671417"/>
              <a:gd name="connsiteY141" fmla="*/ 788532 h 2434467"/>
              <a:gd name="connsiteX142" fmla="*/ 3198466 w 4671417"/>
              <a:gd name="connsiteY142" fmla="*/ 686932 h 2434467"/>
              <a:gd name="connsiteX143" fmla="*/ 3255616 w 4671417"/>
              <a:gd name="connsiteY143" fmla="*/ 610732 h 2434467"/>
              <a:gd name="connsiteX144" fmla="*/ 3522316 w 4671417"/>
              <a:gd name="connsiteY144" fmla="*/ 807582 h 2434467"/>
              <a:gd name="connsiteX145" fmla="*/ 3350866 w 4671417"/>
              <a:gd name="connsiteY145" fmla="*/ 966332 h 2434467"/>
              <a:gd name="connsiteX146" fmla="*/ 3331816 w 4671417"/>
              <a:gd name="connsiteY146" fmla="*/ 1029832 h 2434467"/>
              <a:gd name="connsiteX147" fmla="*/ 3007966 w 4671417"/>
              <a:gd name="connsiteY147" fmla="*/ 1036182 h 2434467"/>
              <a:gd name="connsiteX148" fmla="*/ 3001616 w 4671417"/>
              <a:gd name="connsiteY148" fmla="*/ 947282 h 2434467"/>
              <a:gd name="connsiteX149" fmla="*/ 2925416 w 4671417"/>
              <a:gd name="connsiteY149" fmla="*/ 883782 h 2434467"/>
              <a:gd name="connsiteX150" fmla="*/ 2957166 w 4671417"/>
              <a:gd name="connsiteY150" fmla="*/ 1023482 h 2434467"/>
              <a:gd name="connsiteX151" fmla="*/ 2957166 w 4671417"/>
              <a:gd name="connsiteY151" fmla="*/ 1055232 h 2434467"/>
              <a:gd name="connsiteX152" fmla="*/ 2931766 w 4671417"/>
              <a:gd name="connsiteY152" fmla="*/ 1175882 h 2434467"/>
              <a:gd name="connsiteX153" fmla="*/ 2766666 w 4671417"/>
              <a:gd name="connsiteY153" fmla="*/ 1017132 h 2434467"/>
              <a:gd name="connsiteX154" fmla="*/ 2773016 w 4671417"/>
              <a:gd name="connsiteY154" fmla="*/ 1086982 h 2434467"/>
              <a:gd name="connsiteX155" fmla="*/ 2760316 w 4671417"/>
              <a:gd name="connsiteY155" fmla="*/ 1175882 h 2434467"/>
              <a:gd name="connsiteX156" fmla="*/ 2531716 w 4671417"/>
              <a:gd name="connsiteY156" fmla="*/ 1207632 h 2434467"/>
              <a:gd name="connsiteX157" fmla="*/ 2341216 w 4671417"/>
              <a:gd name="connsiteY157" fmla="*/ 1283832 h 2434467"/>
              <a:gd name="connsiteX158" fmla="*/ 2423766 w 4671417"/>
              <a:gd name="connsiteY158" fmla="*/ 947282 h 2434467"/>
              <a:gd name="connsiteX159" fmla="*/ 2322166 w 4671417"/>
              <a:gd name="connsiteY159" fmla="*/ 1061582 h 2434467"/>
              <a:gd name="connsiteX160" fmla="*/ 2182466 w 4671417"/>
              <a:gd name="connsiteY160" fmla="*/ 998082 h 2434467"/>
              <a:gd name="connsiteX161" fmla="*/ 2290416 w 4671417"/>
              <a:gd name="connsiteY161" fmla="*/ 1106032 h 2434467"/>
              <a:gd name="connsiteX162" fmla="*/ 2245966 w 4671417"/>
              <a:gd name="connsiteY162" fmla="*/ 1201282 h 2434467"/>
              <a:gd name="connsiteX163" fmla="*/ 2163416 w 4671417"/>
              <a:gd name="connsiteY163" fmla="*/ 1201282 h 2434467"/>
              <a:gd name="connsiteX164" fmla="*/ 2150716 w 4671417"/>
              <a:gd name="connsiteY164" fmla="*/ 1258432 h 2434467"/>
              <a:gd name="connsiteX165" fmla="*/ 2055466 w 4671417"/>
              <a:gd name="connsiteY165" fmla="*/ 1252082 h 2434467"/>
              <a:gd name="connsiteX166" fmla="*/ 1979266 w 4671417"/>
              <a:gd name="connsiteY166" fmla="*/ 1112382 h 2434467"/>
              <a:gd name="connsiteX167" fmla="*/ 1934816 w 4671417"/>
              <a:gd name="connsiteY167" fmla="*/ 1074282 h 2434467"/>
              <a:gd name="connsiteX168" fmla="*/ 1890366 w 4671417"/>
              <a:gd name="connsiteY168" fmla="*/ 953632 h 2434467"/>
              <a:gd name="connsiteX169" fmla="*/ 1877666 w 4671417"/>
              <a:gd name="connsiteY169" fmla="*/ 1144132 h 2434467"/>
              <a:gd name="connsiteX170" fmla="*/ 1953866 w 4671417"/>
              <a:gd name="connsiteY170" fmla="*/ 1258432 h 2434467"/>
              <a:gd name="connsiteX171" fmla="*/ 1680816 w 4671417"/>
              <a:gd name="connsiteY171" fmla="*/ 1379082 h 2434467"/>
              <a:gd name="connsiteX172" fmla="*/ 1668116 w 4671417"/>
              <a:gd name="connsiteY172" fmla="*/ 1271132 h 2434467"/>
              <a:gd name="connsiteX173" fmla="*/ 1553816 w 4671417"/>
              <a:gd name="connsiteY173" fmla="*/ 1207632 h 2434467"/>
              <a:gd name="connsiteX174" fmla="*/ 1566516 w 4671417"/>
              <a:gd name="connsiteY174" fmla="*/ 1264782 h 2434467"/>
              <a:gd name="connsiteX175" fmla="*/ 1566516 w 4671417"/>
              <a:gd name="connsiteY175" fmla="*/ 1353682 h 2434467"/>
              <a:gd name="connsiteX176" fmla="*/ 1337916 w 4671417"/>
              <a:gd name="connsiteY176" fmla="*/ 1417182 h 2434467"/>
              <a:gd name="connsiteX177" fmla="*/ 1312516 w 4671417"/>
              <a:gd name="connsiteY177" fmla="*/ 1537832 h 2434467"/>
              <a:gd name="connsiteX178" fmla="*/ 1229966 w 4671417"/>
              <a:gd name="connsiteY178" fmla="*/ 1582282 h 2434467"/>
              <a:gd name="connsiteX179" fmla="*/ 1198216 w 4671417"/>
              <a:gd name="connsiteY179" fmla="*/ 1448932 h 2434467"/>
              <a:gd name="connsiteX180" fmla="*/ 1077566 w 4671417"/>
              <a:gd name="connsiteY180" fmla="*/ 1404482 h 2434467"/>
              <a:gd name="connsiteX181" fmla="*/ 785466 w 4671417"/>
              <a:gd name="connsiteY181" fmla="*/ 985382 h 2434467"/>
              <a:gd name="connsiteX182" fmla="*/ 633066 w 4671417"/>
              <a:gd name="connsiteY182" fmla="*/ 737732 h 2434467"/>
              <a:gd name="connsiteX183" fmla="*/ 620366 w 4671417"/>
              <a:gd name="connsiteY183" fmla="*/ 820282 h 2434467"/>
              <a:gd name="connsiteX184" fmla="*/ 493366 w 4671417"/>
              <a:gd name="connsiteY184" fmla="*/ 839332 h 2434467"/>
              <a:gd name="connsiteX185" fmla="*/ 487016 w 4671417"/>
              <a:gd name="connsiteY185" fmla="*/ 750432 h 2434467"/>
              <a:gd name="connsiteX186" fmla="*/ 169516 w 4671417"/>
              <a:gd name="connsiteY186" fmla="*/ 623432 h 2434467"/>
              <a:gd name="connsiteX0" fmla="*/ 169516 w 4671417"/>
              <a:gd name="connsiteY0" fmla="*/ 623432 h 2434467"/>
              <a:gd name="connsiteX1" fmla="*/ 956916 w 4671417"/>
              <a:gd name="connsiteY1" fmla="*/ 1537832 h 2434467"/>
              <a:gd name="connsiteX2" fmla="*/ 899767 w 4671417"/>
              <a:gd name="connsiteY2" fmla="*/ 1575932 h 2434467"/>
              <a:gd name="connsiteX3" fmla="*/ 785467 w 4671417"/>
              <a:gd name="connsiteY3" fmla="*/ 1620382 h 2434467"/>
              <a:gd name="connsiteX4" fmla="*/ 715617 w 4671417"/>
              <a:gd name="connsiteY4" fmla="*/ 1702932 h 2434467"/>
              <a:gd name="connsiteX5" fmla="*/ 741017 w 4671417"/>
              <a:gd name="connsiteY5" fmla="*/ 1690232 h 2434467"/>
              <a:gd name="connsiteX6" fmla="*/ 512416 w 4671417"/>
              <a:gd name="connsiteY6" fmla="*/ 1702932 h 2434467"/>
              <a:gd name="connsiteX7" fmla="*/ 309216 w 4671417"/>
              <a:gd name="connsiteY7" fmla="*/ 1887082 h 2434467"/>
              <a:gd name="connsiteX8" fmla="*/ 4416 w 4671417"/>
              <a:gd name="connsiteY8" fmla="*/ 2071232 h 2434467"/>
              <a:gd name="connsiteX9" fmla="*/ 563217 w 4671417"/>
              <a:gd name="connsiteY9" fmla="*/ 2001382 h 2434467"/>
              <a:gd name="connsiteX10" fmla="*/ 810866 w 4671417"/>
              <a:gd name="connsiteY10" fmla="*/ 1855332 h 2434467"/>
              <a:gd name="connsiteX11" fmla="*/ 1115666 w 4671417"/>
              <a:gd name="connsiteY11" fmla="*/ 1785482 h 2434467"/>
              <a:gd name="connsiteX12" fmla="*/ 842617 w 4671417"/>
              <a:gd name="connsiteY12" fmla="*/ 1899782 h 2434467"/>
              <a:gd name="connsiteX13" fmla="*/ 1223616 w 4671417"/>
              <a:gd name="connsiteY13" fmla="*/ 2166482 h 2434467"/>
              <a:gd name="connsiteX14" fmla="*/ 1433166 w 4671417"/>
              <a:gd name="connsiteY14" fmla="*/ 1715632 h 2434467"/>
              <a:gd name="connsiteX15" fmla="*/ 1585566 w 4671417"/>
              <a:gd name="connsiteY15" fmla="*/ 2109332 h 2434467"/>
              <a:gd name="connsiteX16" fmla="*/ 1617317 w 4671417"/>
              <a:gd name="connsiteY16" fmla="*/ 2033132 h 2434467"/>
              <a:gd name="connsiteX17" fmla="*/ 1617317 w 4671417"/>
              <a:gd name="connsiteY17" fmla="*/ 1823582 h 2434467"/>
              <a:gd name="connsiteX18" fmla="*/ 1661766 w 4671417"/>
              <a:gd name="connsiteY18" fmla="*/ 1721982 h 2434467"/>
              <a:gd name="connsiteX19" fmla="*/ 1833216 w 4671417"/>
              <a:gd name="connsiteY19" fmla="*/ 1753732 h 2434467"/>
              <a:gd name="connsiteX20" fmla="*/ 2163416 w 4671417"/>
              <a:gd name="connsiteY20" fmla="*/ 1728332 h 2434467"/>
              <a:gd name="connsiteX21" fmla="*/ 2417416 w 4671417"/>
              <a:gd name="connsiteY21" fmla="*/ 1518782 h 2434467"/>
              <a:gd name="connsiteX22" fmla="*/ 2315816 w 4671417"/>
              <a:gd name="connsiteY22" fmla="*/ 2077582 h 2434467"/>
              <a:gd name="connsiteX23" fmla="*/ 2569816 w 4671417"/>
              <a:gd name="connsiteY23" fmla="*/ 2014082 h 2434467"/>
              <a:gd name="connsiteX24" fmla="*/ 2538067 w 4671417"/>
              <a:gd name="connsiteY24" fmla="*/ 1912482 h 2434467"/>
              <a:gd name="connsiteX25" fmla="*/ 2620617 w 4671417"/>
              <a:gd name="connsiteY25" fmla="*/ 1741032 h 2434467"/>
              <a:gd name="connsiteX26" fmla="*/ 2633316 w 4671417"/>
              <a:gd name="connsiteY26" fmla="*/ 1633082 h 2434467"/>
              <a:gd name="connsiteX27" fmla="*/ 2925416 w 4671417"/>
              <a:gd name="connsiteY27" fmla="*/ 1779132 h 2434467"/>
              <a:gd name="connsiteX28" fmla="*/ 2944466 w 4671417"/>
              <a:gd name="connsiteY28" fmla="*/ 1925182 h 2434467"/>
              <a:gd name="connsiteX29" fmla="*/ 3039716 w 4671417"/>
              <a:gd name="connsiteY29" fmla="*/ 1728332 h 2434467"/>
              <a:gd name="connsiteX30" fmla="*/ 3109566 w 4671417"/>
              <a:gd name="connsiteY30" fmla="*/ 1709282 h 2434467"/>
              <a:gd name="connsiteX31" fmla="*/ 3039716 w 4671417"/>
              <a:gd name="connsiteY31" fmla="*/ 1474332 h 2434467"/>
              <a:gd name="connsiteX32" fmla="*/ 3236566 w 4671417"/>
              <a:gd name="connsiteY32" fmla="*/ 1448932 h 2434467"/>
              <a:gd name="connsiteX33" fmla="*/ 3281016 w 4671417"/>
              <a:gd name="connsiteY33" fmla="*/ 1677532 h 2434467"/>
              <a:gd name="connsiteX34" fmla="*/ 3331816 w 4671417"/>
              <a:gd name="connsiteY34" fmla="*/ 1607682 h 2434467"/>
              <a:gd name="connsiteX35" fmla="*/ 3369916 w 4671417"/>
              <a:gd name="connsiteY35" fmla="*/ 1487032 h 2434467"/>
              <a:gd name="connsiteX36" fmla="*/ 3528666 w 4671417"/>
              <a:gd name="connsiteY36" fmla="*/ 1537832 h 2434467"/>
              <a:gd name="connsiteX37" fmla="*/ 3465166 w 4671417"/>
              <a:gd name="connsiteY37" fmla="*/ 1715632 h 2434467"/>
              <a:gd name="connsiteX38" fmla="*/ 3547716 w 4671417"/>
              <a:gd name="connsiteY38" fmla="*/ 1709282 h 2434467"/>
              <a:gd name="connsiteX39" fmla="*/ 3325466 w 4671417"/>
              <a:gd name="connsiteY39" fmla="*/ 2090282 h 2434467"/>
              <a:gd name="connsiteX40" fmla="*/ 3611216 w 4671417"/>
              <a:gd name="connsiteY40" fmla="*/ 2033132 h 2434467"/>
              <a:gd name="connsiteX41" fmla="*/ 3668367 w 4671417"/>
              <a:gd name="connsiteY41" fmla="*/ 2141083 h 2434467"/>
              <a:gd name="connsiteX42" fmla="*/ 3566767 w 4671417"/>
              <a:gd name="connsiteY42" fmla="*/ 2337932 h 2434467"/>
              <a:gd name="connsiteX43" fmla="*/ 3529172 w 4671417"/>
              <a:gd name="connsiteY43" fmla="*/ 2428425 h 2434467"/>
              <a:gd name="connsiteX44" fmla="*/ 3674716 w 4671417"/>
              <a:gd name="connsiteY44" fmla="*/ 2395082 h 2434467"/>
              <a:gd name="connsiteX45" fmla="*/ 3744567 w 4671417"/>
              <a:gd name="connsiteY45" fmla="*/ 2268081 h 2434467"/>
              <a:gd name="connsiteX46" fmla="*/ 3916016 w 4671417"/>
              <a:gd name="connsiteY46" fmla="*/ 2433182 h 2434467"/>
              <a:gd name="connsiteX47" fmla="*/ 3871567 w 4671417"/>
              <a:gd name="connsiteY47" fmla="*/ 2160131 h 2434467"/>
              <a:gd name="connsiteX48" fmla="*/ 4062067 w 4671417"/>
              <a:gd name="connsiteY48" fmla="*/ 2179181 h 2434467"/>
              <a:gd name="connsiteX49" fmla="*/ 3985867 w 4671417"/>
              <a:gd name="connsiteY49" fmla="*/ 2020433 h 2434467"/>
              <a:gd name="connsiteX50" fmla="*/ 3902905 w 4671417"/>
              <a:gd name="connsiteY50" fmla="*/ 1995911 h 2434467"/>
              <a:gd name="connsiteX51" fmla="*/ 3909667 w 4671417"/>
              <a:gd name="connsiteY51" fmla="*/ 1925181 h 2434467"/>
              <a:gd name="connsiteX52" fmla="*/ 3884267 w 4671417"/>
              <a:gd name="connsiteY52" fmla="*/ 1906131 h 2434467"/>
              <a:gd name="connsiteX53" fmla="*/ 3909667 w 4671417"/>
              <a:gd name="connsiteY53" fmla="*/ 1817232 h 2434467"/>
              <a:gd name="connsiteX54" fmla="*/ 3858455 w 4671417"/>
              <a:gd name="connsiteY54" fmla="*/ 1735561 h 2434467"/>
              <a:gd name="connsiteX55" fmla="*/ 3776317 w 4671417"/>
              <a:gd name="connsiteY55" fmla="*/ 1721982 h 2434467"/>
              <a:gd name="connsiteX56" fmla="*/ 3954117 w 4671417"/>
              <a:gd name="connsiteY56" fmla="*/ 1626732 h 2434467"/>
              <a:gd name="connsiteX57" fmla="*/ 3745072 w 4671417"/>
              <a:gd name="connsiteY57" fmla="*/ 1526725 h 2434467"/>
              <a:gd name="connsiteX58" fmla="*/ 3769967 w 4671417"/>
              <a:gd name="connsiteY58" fmla="*/ 1467983 h 2434467"/>
              <a:gd name="connsiteX59" fmla="*/ 3700116 w 4671417"/>
              <a:gd name="connsiteY59" fmla="*/ 1379082 h 2434467"/>
              <a:gd name="connsiteX60" fmla="*/ 3890616 w 4671417"/>
              <a:gd name="connsiteY60" fmla="*/ 1264782 h 2434467"/>
              <a:gd name="connsiteX61" fmla="*/ 3890616 w 4671417"/>
              <a:gd name="connsiteY61" fmla="*/ 1099682 h 2434467"/>
              <a:gd name="connsiteX62" fmla="*/ 4068416 w 4671417"/>
              <a:gd name="connsiteY62" fmla="*/ 1264782 h 2434467"/>
              <a:gd name="connsiteX63" fmla="*/ 4144616 w 4671417"/>
              <a:gd name="connsiteY63" fmla="*/ 1029832 h 2434467"/>
              <a:gd name="connsiteX64" fmla="*/ 4246216 w 4671417"/>
              <a:gd name="connsiteY64" fmla="*/ 1144132 h 2434467"/>
              <a:gd name="connsiteX65" fmla="*/ 4239866 w 4671417"/>
              <a:gd name="connsiteY65" fmla="*/ 1296532 h 2434467"/>
              <a:gd name="connsiteX66" fmla="*/ 4379566 w 4671417"/>
              <a:gd name="connsiteY66" fmla="*/ 1239382 h 2434467"/>
              <a:gd name="connsiteX67" fmla="*/ 4227166 w 4671417"/>
              <a:gd name="connsiteY67" fmla="*/ 1518782 h 2434467"/>
              <a:gd name="connsiteX68" fmla="*/ 4354672 w 4671417"/>
              <a:gd name="connsiteY68" fmla="*/ 1494975 h 2434467"/>
              <a:gd name="connsiteX69" fmla="*/ 4500216 w 4671417"/>
              <a:gd name="connsiteY69" fmla="*/ 1404482 h 2434467"/>
              <a:gd name="connsiteX70" fmla="*/ 4608672 w 4671417"/>
              <a:gd name="connsiteY70" fmla="*/ 1253675 h 2434467"/>
              <a:gd name="connsiteX71" fmla="*/ 4658966 w 4671417"/>
              <a:gd name="connsiteY71" fmla="*/ 1112382 h 2434467"/>
              <a:gd name="connsiteX72" fmla="*/ 4665316 w 4671417"/>
              <a:gd name="connsiteY72" fmla="*/ 617082 h 2434467"/>
              <a:gd name="connsiteX73" fmla="*/ 4582766 w 4671417"/>
              <a:gd name="connsiteY73" fmla="*/ 432932 h 2434467"/>
              <a:gd name="connsiteX74" fmla="*/ 4493866 w 4671417"/>
              <a:gd name="connsiteY74" fmla="*/ 610732 h 2434467"/>
              <a:gd name="connsiteX75" fmla="*/ 4341466 w 4671417"/>
              <a:gd name="connsiteY75" fmla="*/ 578982 h 2434467"/>
              <a:gd name="connsiteX76" fmla="*/ 4404966 w 4671417"/>
              <a:gd name="connsiteY76" fmla="*/ 331332 h 2434467"/>
              <a:gd name="connsiteX77" fmla="*/ 4265266 w 4671417"/>
              <a:gd name="connsiteY77" fmla="*/ 439282 h 2434467"/>
              <a:gd name="connsiteX78" fmla="*/ 4150966 w 4671417"/>
              <a:gd name="connsiteY78" fmla="*/ 591682 h 2434467"/>
              <a:gd name="connsiteX79" fmla="*/ 4068416 w 4671417"/>
              <a:gd name="connsiteY79" fmla="*/ 553582 h 2434467"/>
              <a:gd name="connsiteX80" fmla="*/ 4106516 w 4671417"/>
              <a:gd name="connsiteY80" fmla="*/ 464682 h 2434467"/>
              <a:gd name="connsiteX81" fmla="*/ 4131916 w 4671417"/>
              <a:gd name="connsiteY81" fmla="*/ 331332 h 2434467"/>
              <a:gd name="connsiteX82" fmla="*/ 4036666 w 4671417"/>
              <a:gd name="connsiteY82" fmla="*/ 426582 h 2434467"/>
              <a:gd name="connsiteX83" fmla="*/ 3890616 w 4671417"/>
              <a:gd name="connsiteY83" fmla="*/ 267832 h 2434467"/>
              <a:gd name="connsiteX84" fmla="*/ 3941416 w 4671417"/>
              <a:gd name="connsiteY84" fmla="*/ 458332 h 2434467"/>
              <a:gd name="connsiteX85" fmla="*/ 3928716 w 4671417"/>
              <a:gd name="connsiteY85" fmla="*/ 585332 h 2434467"/>
              <a:gd name="connsiteX86" fmla="*/ 3890616 w 4671417"/>
              <a:gd name="connsiteY86" fmla="*/ 648832 h 2434467"/>
              <a:gd name="connsiteX87" fmla="*/ 3801716 w 4671417"/>
              <a:gd name="connsiteY87" fmla="*/ 610732 h 2434467"/>
              <a:gd name="connsiteX88" fmla="*/ 3795366 w 4671417"/>
              <a:gd name="connsiteY88" fmla="*/ 502782 h 2434467"/>
              <a:gd name="connsiteX89" fmla="*/ 3719166 w 4671417"/>
              <a:gd name="connsiteY89" fmla="*/ 451982 h 2434467"/>
              <a:gd name="connsiteX90" fmla="*/ 3662016 w 4671417"/>
              <a:gd name="connsiteY90" fmla="*/ 483732 h 2434467"/>
              <a:gd name="connsiteX91" fmla="*/ 3712816 w 4671417"/>
              <a:gd name="connsiteY91" fmla="*/ 572632 h 2434467"/>
              <a:gd name="connsiteX92" fmla="*/ 3693766 w 4671417"/>
              <a:gd name="connsiteY92" fmla="*/ 585332 h 2434467"/>
              <a:gd name="connsiteX93" fmla="*/ 3630266 w 4671417"/>
              <a:gd name="connsiteY93" fmla="*/ 566282 h 2434467"/>
              <a:gd name="connsiteX94" fmla="*/ 3598516 w 4671417"/>
              <a:gd name="connsiteY94" fmla="*/ 471032 h 2434467"/>
              <a:gd name="connsiteX95" fmla="*/ 3674716 w 4671417"/>
              <a:gd name="connsiteY95" fmla="*/ 337682 h 2434467"/>
              <a:gd name="connsiteX96" fmla="*/ 3528666 w 4671417"/>
              <a:gd name="connsiteY96" fmla="*/ 331332 h 2434467"/>
              <a:gd name="connsiteX97" fmla="*/ 3649316 w 4671417"/>
              <a:gd name="connsiteY97" fmla="*/ 255132 h 2434467"/>
              <a:gd name="connsiteX98" fmla="*/ 3668366 w 4671417"/>
              <a:gd name="connsiteY98" fmla="*/ 159882 h 2434467"/>
              <a:gd name="connsiteX99" fmla="*/ 3560416 w 4671417"/>
              <a:gd name="connsiteY99" fmla="*/ 109082 h 2434467"/>
              <a:gd name="connsiteX100" fmla="*/ 3484216 w 4671417"/>
              <a:gd name="connsiteY100" fmla="*/ 197982 h 2434467"/>
              <a:gd name="connsiteX101" fmla="*/ 3458816 w 4671417"/>
              <a:gd name="connsiteY101" fmla="*/ 153532 h 2434467"/>
              <a:gd name="connsiteX102" fmla="*/ 3382616 w 4671417"/>
              <a:gd name="connsiteY102" fmla="*/ 153532 h 2434467"/>
              <a:gd name="connsiteX103" fmla="*/ 3382616 w 4671417"/>
              <a:gd name="connsiteY103" fmla="*/ 223382 h 2434467"/>
              <a:gd name="connsiteX104" fmla="*/ 3293716 w 4671417"/>
              <a:gd name="connsiteY104" fmla="*/ 96382 h 2434467"/>
              <a:gd name="connsiteX105" fmla="*/ 3185766 w 4671417"/>
              <a:gd name="connsiteY105" fmla="*/ 45582 h 2434467"/>
              <a:gd name="connsiteX106" fmla="*/ 3312766 w 4671417"/>
              <a:gd name="connsiteY106" fmla="*/ 337682 h 2434467"/>
              <a:gd name="connsiteX107" fmla="*/ 3147666 w 4671417"/>
              <a:gd name="connsiteY107" fmla="*/ 236082 h 2434467"/>
              <a:gd name="connsiteX108" fmla="*/ 3077816 w 4671417"/>
              <a:gd name="connsiteY108" fmla="*/ 242432 h 2434467"/>
              <a:gd name="connsiteX109" fmla="*/ 3014316 w 4671417"/>
              <a:gd name="connsiteY109" fmla="*/ 312282 h 2434467"/>
              <a:gd name="connsiteX110" fmla="*/ 2766666 w 4671417"/>
              <a:gd name="connsiteY110" fmla="*/ 331332 h 2434467"/>
              <a:gd name="connsiteX111" fmla="*/ 2817466 w 4671417"/>
              <a:gd name="connsiteY111" fmla="*/ 236082 h 2434467"/>
              <a:gd name="connsiteX112" fmla="*/ 2639666 w 4671417"/>
              <a:gd name="connsiteY112" fmla="*/ 229732 h 2434467"/>
              <a:gd name="connsiteX113" fmla="*/ 2455516 w 4671417"/>
              <a:gd name="connsiteY113" fmla="*/ 255132 h 2434467"/>
              <a:gd name="connsiteX114" fmla="*/ 2493616 w 4671417"/>
              <a:gd name="connsiteY114" fmla="*/ 159882 h 2434467"/>
              <a:gd name="connsiteX115" fmla="*/ 2322166 w 4671417"/>
              <a:gd name="connsiteY115" fmla="*/ 70982 h 2434467"/>
              <a:gd name="connsiteX116" fmla="*/ 2118966 w 4671417"/>
              <a:gd name="connsiteY116" fmla="*/ 1132 h 2434467"/>
              <a:gd name="connsiteX117" fmla="*/ 1522066 w 4671417"/>
              <a:gd name="connsiteY117" fmla="*/ 128132 h 2434467"/>
              <a:gd name="connsiteX118" fmla="*/ 1820516 w 4671417"/>
              <a:gd name="connsiteY118" fmla="*/ 178932 h 2434467"/>
              <a:gd name="connsiteX119" fmla="*/ 2138016 w 4671417"/>
              <a:gd name="connsiteY119" fmla="*/ 128132 h 2434467"/>
              <a:gd name="connsiteX120" fmla="*/ 2290416 w 4671417"/>
              <a:gd name="connsiteY120" fmla="*/ 197982 h 2434467"/>
              <a:gd name="connsiteX121" fmla="*/ 2290416 w 4671417"/>
              <a:gd name="connsiteY121" fmla="*/ 305932 h 2434467"/>
              <a:gd name="connsiteX122" fmla="*/ 2226916 w 4671417"/>
              <a:gd name="connsiteY122" fmla="*/ 305932 h 2434467"/>
              <a:gd name="connsiteX123" fmla="*/ 2144366 w 4671417"/>
              <a:gd name="connsiteY123" fmla="*/ 420232 h 2434467"/>
              <a:gd name="connsiteX124" fmla="*/ 2220566 w 4671417"/>
              <a:gd name="connsiteY124" fmla="*/ 420232 h 2434467"/>
              <a:gd name="connsiteX125" fmla="*/ 2366616 w 4671417"/>
              <a:gd name="connsiteY125" fmla="*/ 318632 h 2434467"/>
              <a:gd name="connsiteX126" fmla="*/ 2392016 w 4671417"/>
              <a:gd name="connsiteY126" fmla="*/ 502782 h 2434467"/>
              <a:gd name="connsiteX127" fmla="*/ 2436466 w 4671417"/>
              <a:gd name="connsiteY127" fmla="*/ 426582 h 2434467"/>
              <a:gd name="connsiteX128" fmla="*/ 2461866 w 4671417"/>
              <a:gd name="connsiteY128" fmla="*/ 363082 h 2434467"/>
              <a:gd name="connsiteX129" fmla="*/ 2626966 w 4671417"/>
              <a:gd name="connsiteY129" fmla="*/ 451982 h 2434467"/>
              <a:gd name="connsiteX130" fmla="*/ 2582516 w 4671417"/>
              <a:gd name="connsiteY130" fmla="*/ 566282 h 2434467"/>
              <a:gd name="connsiteX131" fmla="*/ 2684116 w 4671417"/>
              <a:gd name="connsiteY131" fmla="*/ 528182 h 2434467"/>
              <a:gd name="connsiteX132" fmla="*/ 2823816 w 4671417"/>
              <a:gd name="connsiteY132" fmla="*/ 528182 h 2434467"/>
              <a:gd name="connsiteX133" fmla="*/ 2709516 w 4671417"/>
              <a:gd name="connsiteY133" fmla="*/ 648832 h 2434467"/>
              <a:gd name="connsiteX134" fmla="*/ 2665066 w 4671417"/>
              <a:gd name="connsiteY134" fmla="*/ 718682 h 2434467"/>
              <a:gd name="connsiteX135" fmla="*/ 2785716 w 4671417"/>
              <a:gd name="connsiteY135" fmla="*/ 725032 h 2434467"/>
              <a:gd name="connsiteX136" fmla="*/ 2836516 w 4671417"/>
              <a:gd name="connsiteY136" fmla="*/ 693282 h 2434467"/>
              <a:gd name="connsiteX137" fmla="*/ 2906366 w 4671417"/>
              <a:gd name="connsiteY137" fmla="*/ 642482 h 2434467"/>
              <a:gd name="connsiteX138" fmla="*/ 3001616 w 4671417"/>
              <a:gd name="connsiteY138" fmla="*/ 661532 h 2434467"/>
              <a:gd name="connsiteX139" fmla="*/ 3033366 w 4671417"/>
              <a:gd name="connsiteY139" fmla="*/ 623432 h 2434467"/>
              <a:gd name="connsiteX140" fmla="*/ 3141316 w 4671417"/>
              <a:gd name="connsiteY140" fmla="*/ 655182 h 2434467"/>
              <a:gd name="connsiteX141" fmla="*/ 3122266 w 4671417"/>
              <a:gd name="connsiteY141" fmla="*/ 788532 h 2434467"/>
              <a:gd name="connsiteX142" fmla="*/ 3198466 w 4671417"/>
              <a:gd name="connsiteY142" fmla="*/ 686932 h 2434467"/>
              <a:gd name="connsiteX143" fmla="*/ 3255616 w 4671417"/>
              <a:gd name="connsiteY143" fmla="*/ 610732 h 2434467"/>
              <a:gd name="connsiteX144" fmla="*/ 3522316 w 4671417"/>
              <a:gd name="connsiteY144" fmla="*/ 807582 h 2434467"/>
              <a:gd name="connsiteX145" fmla="*/ 3350866 w 4671417"/>
              <a:gd name="connsiteY145" fmla="*/ 966332 h 2434467"/>
              <a:gd name="connsiteX146" fmla="*/ 3331816 w 4671417"/>
              <a:gd name="connsiteY146" fmla="*/ 1029832 h 2434467"/>
              <a:gd name="connsiteX147" fmla="*/ 3007966 w 4671417"/>
              <a:gd name="connsiteY147" fmla="*/ 1036182 h 2434467"/>
              <a:gd name="connsiteX148" fmla="*/ 3001616 w 4671417"/>
              <a:gd name="connsiteY148" fmla="*/ 947282 h 2434467"/>
              <a:gd name="connsiteX149" fmla="*/ 2925416 w 4671417"/>
              <a:gd name="connsiteY149" fmla="*/ 883782 h 2434467"/>
              <a:gd name="connsiteX150" fmla="*/ 2957166 w 4671417"/>
              <a:gd name="connsiteY150" fmla="*/ 1023482 h 2434467"/>
              <a:gd name="connsiteX151" fmla="*/ 2957166 w 4671417"/>
              <a:gd name="connsiteY151" fmla="*/ 1055232 h 2434467"/>
              <a:gd name="connsiteX152" fmla="*/ 2931766 w 4671417"/>
              <a:gd name="connsiteY152" fmla="*/ 1175882 h 2434467"/>
              <a:gd name="connsiteX153" fmla="*/ 2766666 w 4671417"/>
              <a:gd name="connsiteY153" fmla="*/ 1017132 h 2434467"/>
              <a:gd name="connsiteX154" fmla="*/ 2773016 w 4671417"/>
              <a:gd name="connsiteY154" fmla="*/ 1086982 h 2434467"/>
              <a:gd name="connsiteX155" fmla="*/ 2760316 w 4671417"/>
              <a:gd name="connsiteY155" fmla="*/ 1175882 h 2434467"/>
              <a:gd name="connsiteX156" fmla="*/ 2531716 w 4671417"/>
              <a:gd name="connsiteY156" fmla="*/ 1207632 h 2434467"/>
              <a:gd name="connsiteX157" fmla="*/ 2341216 w 4671417"/>
              <a:gd name="connsiteY157" fmla="*/ 1283832 h 2434467"/>
              <a:gd name="connsiteX158" fmla="*/ 2423766 w 4671417"/>
              <a:gd name="connsiteY158" fmla="*/ 947282 h 2434467"/>
              <a:gd name="connsiteX159" fmla="*/ 2322166 w 4671417"/>
              <a:gd name="connsiteY159" fmla="*/ 1061582 h 2434467"/>
              <a:gd name="connsiteX160" fmla="*/ 2182466 w 4671417"/>
              <a:gd name="connsiteY160" fmla="*/ 998082 h 2434467"/>
              <a:gd name="connsiteX161" fmla="*/ 2290416 w 4671417"/>
              <a:gd name="connsiteY161" fmla="*/ 1106032 h 2434467"/>
              <a:gd name="connsiteX162" fmla="*/ 2245966 w 4671417"/>
              <a:gd name="connsiteY162" fmla="*/ 1201282 h 2434467"/>
              <a:gd name="connsiteX163" fmla="*/ 2163416 w 4671417"/>
              <a:gd name="connsiteY163" fmla="*/ 1201282 h 2434467"/>
              <a:gd name="connsiteX164" fmla="*/ 2150716 w 4671417"/>
              <a:gd name="connsiteY164" fmla="*/ 1258432 h 2434467"/>
              <a:gd name="connsiteX165" fmla="*/ 2055466 w 4671417"/>
              <a:gd name="connsiteY165" fmla="*/ 1252082 h 2434467"/>
              <a:gd name="connsiteX166" fmla="*/ 1979266 w 4671417"/>
              <a:gd name="connsiteY166" fmla="*/ 1112382 h 2434467"/>
              <a:gd name="connsiteX167" fmla="*/ 1934816 w 4671417"/>
              <a:gd name="connsiteY167" fmla="*/ 1074282 h 2434467"/>
              <a:gd name="connsiteX168" fmla="*/ 1890366 w 4671417"/>
              <a:gd name="connsiteY168" fmla="*/ 953632 h 2434467"/>
              <a:gd name="connsiteX169" fmla="*/ 1877666 w 4671417"/>
              <a:gd name="connsiteY169" fmla="*/ 1144132 h 2434467"/>
              <a:gd name="connsiteX170" fmla="*/ 1953866 w 4671417"/>
              <a:gd name="connsiteY170" fmla="*/ 1258432 h 2434467"/>
              <a:gd name="connsiteX171" fmla="*/ 1680816 w 4671417"/>
              <a:gd name="connsiteY171" fmla="*/ 1379082 h 2434467"/>
              <a:gd name="connsiteX172" fmla="*/ 1668116 w 4671417"/>
              <a:gd name="connsiteY172" fmla="*/ 1271132 h 2434467"/>
              <a:gd name="connsiteX173" fmla="*/ 1553816 w 4671417"/>
              <a:gd name="connsiteY173" fmla="*/ 1207632 h 2434467"/>
              <a:gd name="connsiteX174" fmla="*/ 1566516 w 4671417"/>
              <a:gd name="connsiteY174" fmla="*/ 1264782 h 2434467"/>
              <a:gd name="connsiteX175" fmla="*/ 1566516 w 4671417"/>
              <a:gd name="connsiteY175" fmla="*/ 1353682 h 2434467"/>
              <a:gd name="connsiteX176" fmla="*/ 1337916 w 4671417"/>
              <a:gd name="connsiteY176" fmla="*/ 1417182 h 2434467"/>
              <a:gd name="connsiteX177" fmla="*/ 1312516 w 4671417"/>
              <a:gd name="connsiteY177" fmla="*/ 1537832 h 2434467"/>
              <a:gd name="connsiteX178" fmla="*/ 1229966 w 4671417"/>
              <a:gd name="connsiteY178" fmla="*/ 1582282 h 2434467"/>
              <a:gd name="connsiteX179" fmla="*/ 1198216 w 4671417"/>
              <a:gd name="connsiteY179" fmla="*/ 1448932 h 2434467"/>
              <a:gd name="connsiteX180" fmla="*/ 1077566 w 4671417"/>
              <a:gd name="connsiteY180" fmla="*/ 1404482 h 2434467"/>
              <a:gd name="connsiteX181" fmla="*/ 785466 w 4671417"/>
              <a:gd name="connsiteY181" fmla="*/ 985382 h 2434467"/>
              <a:gd name="connsiteX182" fmla="*/ 633066 w 4671417"/>
              <a:gd name="connsiteY182" fmla="*/ 737732 h 2434467"/>
              <a:gd name="connsiteX183" fmla="*/ 620366 w 4671417"/>
              <a:gd name="connsiteY183" fmla="*/ 820282 h 2434467"/>
              <a:gd name="connsiteX184" fmla="*/ 493366 w 4671417"/>
              <a:gd name="connsiteY184" fmla="*/ 839332 h 2434467"/>
              <a:gd name="connsiteX185" fmla="*/ 487016 w 4671417"/>
              <a:gd name="connsiteY185" fmla="*/ 750432 h 2434467"/>
              <a:gd name="connsiteX186" fmla="*/ 169516 w 4671417"/>
              <a:gd name="connsiteY186" fmla="*/ 623432 h 2434467"/>
              <a:gd name="connsiteX0" fmla="*/ 169516 w 4672507"/>
              <a:gd name="connsiteY0" fmla="*/ 623432 h 2434467"/>
              <a:gd name="connsiteX1" fmla="*/ 956916 w 4672507"/>
              <a:gd name="connsiteY1" fmla="*/ 1537832 h 2434467"/>
              <a:gd name="connsiteX2" fmla="*/ 899767 w 4672507"/>
              <a:gd name="connsiteY2" fmla="*/ 1575932 h 2434467"/>
              <a:gd name="connsiteX3" fmla="*/ 785467 w 4672507"/>
              <a:gd name="connsiteY3" fmla="*/ 1620382 h 2434467"/>
              <a:gd name="connsiteX4" fmla="*/ 715617 w 4672507"/>
              <a:gd name="connsiteY4" fmla="*/ 1702932 h 2434467"/>
              <a:gd name="connsiteX5" fmla="*/ 741017 w 4672507"/>
              <a:gd name="connsiteY5" fmla="*/ 1690232 h 2434467"/>
              <a:gd name="connsiteX6" fmla="*/ 512416 w 4672507"/>
              <a:gd name="connsiteY6" fmla="*/ 1702932 h 2434467"/>
              <a:gd name="connsiteX7" fmla="*/ 309216 w 4672507"/>
              <a:gd name="connsiteY7" fmla="*/ 1887082 h 2434467"/>
              <a:gd name="connsiteX8" fmla="*/ 4416 w 4672507"/>
              <a:gd name="connsiteY8" fmla="*/ 2071232 h 2434467"/>
              <a:gd name="connsiteX9" fmla="*/ 563217 w 4672507"/>
              <a:gd name="connsiteY9" fmla="*/ 2001382 h 2434467"/>
              <a:gd name="connsiteX10" fmla="*/ 810866 w 4672507"/>
              <a:gd name="connsiteY10" fmla="*/ 1855332 h 2434467"/>
              <a:gd name="connsiteX11" fmla="*/ 1115666 w 4672507"/>
              <a:gd name="connsiteY11" fmla="*/ 1785482 h 2434467"/>
              <a:gd name="connsiteX12" fmla="*/ 842617 w 4672507"/>
              <a:gd name="connsiteY12" fmla="*/ 1899782 h 2434467"/>
              <a:gd name="connsiteX13" fmla="*/ 1223616 w 4672507"/>
              <a:gd name="connsiteY13" fmla="*/ 2166482 h 2434467"/>
              <a:gd name="connsiteX14" fmla="*/ 1433166 w 4672507"/>
              <a:gd name="connsiteY14" fmla="*/ 1715632 h 2434467"/>
              <a:gd name="connsiteX15" fmla="*/ 1585566 w 4672507"/>
              <a:gd name="connsiteY15" fmla="*/ 2109332 h 2434467"/>
              <a:gd name="connsiteX16" fmla="*/ 1617317 w 4672507"/>
              <a:gd name="connsiteY16" fmla="*/ 2033132 h 2434467"/>
              <a:gd name="connsiteX17" fmla="*/ 1617317 w 4672507"/>
              <a:gd name="connsiteY17" fmla="*/ 1823582 h 2434467"/>
              <a:gd name="connsiteX18" fmla="*/ 1661766 w 4672507"/>
              <a:gd name="connsiteY18" fmla="*/ 1721982 h 2434467"/>
              <a:gd name="connsiteX19" fmla="*/ 1833216 w 4672507"/>
              <a:gd name="connsiteY19" fmla="*/ 1753732 h 2434467"/>
              <a:gd name="connsiteX20" fmla="*/ 2163416 w 4672507"/>
              <a:gd name="connsiteY20" fmla="*/ 1728332 h 2434467"/>
              <a:gd name="connsiteX21" fmla="*/ 2417416 w 4672507"/>
              <a:gd name="connsiteY21" fmla="*/ 1518782 h 2434467"/>
              <a:gd name="connsiteX22" fmla="*/ 2315816 w 4672507"/>
              <a:gd name="connsiteY22" fmla="*/ 2077582 h 2434467"/>
              <a:gd name="connsiteX23" fmla="*/ 2569816 w 4672507"/>
              <a:gd name="connsiteY23" fmla="*/ 2014082 h 2434467"/>
              <a:gd name="connsiteX24" fmla="*/ 2538067 w 4672507"/>
              <a:gd name="connsiteY24" fmla="*/ 1912482 h 2434467"/>
              <a:gd name="connsiteX25" fmla="*/ 2620617 w 4672507"/>
              <a:gd name="connsiteY25" fmla="*/ 1741032 h 2434467"/>
              <a:gd name="connsiteX26" fmla="*/ 2633316 w 4672507"/>
              <a:gd name="connsiteY26" fmla="*/ 1633082 h 2434467"/>
              <a:gd name="connsiteX27" fmla="*/ 2925416 w 4672507"/>
              <a:gd name="connsiteY27" fmla="*/ 1779132 h 2434467"/>
              <a:gd name="connsiteX28" fmla="*/ 2944466 w 4672507"/>
              <a:gd name="connsiteY28" fmla="*/ 1925182 h 2434467"/>
              <a:gd name="connsiteX29" fmla="*/ 3039716 w 4672507"/>
              <a:gd name="connsiteY29" fmla="*/ 1728332 h 2434467"/>
              <a:gd name="connsiteX30" fmla="*/ 3109566 w 4672507"/>
              <a:gd name="connsiteY30" fmla="*/ 1709282 h 2434467"/>
              <a:gd name="connsiteX31" fmla="*/ 3039716 w 4672507"/>
              <a:gd name="connsiteY31" fmla="*/ 1474332 h 2434467"/>
              <a:gd name="connsiteX32" fmla="*/ 3236566 w 4672507"/>
              <a:gd name="connsiteY32" fmla="*/ 1448932 h 2434467"/>
              <a:gd name="connsiteX33" fmla="*/ 3281016 w 4672507"/>
              <a:gd name="connsiteY33" fmla="*/ 1677532 h 2434467"/>
              <a:gd name="connsiteX34" fmla="*/ 3331816 w 4672507"/>
              <a:gd name="connsiteY34" fmla="*/ 1607682 h 2434467"/>
              <a:gd name="connsiteX35" fmla="*/ 3369916 w 4672507"/>
              <a:gd name="connsiteY35" fmla="*/ 1487032 h 2434467"/>
              <a:gd name="connsiteX36" fmla="*/ 3528666 w 4672507"/>
              <a:gd name="connsiteY36" fmla="*/ 1537832 h 2434467"/>
              <a:gd name="connsiteX37" fmla="*/ 3465166 w 4672507"/>
              <a:gd name="connsiteY37" fmla="*/ 1715632 h 2434467"/>
              <a:gd name="connsiteX38" fmla="*/ 3547716 w 4672507"/>
              <a:gd name="connsiteY38" fmla="*/ 1709282 h 2434467"/>
              <a:gd name="connsiteX39" fmla="*/ 3325466 w 4672507"/>
              <a:gd name="connsiteY39" fmla="*/ 2090282 h 2434467"/>
              <a:gd name="connsiteX40" fmla="*/ 3611216 w 4672507"/>
              <a:gd name="connsiteY40" fmla="*/ 2033132 h 2434467"/>
              <a:gd name="connsiteX41" fmla="*/ 3668367 w 4672507"/>
              <a:gd name="connsiteY41" fmla="*/ 2141083 h 2434467"/>
              <a:gd name="connsiteX42" fmla="*/ 3566767 w 4672507"/>
              <a:gd name="connsiteY42" fmla="*/ 2337932 h 2434467"/>
              <a:gd name="connsiteX43" fmla="*/ 3529172 w 4672507"/>
              <a:gd name="connsiteY43" fmla="*/ 2428425 h 2434467"/>
              <a:gd name="connsiteX44" fmla="*/ 3674716 w 4672507"/>
              <a:gd name="connsiteY44" fmla="*/ 2395082 h 2434467"/>
              <a:gd name="connsiteX45" fmla="*/ 3744567 w 4672507"/>
              <a:gd name="connsiteY45" fmla="*/ 2268081 h 2434467"/>
              <a:gd name="connsiteX46" fmla="*/ 3916016 w 4672507"/>
              <a:gd name="connsiteY46" fmla="*/ 2433182 h 2434467"/>
              <a:gd name="connsiteX47" fmla="*/ 3871567 w 4672507"/>
              <a:gd name="connsiteY47" fmla="*/ 2160131 h 2434467"/>
              <a:gd name="connsiteX48" fmla="*/ 4062067 w 4672507"/>
              <a:gd name="connsiteY48" fmla="*/ 2179181 h 2434467"/>
              <a:gd name="connsiteX49" fmla="*/ 3985867 w 4672507"/>
              <a:gd name="connsiteY49" fmla="*/ 2020433 h 2434467"/>
              <a:gd name="connsiteX50" fmla="*/ 3902905 w 4672507"/>
              <a:gd name="connsiteY50" fmla="*/ 1995911 h 2434467"/>
              <a:gd name="connsiteX51" fmla="*/ 3909667 w 4672507"/>
              <a:gd name="connsiteY51" fmla="*/ 1925181 h 2434467"/>
              <a:gd name="connsiteX52" fmla="*/ 3884267 w 4672507"/>
              <a:gd name="connsiteY52" fmla="*/ 1906131 h 2434467"/>
              <a:gd name="connsiteX53" fmla="*/ 3909667 w 4672507"/>
              <a:gd name="connsiteY53" fmla="*/ 1817232 h 2434467"/>
              <a:gd name="connsiteX54" fmla="*/ 3858455 w 4672507"/>
              <a:gd name="connsiteY54" fmla="*/ 1735561 h 2434467"/>
              <a:gd name="connsiteX55" fmla="*/ 3776317 w 4672507"/>
              <a:gd name="connsiteY55" fmla="*/ 1721982 h 2434467"/>
              <a:gd name="connsiteX56" fmla="*/ 3954117 w 4672507"/>
              <a:gd name="connsiteY56" fmla="*/ 1626732 h 2434467"/>
              <a:gd name="connsiteX57" fmla="*/ 3745072 w 4672507"/>
              <a:gd name="connsiteY57" fmla="*/ 1526725 h 2434467"/>
              <a:gd name="connsiteX58" fmla="*/ 3769967 w 4672507"/>
              <a:gd name="connsiteY58" fmla="*/ 1467983 h 2434467"/>
              <a:gd name="connsiteX59" fmla="*/ 3700116 w 4672507"/>
              <a:gd name="connsiteY59" fmla="*/ 1379082 h 2434467"/>
              <a:gd name="connsiteX60" fmla="*/ 3890616 w 4672507"/>
              <a:gd name="connsiteY60" fmla="*/ 1264782 h 2434467"/>
              <a:gd name="connsiteX61" fmla="*/ 3890616 w 4672507"/>
              <a:gd name="connsiteY61" fmla="*/ 1099682 h 2434467"/>
              <a:gd name="connsiteX62" fmla="*/ 4068416 w 4672507"/>
              <a:gd name="connsiteY62" fmla="*/ 1264782 h 2434467"/>
              <a:gd name="connsiteX63" fmla="*/ 4144616 w 4672507"/>
              <a:gd name="connsiteY63" fmla="*/ 1029832 h 2434467"/>
              <a:gd name="connsiteX64" fmla="*/ 4246216 w 4672507"/>
              <a:gd name="connsiteY64" fmla="*/ 1144132 h 2434467"/>
              <a:gd name="connsiteX65" fmla="*/ 4239866 w 4672507"/>
              <a:gd name="connsiteY65" fmla="*/ 1296532 h 2434467"/>
              <a:gd name="connsiteX66" fmla="*/ 4379566 w 4672507"/>
              <a:gd name="connsiteY66" fmla="*/ 1239382 h 2434467"/>
              <a:gd name="connsiteX67" fmla="*/ 4227166 w 4672507"/>
              <a:gd name="connsiteY67" fmla="*/ 1518782 h 2434467"/>
              <a:gd name="connsiteX68" fmla="*/ 4354672 w 4672507"/>
              <a:gd name="connsiteY68" fmla="*/ 1494975 h 2434467"/>
              <a:gd name="connsiteX69" fmla="*/ 4500216 w 4672507"/>
              <a:gd name="connsiteY69" fmla="*/ 1404482 h 2434467"/>
              <a:gd name="connsiteX70" fmla="*/ 4608672 w 4672507"/>
              <a:gd name="connsiteY70" fmla="*/ 1253675 h 2434467"/>
              <a:gd name="connsiteX71" fmla="*/ 4583273 w 4672507"/>
              <a:gd name="connsiteY71" fmla="*/ 1317175 h 2434467"/>
              <a:gd name="connsiteX72" fmla="*/ 4658966 w 4672507"/>
              <a:gd name="connsiteY72" fmla="*/ 1112382 h 2434467"/>
              <a:gd name="connsiteX73" fmla="*/ 4665316 w 4672507"/>
              <a:gd name="connsiteY73" fmla="*/ 617082 h 2434467"/>
              <a:gd name="connsiteX74" fmla="*/ 4582766 w 4672507"/>
              <a:gd name="connsiteY74" fmla="*/ 432932 h 2434467"/>
              <a:gd name="connsiteX75" fmla="*/ 4493866 w 4672507"/>
              <a:gd name="connsiteY75" fmla="*/ 610732 h 2434467"/>
              <a:gd name="connsiteX76" fmla="*/ 4341466 w 4672507"/>
              <a:gd name="connsiteY76" fmla="*/ 578982 h 2434467"/>
              <a:gd name="connsiteX77" fmla="*/ 4404966 w 4672507"/>
              <a:gd name="connsiteY77" fmla="*/ 331332 h 2434467"/>
              <a:gd name="connsiteX78" fmla="*/ 4265266 w 4672507"/>
              <a:gd name="connsiteY78" fmla="*/ 439282 h 2434467"/>
              <a:gd name="connsiteX79" fmla="*/ 4150966 w 4672507"/>
              <a:gd name="connsiteY79" fmla="*/ 591682 h 2434467"/>
              <a:gd name="connsiteX80" fmla="*/ 4068416 w 4672507"/>
              <a:gd name="connsiteY80" fmla="*/ 553582 h 2434467"/>
              <a:gd name="connsiteX81" fmla="*/ 4106516 w 4672507"/>
              <a:gd name="connsiteY81" fmla="*/ 464682 h 2434467"/>
              <a:gd name="connsiteX82" fmla="*/ 4131916 w 4672507"/>
              <a:gd name="connsiteY82" fmla="*/ 331332 h 2434467"/>
              <a:gd name="connsiteX83" fmla="*/ 4036666 w 4672507"/>
              <a:gd name="connsiteY83" fmla="*/ 426582 h 2434467"/>
              <a:gd name="connsiteX84" fmla="*/ 3890616 w 4672507"/>
              <a:gd name="connsiteY84" fmla="*/ 267832 h 2434467"/>
              <a:gd name="connsiteX85" fmla="*/ 3941416 w 4672507"/>
              <a:gd name="connsiteY85" fmla="*/ 458332 h 2434467"/>
              <a:gd name="connsiteX86" fmla="*/ 3928716 w 4672507"/>
              <a:gd name="connsiteY86" fmla="*/ 585332 h 2434467"/>
              <a:gd name="connsiteX87" fmla="*/ 3890616 w 4672507"/>
              <a:gd name="connsiteY87" fmla="*/ 648832 h 2434467"/>
              <a:gd name="connsiteX88" fmla="*/ 3801716 w 4672507"/>
              <a:gd name="connsiteY88" fmla="*/ 610732 h 2434467"/>
              <a:gd name="connsiteX89" fmla="*/ 3795366 w 4672507"/>
              <a:gd name="connsiteY89" fmla="*/ 502782 h 2434467"/>
              <a:gd name="connsiteX90" fmla="*/ 3719166 w 4672507"/>
              <a:gd name="connsiteY90" fmla="*/ 451982 h 2434467"/>
              <a:gd name="connsiteX91" fmla="*/ 3662016 w 4672507"/>
              <a:gd name="connsiteY91" fmla="*/ 483732 h 2434467"/>
              <a:gd name="connsiteX92" fmla="*/ 3712816 w 4672507"/>
              <a:gd name="connsiteY92" fmla="*/ 572632 h 2434467"/>
              <a:gd name="connsiteX93" fmla="*/ 3693766 w 4672507"/>
              <a:gd name="connsiteY93" fmla="*/ 585332 h 2434467"/>
              <a:gd name="connsiteX94" fmla="*/ 3630266 w 4672507"/>
              <a:gd name="connsiteY94" fmla="*/ 566282 h 2434467"/>
              <a:gd name="connsiteX95" fmla="*/ 3598516 w 4672507"/>
              <a:gd name="connsiteY95" fmla="*/ 471032 h 2434467"/>
              <a:gd name="connsiteX96" fmla="*/ 3674716 w 4672507"/>
              <a:gd name="connsiteY96" fmla="*/ 337682 h 2434467"/>
              <a:gd name="connsiteX97" fmla="*/ 3528666 w 4672507"/>
              <a:gd name="connsiteY97" fmla="*/ 331332 h 2434467"/>
              <a:gd name="connsiteX98" fmla="*/ 3649316 w 4672507"/>
              <a:gd name="connsiteY98" fmla="*/ 255132 h 2434467"/>
              <a:gd name="connsiteX99" fmla="*/ 3668366 w 4672507"/>
              <a:gd name="connsiteY99" fmla="*/ 159882 h 2434467"/>
              <a:gd name="connsiteX100" fmla="*/ 3560416 w 4672507"/>
              <a:gd name="connsiteY100" fmla="*/ 109082 h 2434467"/>
              <a:gd name="connsiteX101" fmla="*/ 3484216 w 4672507"/>
              <a:gd name="connsiteY101" fmla="*/ 197982 h 2434467"/>
              <a:gd name="connsiteX102" fmla="*/ 3458816 w 4672507"/>
              <a:gd name="connsiteY102" fmla="*/ 153532 h 2434467"/>
              <a:gd name="connsiteX103" fmla="*/ 3382616 w 4672507"/>
              <a:gd name="connsiteY103" fmla="*/ 153532 h 2434467"/>
              <a:gd name="connsiteX104" fmla="*/ 3382616 w 4672507"/>
              <a:gd name="connsiteY104" fmla="*/ 223382 h 2434467"/>
              <a:gd name="connsiteX105" fmla="*/ 3293716 w 4672507"/>
              <a:gd name="connsiteY105" fmla="*/ 96382 h 2434467"/>
              <a:gd name="connsiteX106" fmla="*/ 3185766 w 4672507"/>
              <a:gd name="connsiteY106" fmla="*/ 45582 h 2434467"/>
              <a:gd name="connsiteX107" fmla="*/ 3312766 w 4672507"/>
              <a:gd name="connsiteY107" fmla="*/ 337682 h 2434467"/>
              <a:gd name="connsiteX108" fmla="*/ 3147666 w 4672507"/>
              <a:gd name="connsiteY108" fmla="*/ 236082 h 2434467"/>
              <a:gd name="connsiteX109" fmla="*/ 3077816 w 4672507"/>
              <a:gd name="connsiteY109" fmla="*/ 242432 h 2434467"/>
              <a:gd name="connsiteX110" fmla="*/ 3014316 w 4672507"/>
              <a:gd name="connsiteY110" fmla="*/ 312282 h 2434467"/>
              <a:gd name="connsiteX111" fmla="*/ 2766666 w 4672507"/>
              <a:gd name="connsiteY111" fmla="*/ 331332 h 2434467"/>
              <a:gd name="connsiteX112" fmla="*/ 2817466 w 4672507"/>
              <a:gd name="connsiteY112" fmla="*/ 236082 h 2434467"/>
              <a:gd name="connsiteX113" fmla="*/ 2639666 w 4672507"/>
              <a:gd name="connsiteY113" fmla="*/ 229732 h 2434467"/>
              <a:gd name="connsiteX114" fmla="*/ 2455516 w 4672507"/>
              <a:gd name="connsiteY114" fmla="*/ 255132 h 2434467"/>
              <a:gd name="connsiteX115" fmla="*/ 2493616 w 4672507"/>
              <a:gd name="connsiteY115" fmla="*/ 159882 h 2434467"/>
              <a:gd name="connsiteX116" fmla="*/ 2322166 w 4672507"/>
              <a:gd name="connsiteY116" fmla="*/ 70982 h 2434467"/>
              <a:gd name="connsiteX117" fmla="*/ 2118966 w 4672507"/>
              <a:gd name="connsiteY117" fmla="*/ 1132 h 2434467"/>
              <a:gd name="connsiteX118" fmla="*/ 1522066 w 4672507"/>
              <a:gd name="connsiteY118" fmla="*/ 128132 h 2434467"/>
              <a:gd name="connsiteX119" fmla="*/ 1820516 w 4672507"/>
              <a:gd name="connsiteY119" fmla="*/ 178932 h 2434467"/>
              <a:gd name="connsiteX120" fmla="*/ 2138016 w 4672507"/>
              <a:gd name="connsiteY120" fmla="*/ 128132 h 2434467"/>
              <a:gd name="connsiteX121" fmla="*/ 2290416 w 4672507"/>
              <a:gd name="connsiteY121" fmla="*/ 197982 h 2434467"/>
              <a:gd name="connsiteX122" fmla="*/ 2290416 w 4672507"/>
              <a:gd name="connsiteY122" fmla="*/ 305932 h 2434467"/>
              <a:gd name="connsiteX123" fmla="*/ 2226916 w 4672507"/>
              <a:gd name="connsiteY123" fmla="*/ 305932 h 2434467"/>
              <a:gd name="connsiteX124" fmla="*/ 2144366 w 4672507"/>
              <a:gd name="connsiteY124" fmla="*/ 420232 h 2434467"/>
              <a:gd name="connsiteX125" fmla="*/ 2220566 w 4672507"/>
              <a:gd name="connsiteY125" fmla="*/ 420232 h 2434467"/>
              <a:gd name="connsiteX126" fmla="*/ 2366616 w 4672507"/>
              <a:gd name="connsiteY126" fmla="*/ 318632 h 2434467"/>
              <a:gd name="connsiteX127" fmla="*/ 2392016 w 4672507"/>
              <a:gd name="connsiteY127" fmla="*/ 502782 h 2434467"/>
              <a:gd name="connsiteX128" fmla="*/ 2436466 w 4672507"/>
              <a:gd name="connsiteY128" fmla="*/ 426582 h 2434467"/>
              <a:gd name="connsiteX129" fmla="*/ 2461866 w 4672507"/>
              <a:gd name="connsiteY129" fmla="*/ 363082 h 2434467"/>
              <a:gd name="connsiteX130" fmla="*/ 2626966 w 4672507"/>
              <a:gd name="connsiteY130" fmla="*/ 451982 h 2434467"/>
              <a:gd name="connsiteX131" fmla="*/ 2582516 w 4672507"/>
              <a:gd name="connsiteY131" fmla="*/ 566282 h 2434467"/>
              <a:gd name="connsiteX132" fmla="*/ 2684116 w 4672507"/>
              <a:gd name="connsiteY132" fmla="*/ 528182 h 2434467"/>
              <a:gd name="connsiteX133" fmla="*/ 2823816 w 4672507"/>
              <a:gd name="connsiteY133" fmla="*/ 528182 h 2434467"/>
              <a:gd name="connsiteX134" fmla="*/ 2709516 w 4672507"/>
              <a:gd name="connsiteY134" fmla="*/ 648832 h 2434467"/>
              <a:gd name="connsiteX135" fmla="*/ 2665066 w 4672507"/>
              <a:gd name="connsiteY135" fmla="*/ 718682 h 2434467"/>
              <a:gd name="connsiteX136" fmla="*/ 2785716 w 4672507"/>
              <a:gd name="connsiteY136" fmla="*/ 725032 h 2434467"/>
              <a:gd name="connsiteX137" fmla="*/ 2836516 w 4672507"/>
              <a:gd name="connsiteY137" fmla="*/ 693282 h 2434467"/>
              <a:gd name="connsiteX138" fmla="*/ 2906366 w 4672507"/>
              <a:gd name="connsiteY138" fmla="*/ 642482 h 2434467"/>
              <a:gd name="connsiteX139" fmla="*/ 3001616 w 4672507"/>
              <a:gd name="connsiteY139" fmla="*/ 661532 h 2434467"/>
              <a:gd name="connsiteX140" fmla="*/ 3033366 w 4672507"/>
              <a:gd name="connsiteY140" fmla="*/ 623432 h 2434467"/>
              <a:gd name="connsiteX141" fmla="*/ 3141316 w 4672507"/>
              <a:gd name="connsiteY141" fmla="*/ 655182 h 2434467"/>
              <a:gd name="connsiteX142" fmla="*/ 3122266 w 4672507"/>
              <a:gd name="connsiteY142" fmla="*/ 788532 h 2434467"/>
              <a:gd name="connsiteX143" fmla="*/ 3198466 w 4672507"/>
              <a:gd name="connsiteY143" fmla="*/ 686932 h 2434467"/>
              <a:gd name="connsiteX144" fmla="*/ 3255616 w 4672507"/>
              <a:gd name="connsiteY144" fmla="*/ 610732 h 2434467"/>
              <a:gd name="connsiteX145" fmla="*/ 3522316 w 4672507"/>
              <a:gd name="connsiteY145" fmla="*/ 807582 h 2434467"/>
              <a:gd name="connsiteX146" fmla="*/ 3350866 w 4672507"/>
              <a:gd name="connsiteY146" fmla="*/ 966332 h 2434467"/>
              <a:gd name="connsiteX147" fmla="*/ 3331816 w 4672507"/>
              <a:gd name="connsiteY147" fmla="*/ 1029832 h 2434467"/>
              <a:gd name="connsiteX148" fmla="*/ 3007966 w 4672507"/>
              <a:gd name="connsiteY148" fmla="*/ 1036182 h 2434467"/>
              <a:gd name="connsiteX149" fmla="*/ 3001616 w 4672507"/>
              <a:gd name="connsiteY149" fmla="*/ 947282 h 2434467"/>
              <a:gd name="connsiteX150" fmla="*/ 2925416 w 4672507"/>
              <a:gd name="connsiteY150" fmla="*/ 883782 h 2434467"/>
              <a:gd name="connsiteX151" fmla="*/ 2957166 w 4672507"/>
              <a:gd name="connsiteY151" fmla="*/ 1023482 h 2434467"/>
              <a:gd name="connsiteX152" fmla="*/ 2957166 w 4672507"/>
              <a:gd name="connsiteY152" fmla="*/ 1055232 h 2434467"/>
              <a:gd name="connsiteX153" fmla="*/ 2931766 w 4672507"/>
              <a:gd name="connsiteY153" fmla="*/ 1175882 h 2434467"/>
              <a:gd name="connsiteX154" fmla="*/ 2766666 w 4672507"/>
              <a:gd name="connsiteY154" fmla="*/ 1017132 h 2434467"/>
              <a:gd name="connsiteX155" fmla="*/ 2773016 w 4672507"/>
              <a:gd name="connsiteY155" fmla="*/ 1086982 h 2434467"/>
              <a:gd name="connsiteX156" fmla="*/ 2760316 w 4672507"/>
              <a:gd name="connsiteY156" fmla="*/ 1175882 h 2434467"/>
              <a:gd name="connsiteX157" fmla="*/ 2531716 w 4672507"/>
              <a:gd name="connsiteY157" fmla="*/ 1207632 h 2434467"/>
              <a:gd name="connsiteX158" fmla="*/ 2341216 w 4672507"/>
              <a:gd name="connsiteY158" fmla="*/ 1283832 h 2434467"/>
              <a:gd name="connsiteX159" fmla="*/ 2423766 w 4672507"/>
              <a:gd name="connsiteY159" fmla="*/ 947282 h 2434467"/>
              <a:gd name="connsiteX160" fmla="*/ 2322166 w 4672507"/>
              <a:gd name="connsiteY160" fmla="*/ 1061582 h 2434467"/>
              <a:gd name="connsiteX161" fmla="*/ 2182466 w 4672507"/>
              <a:gd name="connsiteY161" fmla="*/ 998082 h 2434467"/>
              <a:gd name="connsiteX162" fmla="*/ 2290416 w 4672507"/>
              <a:gd name="connsiteY162" fmla="*/ 1106032 h 2434467"/>
              <a:gd name="connsiteX163" fmla="*/ 2245966 w 4672507"/>
              <a:gd name="connsiteY163" fmla="*/ 1201282 h 2434467"/>
              <a:gd name="connsiteX164" fmla="*/ 2163416 w 4672507"/>
              <a:gd name="connsiteY164" fmla="*/ 1201282 h 2434467"/>
              <a:gd name="connsiteX165" fmla="*/ 2150716 w 4672507"/>
              <a:gd name="connsiteY165" fmla="*/ 1258432 h 2434467"/>
              <a:gd name="connsiteX166" fmla="*/ 2055466 w 4672507"/>
              <a:gd name="connsiteY166" fmla="*/ 1252082 h 2434467"/>
              <a:gd name="connsiteX167" fmla="*/ 1979266 w 4672507"/>
              <a:gd name="connsiteY167" fmla="*/ 1112382 h 2434467"/>
              <a:gd name="connsiteX168" fmla="*/ 1934816 w 4672507"/>
              <a:gd name="connsiteY168" fmla="*/ 1074282 h 2434467"/>
              <a:gd name="connsiteX169" fmla="*/ 1890366 w 4672507"/>
              <a:gd name="connsiteY169" fmla="*/ 953632 h 2434467"/>
              <a:gd name="connsiteX170" fmla="*/ 1877666 w 4672507"/>
              <a:gd name="connsiteY170" fmla="*/ 1144132 h 2434467"/>
              <a:gd name="connsiteX171" fmla="*/ 1953866 w 4672507"/>
              <a:gd name="connsiteY171" fmla="*/ 1258432 h 2434467"/>
              <a:gd name="connsiteX172" fmla="*/ 1680816 w 4672507"/>
              <a:gd name="connsiteY172" fmla="*/ 1379082 h 2434467"/>
              <a:gd name="connsiteX173" fmla="*/ 1668116 w 4672507"/>
              <a:gd name="connsiteY173" fmla="*/ 1271132 h 2434467"/>
              <a:gd name="connsiteX174" fmla="*/ 1553816 w 4672507"/>
              <a:gd name="connsiteY174" fmla="*/ 1207632 h 2434467"/>
              <a:gd name="connsiteX175" fmla="*/ 1566516 w 4672507"/>
              <a:gd name="connsiteY175" fmla="*/ 1264782 h 2434467"/>
              <a:gd name="connsiteX176" fmla="*/ 1566516 w 4672507"/>
              <a:gd name="connsiteY176" fmla="*/ 1353682 h 2434467"/>
              <a:gd name="connsiteX177" fmla="*/ 1337916 w 4672507"/>
              <a:gd name="connsiteY177" fmla="*/ 1417182 h 2434467"/>
              <a:gd name="connsiteX178" fmla="*/ 1312516 w 4672507"/>
              <a:gd name="connsiteY178" fmla="*/ 1537832 h 2434467"/>
              <a:gd name="connsiteX179" fmla="*/ 1229966 w 4672507"/>
              <a:gd name="connsiteY179" fmla="*/ 1582282 h 2434467"/>
              <a:gd name="connsiteX180" fmla="*/ 1198216 w 4672507"/>
              <a:gd name="connsiteY180" fmla="*/ 1448932 h 2434467"/>
              <a:gd name="connsiteX181" fmla="*/ 1077566 w 4672507"/>
              <a:gd name="connsiteY181" fmla="*/ 1404482 h 2434467"/>
              <a:gd name="connsiteX182" fmla="*/ 785466 w 4672507"/>
              <a:gd name="connsiteY182" fmla="*/ 985382 h 2434467"/>
              <a:gd name="connsiteX183" fmla="*/ 633066 w 4672507"/>
              <a:gd name="connsiteY183" fmla="*/ 737732 h 2434467"/>
              <a:gd name="connsiteX184" fmla="*/ 620366 w 4672507"/>
              <a:gd name="connsiteY184" fmla="*/ 820282 h 2434467"/>
              <a:gd name="connsiteX185" fmla="*/ 493366 w 4672507"/>
              <a:gd name="connsiteY185" fmla="*/ 839332 h 2434467"/>
              <a:gd name="connsiteX186" fmla="*/ 487016 w 4672507"/>
              <a:gd name="connsiteY186" fmla="*/ 750432 h 2434467"/>
              <a:gd name="connsiteX187" fmla="*/ 169516 w 4672507"/>
              <a:gd name="connsiteY187" fmla="*/ 623432 h 2434467"/>
              <a:gd name="connsiteX0" fmla="*/ 169516 w 4755430"/>
              <a:gd name="connsiteY0" fmla="*/ 623432 h 2434467"/>
              <a:gd name="connsiteX1" fmla="*/ 956916 w 4755430"/>
              <a:gd name="connsiteY1" fmla="*/ 1537832 h 2434467"/>
              <a:gd name="connsiteX2" fmla="*/ 899767 w 4755430"/>
              <a:gd name="connsiteY2" fmla="*/ 1575932 h 2434467"/>
              <a:gd name="connsiteX3" fmla="*/ 785467 w 4755430"/>
              <a:gd name="connsiteY3" fmla="*/ 1620382 h 2434467"/>
              <a:gd name="connsiteX4" fmla="*/ 715617 w 4755430"/>
              <a:gd name="connsiteY4" fmla="*/ 1702932 h 2434467"/>
              <a:gd name="connsiteX5" fmla="*/ 741017 w 4755430"/>
              <a:gd name="connsiteY5" fmla="*/ 1690232 h 2434467"/>
              <a:gd name="connsiteX6" fmla="*/ 512416 w 4755430"/>
              <a:gd name="connsiteY6" fmla="*/ 1702932 h 2434467"/>
              <a:gd name="connsiteX7" fmla="*/ 309216 w 4755430"/>
              <a:gd name="connsiteY7" fmla="*/ 1887082 h 2434467"/>
              <a:gd name="connsiteX8" fmla="*/ 4416 w 4755430"/>
              <a:gd name="connsiteY8" fmla="*/ 2071232 h 2434467"/>
              <a:gd name="connsiteX9" fmla="*/ 563217 w 4755430"/>
              <a:gd name="connsiteY9" fmla="*/ 2001382 h 2434467"/>
              <a:gd name="connsiteX10" fmla="*/ 810866 w 4755430"/>
              <a:gd name="connsiteY10" fmla="*/ 1855332 h 2434467"/>
              <a:gd name="connsiteX11" fmla="*/ 1115666 w 4755430"/>
              <a:gd name="connsiteY11" fmla="*/ 1785482 h 2434467"/>
              <a:gd name="connsiteX12" fmla="*/ 842617 w 4755430"/>
              <a:gd name="connsiteY12" fmla="*/ 1899782 h 2434467"/>
              <a:gd name="connsiteX13" fmla="*/ 1223616 w 4755430"/>
              <a:gd name="connsiteY13" fmla="*/ 2166482 h 2434467"/>
              <a:gd name="connsiteX14" fmla="*/ 1433166 w 4755430"/>
              <a:gd name="connsiteY14" fmla="*/ 1715632 h 2434467"/>
              <a:gd name="connsiteX15" fmla="*/ 1585566 w 4755430"/>
              <a:gd name="connsiteY15" fmla="*/ 2109332 h 2434467"/>
              <a:gd name="connsiteX16" fmla="*/ 1617317 w 4755430"/>
              <a:gd name="connsiteY16" fmla="*/ 2033132 h 2434467"/>
              <a:gd name="connsiteX17" fmla="*/ 1617317 w 4755430"/>
              <a:gd name="connsiteY17" fmla="*/ 1823582 h 2434467"/>
              <a:gd name="connsiteX18" fmla="*/ 1661766 w 4755430"/>
              <a:gd name="connsiteY18" fmla="*/ 1721982 h 2434467"/>
              <a:gd name="connsiteX19" fmla="*/ 1833216 w 4755430"/>
              <a:gd name="connsiteY19" fmla="*/ 1753732 h 2434467"/>
              <a:gd name="connsiteX20" fmla="*/ 2163416 w 4755430"/>
              <a:gd name="connsiteY20" fmla="*/ 1728332 h 2434467"/>
              <a:gd name="connsiteX21" fmla="*/ 2417416 w 4755430"/>
              <a:gd name="connsiteY21" fmla="*/ 1518782 h 2434467"/>
              <a:gd name="connsiteX22" fmla="*/ 2315816 w 4755430"/>
              <a:gd name="connsiteY22" fmla="*/ 2077582 h 2434467"/>
              <a:gd name="connsiteX23" fmla="*/ 2569816 w 4755430"/>
              <a:gd name="connsiteY23" fmla="*/ 2014082 h 2434467"/>
              <a:gd name="connsiteX24" fmla="*/ 2538067 w 4755430"/>
              <a:gd name="connsiteY24" fmla="*/ 1912482 h 2434467"/>
              <a:gd name="connsiteX25" fmla="*/ 2620617 w 4755430"/>
              <a:gd name="connsiteY25" fmla="*/ 1741032 h 2434467"/>
              <a:gd name="connsiteX26" fmla="*/ 2633316 w 4755430"/>
              <a:gd name="connsiteY26" fmla="*/ 1633082 h 2434467"/>
              <a:gd name="connsiteX27" fmla="*/ 2925416 w 4755430"/>
              <a:gd name="connsiteY27" fmla="*/ 1779132 h 2434467"/>
              <a:gd name="connsiteX28" fmla="*/ 2944466 w 4755430"/>
              <a:gd name="connsiteY28" fmla="*/ 1925182 h 2434467"/>
              <a:gd name="connsiteX29" fmla="*/ 3039716 w 4755430"/>
              <a:gd name="connsiteY29" fmla="*/ 1728332 h 2434467"/>
              <a:gd name="connsiteX30" fmla="*/ 3109566 w 4755430"/>
              <a:gd name="connsiteY30" fmla="*/ 1709282 h 2434467"/>
              <a:gd name="connsiteX31" fmla="*/ 3039716 w 4755430"/>
              <a:gd name="connsiteY31" fmla="*/ 1474332 h 2434467"/>
              <a:gd name="connsiteX32" fmla="*/ 3236566 w 4755430"/>
              <a:gd name="connsiteY32" fmla="*/ 1448932 h 2434467"/>
              <a:gd name="connsiteX33" fmla="*/ 3281016 w 4755430"/>
              <a:gd name="connsiteY33" fmla="*/ 1677532 h 2434467"/>
              <a:gd name="connsiteX34" fmla="*/ 3331816 w 4755430"/>
              <a:gd name="connsiteY34" fmla="*/ 1607682 h 2434467"/>
              <a:gd name="connsiteX35" fmla="*/ 3369916 w 4755430"/>
              <a:gd name="connsiteY35" fmla="*/ 1487032 h 2434467"/>
              <a:gd name="connsiteX36" fmla="*/ 3528666 w 4755430"/>
              <a:gd name="connsiteY36" fmla="*/ 1537832 h 2434467"/>
              <a:gd name="connsiteX37" fmla="*/ 3465166 w 4755430"/>
              <a:gd name="connsiteY37" fmla="*/ 1715632 h 2434467"/>
              <a:gd name="connsiteX38" fmla="*/ 3547716 w 4755430"/>
              <a:gd name="connsiteY38" fmla="*/ 1709282 h 2434467"/>
              <a:gd name="connsiteX39" fmla="*/ 3325466 w 4755430"/>
              <a:gd name="connsiteY39" fmla="*/ 2090282 h 2434467"/>
              <a:gd name="connsiteX40" fmla="*/ 3611216 w 4755430"/>
              <a:gd name="connsiteY40" fmla="*/ 2033132 h 2434467"/>
              <a:gd name="connsiteX41" fmla="*/ 3668367 w 4755430"/>
              <a:gd name="connsiteY41" fmla="*/ 2141083 h 2434467"/>
              <a:gd name="connsiteX42" fmla="*/ 3566767 w 4755430"/>
              <a:gd name="connsiteY42" fmla="*/ 2337932 h 2434467"/>
              <a:gd name="connsiteX43" fmla="*/ 3529172 w 4755430"/>
              <a:gd name="connsiteY43" fmla="*/ 2428425 h 2434467"/>
              <a:gd name="connsiteX44" fmla="*/ 3674716 w 4755430"/>
              <a:gd name="connsiteY44" fmla="*/ 2395082 h 2434467"/>
              <a:gd name="connsiteX45" fmla="*/ 3744567 w 4755430"/>
              <a:gd name="connsiteY45" fmla="*/ 2268081 h 2434467"/>
              <a:gd name="connsiteX46" fmla="*/ 3916016 w 4755430"/>
              <a:gd name="connsiteY46" fmla="*/ 2433182 h 2434467"/>
              <a:gd name="connsiteX47" fmla="*/ 3871567 w 4755430"/>
              <a:gd name="connsiteY47" fmla="*/ 2160131 h 2434467"/>
              <a:gd name="connsiteX48" fmla="*/ 4062067 w 4755430"/>
              <a:gd name="connsiteY48" fmla="*/ 2179181 h 2434467"/>
              <a:gd name="connsiteX49" fmla="*/ 3985867 w 4755430"/>
              <a:gd name="connsiteY49" fmla="*/ 2020433 h 2434467"/>
              <a:gd name="connsiteX50" fmla="*/ 3902905 w 4755430"/>
              <a:gd name="connsiteY50" fmla="*/ 1995911 h 2434467"/>
              <a:gd name="connsiteX51" fmla="*/ 3909667 w 4755430"/>
              <a:gd name="connsiteY51" fmla="*/ 1925181 h 2434467"/>
              <a:gd name="connsiteX52" fmla="*/ 3884267 w 4755430"/>
              <a:gd name="connsiteY52" fmla="*/ 1906131 h 2434467"/>
              <a:gd name="connsiteX53" fmla="*/ 3909667 w 4755430"/>
              <a:gd name="connsiteY53" fmla="*/ 1817232 h 2434467"/>
              <a:gd name="connsiteX54" fmla="*/ 3858455 w 4755430"/>
              <a:gd name="connsiteY54" fmla="*/ 1735561 h 2434467"/>
              <a:gd name="connsiteX55" fmla="*/ 3776317 w 4755430"/>
              <a:gd name="connsiteY55" fmla="*/ 1721982 h 2434467"/>
              <a:gd name="connsiteX56" fmla="*/ 3954117 w 4755430"/>
              <a:gd name="connsiteY56" fmla="*/ 1626732 h 2434467"/>
              <a:gd name="connsiteX57" fmla="*/ 3745072 w 4755430"/>
              <a:gd name="connsiteY57" fmla="*/ 1526725 h 2434467"/>
              <a:gd name="connsiteX58" fmla="*/ 3769967 w 4755430"/>
              <a:gd name="connsiteY58" fmla="*/ 1467983 h 2434467"/>
              <a:gd name="connsiteX59" fmla="*/ 3700116 w 4755430"/>
              <a:gd name="connsiteY59" fmla="*/ 1379082 h 2434467"/>
              <a:gd name="connsiteX60" fmla="*/ 3890616 w 4755430"/>
              <a:gd name="connsiteY60" fmla="*/ 1264782 h 2434467"/>
              <a:gd name="connsiteX61" fmla="*/ 3890616 w 4755430"/>
              <a:gd name="connsiteY61" fmla="*/ 1099682 h 2434467"/>
              <a:gd name="connsiteX62" fmla="*/ 4068416 w 4755430"/>
              <a:gd name="connsiteY62" fmla="*/ 1264782 h 2434467"/>
              <a:gd name="connsiteX63" fmla="*/ 4144616 w 4755430"/>
              <a:gd name="connsiteY63" fmla="*/ 1029832 h 2434467"/>
              <a:gd name="connsiteX64" fmla="*/ 4246216 w 4755430"/>
              <a:gd name="connsiteY64" fmla="*/ 1144132 h 2434467"/>
              <a:gd name="connsiteX65" fmla="*/ 4239866 w 4755430"/>
              <a:gd name="connsiteY65" fmla="*/ 1296532 h 2434467"/>
              <a:gd name="connsiteX66" fmla="*/ 4379566 w 4755430"/>
              <a:gd name="connsiteY66" fmla="*/ 1239382 h 2434467"/>
              <a:gd name="connsiteX67" fmla="*/ 4227166 w 4755430"/>
              <a:gd name="connsiteY67" fmla="*/ 1518782 h 2434467"/>
              <a:gd name="connsiteX68" fmla="*/ 4354672 w 4755430"/>
              <a:gd name="connsiteY68" fmla="*/ 1494975 h 2434467"/>
              <a:gd name="connsiteX69" fmla="*/ 4500216 w 4755430"/>
              <a:gd name="connsiteY69" fmla="*/ 1404482 h 2434467"/>
              <a:gd name="connsiteX70" fmla="*/ 4754722 w 4755430"/>
              <a:gd name="connsiteY70" fmla="*/ 1260025 h 2434467"/>
              <a:gd name="connsiteX71" fmla="*/ 4583273 w 4755430"/>
              <a:gd name="connsiteY71" fmla="*/ 1317175 h 2434467"/>
              <a:gd name="connsiteX72" fmla="*/ 4658966 w 4755430"/>
              <a:gd name="connsiteY72" fmla="*/ 1112382 h 2434467"/>
              <a:gd name="connsiteX73" fmla="*/ 4665316 w 4755430"/>
              <a:gd name="connsiteY73" fmla="*/ 617082 h 2434467"/>
              <a:gd name="connsiteX74" fmla="*/ 4582766 w 4755430"/>
              <a:gd name="connsiteY74" fmla="*/ 432932 h 2434467"/>
              <a:gd name="connsiteX75" fmla="*/ 4493866 w 4755430"/>
              <a:gd name="connsiteY75" fmla="*/ 610732 h 2434467"/>
              <a:gd name="connsiteX76" fmla="*/ 4341466 w 4755430"/>
              <a:gd name="connsiteY76" fmla="*/ 578982 h 2434467"/>
              <a:gd name="connsiteX77" fmla="*/ 4404966 w 4755430"/>
              <a:gd name="connsiteY77" fmla="*/ 331332 h 2434467"/>
              <a:gd name="connsiteX78" fmla="*/ 4265266 w 4755430"/>
              <a:gd name="connsiteY78" fmla="*/ 439282 h 2434467"/>
              <a:gd name="connsiteX79" fmla="*/ 4150966 w 4755430"/>
              <a:gd name="connsiteY79" fmla="*/ 591682 h 2434467"/>
              <a:gd name="connsiteX80" fmla="*/ 4068416 w 4755430"/>
              <a:gd name="connsiteY80" fmla="*/ 553582 h 2434467"/>
              <a:gd name="connsiteX81" fmla="*/ 4106516 w 4755430"/>
              <a:gd name="connsiteY81" fmla="*/ 464682 h 2434467"/>
              <a:gd name="connsiteX82" fmla="*/ 4131916 w 4755430"/>
              <a:gd name="connsiteY82" fmla="*/ 331332 h 2434467"/>
              <a:gd name="connsiteX83" fmla="*/ 4036666 w 4755430"/>
              <a:gd name="connsiteY83" fmla="*/ 426582 h 2434467"/>
              <a:gd name="connsiteX84" fmla="*/ 3890616 w 4755430"/>
              <a:gd name="connsiteY84" fmla="*/ 267832 h 2434467"/>
              <a:gd name="connsiteX85" fmla="*/ 3941416 w 4755430"/>
              <a:gd name="connsiteY85" fmla="*/ 458332 h 2434467"/>
              <a:gd name="connsiteX86" fmla="*/ 3928716 w 4755430"/>
              <a:gd name="connsiteY86" fmla="*/ 585332 h 2434467"/>
              <a:gd name="connsiteX87" fmla="*/ 3890616 w 4755430"/>
              <a:gd name="connsiteY87" fmla="*/ 648832 h 2434467"/>
              <a:gd name="connsiteX88" fmla="*/ 3801716 w 4755430"/>
              <a:gd name="connsiteY88" fmla="*/ 610732 h 2434467"/>
              <a:gd name="connsiteX89" fmla="*/ 3795366 w 4755430"/>
              <a:gd name="connsiteY89" fmla="*/ 502782 h 2434467"/>
              <a:gd name="connsiteX90" fmla="*/ 3719166 w 4755430"/>
              <a:gd name="connsiteY90" fmla="*/ 451982 h 2434467"/>
              <a:gd name="connsiteX91" fmla="*/ 3662016 w 4755430"/>
              <a:gd name="connsiteY91" fmla="*/ 483732 h 2434467"/>
              <a:gd name="connsiteX92" fmla="*/ 3712816 w 4755430"/>
              <a:gd name="connsiteY92" fmla="*/ 572632 h 2434467"/>
              <a:gd name="connsiteX93" fmla="*/ 3693766 w 4755430"/>
              <a:gd name="connsiteY93" fmla="*/ 585332 h 2434467"/>
              <a:gd name="connsiteX94" fmla="*/ 3630266 w 4755430"/>
              <a:gd name="connsiteY94" fmla="*/ 566282 h 2434467"/>
              <a:gd name="connsiteX95" fmla="*/ 3598516 w 4755430"/>
              <a:gd name="connsiteY95" fmla="*/ 471032 h 2434467"/>
              <a:gd name="connsiteX96" fmla="*/ 3674716 w 4755430"/>
              <a:gd name="connsiteY96" fmla="*/ 337682 h 2434467"/>
              <a:gd name="connsiteX97" fmla="*/ 3528666 w 4755430"/>
              <a:gd name="connsiteY97" fmla="*/ 331332 h 2434467"/>
              <a:gd name="connsiteX98" fmla="*/ 3649316 w 4755430"/>
              <a:gd name="connsiteY98" fmla="*/ 255132 h 2434467"/>
              <a:gd name="connsiteX99" fmla="*/ 3668366 w 4755430"/>
              <a:gd name="connsiteY99" fmla="*/ 159882 h 2434467"/>
              <a:gd name="connsiteX100" fmla="*/ 3560416 w 4755430"/>
              <a:gd name="connsiteY100" fmla="*/ 109082 h 2434467"/>
              <a:gd name="connsiteX101" fmla="*/ 3484216 w 4755430"/>
              <a:gd name="connsiteY101" fmla="*/ 197982 h 2434467"/>
              <a:gd name="connsiteX102" fmla="*/ 3458816 w 4755430"/>
              <a:gd name="connsiteY102" fmla="*/ 153532 h 2434467"/>
              <a:gd name="connsiteX103" fmla="*/ 3382616 w 4755430"/>
              <a:gd name="connsiteY103" fmla="*/ 153532 h 2434467"/>
              <a:gd name="connsiteX104" fmla="*/ 3382616 w 4755430"/>
              <a:gd name="connsiteY104" fmla="*/ 223382 h 2434467"/>
              <a:gd name="connsiteX105" fmla="*/ 3293716 w 4755430"/>
              <a:gd name="connsiteY105" fmla="*/ 96382 h 2434467"/>
              <a:gd name="connsiteX106" fmla="*/ 3185766 w 4755430"/>
              <a:gd name="connsiteY106" fmla="*/ 45582 h 2434467"/>
              <a:gd name="connsiteX107" fmla="*/ 3312766 w 4755430"/>
              <a:gd name="connsiteY107" fmla="*/ 337682 h 2434467"/>
              <a:gd name="connsiteX108" fmla="*/ 3147666 w 4755430"/>
              <a:gd name="connsiteY108" fmla="*/ 236082 h 2434467"/>
              <a:gd name="connsiteX109" fmla="*/ 3077816 w 4755430"/>
              <a:gd name="connsiteY109" fmla="*/ 242432 h 2434467"/>
              <a:gd name="connsiteX110" fmla="*/ 3014316 w 4755430"/>
              <a:gd name="connsiteY110" fmla="*/ 312282 h 2434467"/>
              <a:gd name="connsiteX111" fmla="*/ 2766666 w 4755430"/>
              <a:gd name="connsiteY111" fmla="*/ 331332 h 2434467"/>
              <a:gd name="connsiteX112" fmla="*/ 2817466 w 4755430"/>
              <a:gd name="connsiteY112" fmla="*/ 236082 h 2434467"/>
              <a:gd name="connsiteX113" fmla="*/ 2639666 w 4755430"/>
              <a:gd name="connsiteY113" fmla="*/ 229732 h 2434467"/>
              <a:gd name="connsiteX114" fmla="*/ 2455516 w 4755430"/>
              <a:gd name="connsiteY114" fmla="*/ 255132 h 2434467"/>
              <a:gd name="connsiteX115" fmla="*/ 2493616 w 4755430"/>
              <a:gd name="connsiteY115" fmla="*/ 159882 h 2434467"/>
              <a:gd name="connsiteX116" fmla="*/ 2322166 w 4755430"/>
              <a:gd name="connsiteY116" fmla="*/ 70982 h 2434467"/>
              <a:gd name="connsiteX117" fmla="*/ 2118966 w 4755430"/>
              <a:gd name="connsiteY117" fmla="*/ 1132 h 2434467"/>
              <a:gd name="connsiteX118" fmla="*/ 1522066 w 4755430"/>
              <a:gd name="connsiteY118" fmla="*/ 128132 h 2434467"/>
              <a:gd name="connsiteX119" fmla="*/ 1820516 w 4755430"/>
              <a:gd name="connsiteY119" fmla="*/ 178932 h 2434467"/>
              <a:gd name="connsiteX120" fmla="*/ 2138016 w 4755430"/>
              <a:gd name="connsiteY120" fmla="*/ 128132 h 2434467"/>
              <a:gd name="connsiteX121" fmla="*/ 2290416 w 4755430"/>
              <a:gd name="connsiteY121" fmla="*/ 197982 h 2434467"/>
              <a:gd name="connsiteX122" fmla="*/ 2290416 w 4755430"/>
              <a:gd name="connsiteY122" fmla="*/ 305932 h 2434467"/>
              <a:gd name="connsiteX123" fmla="*/ 2226916 w 4755430"/>
              <a:gd name="connsiteY123" fmla="*/ 305932 h 2434467"/>
              <a:gd name="connsiteX124" fmla="*/ 2144366 w 4755430"/>
              <a:gd name="connsiteY124" fmla="*/ 420232 h 2434467"/>
              <a:gd name="connsiteX125" fmla="*/ 2220566 w 4755430"/>
              <a:gd name="connsiteY125" fmla="*/ 420232 h 2434467"/>
              <a:gd name="connsiteX126" fmla="*/ 2366616 w 4755430"/>
              <a:gd name="connsiteY126" fmla="*/ 318632 h 2434467"/>
              <a:gd name="connsiteX127" fmla="*/ 2392016 w 4755430"/>
              <a:gd name="connsiteY127" fmla="*/ 502782 h 2434467"/>
              <a:gd name="connsiteX128" fmla="*/ 2436466 w 4755430"/>
              <a:gd name="connsiteY128" fmla="*/ 426582 h 2434467"/>
              <a:gd name="connsiteX129" fmla="*/ 2461866 w 4755430"/>
              <a:gd name="connsiteY129" fmla="*/ 363082 h 2434467"/>
              <a:gd name="connsiteX130" fmla="*/ 2626966 w 4755430"/>
              <a:gd name="connsiteY130" fmla="*/ 451982 h 2434467"/>
              <a:gd name="connsiteX131" fmla="*/ 2582516 w 4755430"/>
              <a:gd name="connsiteY131" fmla="*/ 566282 h 2434467"/>
              <a:gd name="connsiteX132" fmla="*/ 2684116 w 4755430"/>
              <a:gd name="connsiteY132" fmla="*/ 528182 h 2434467"/>
              <a:gd name="connsiteX133" fmla="*/ 2823816 w 4755430"/>
              <a:gd name="connsiteY133" fmla="*/ 528182 h 2434467"/>
              <a:gd name="connsiteX134" fmla="*/ 2709516 w 4755430"/>
              <a:gd name="connsiteY134" fmla="*/ 648832 h 2434467"/>
              <a:gd name="connsiteX135" fmla="*/ 2665066 w 4755430"/>
              <a:gd name="connsiteY135" fmla="*/ 718682 h 2434467"/>
              <a:gd name="connsiteX136" fmla="*/ 2785716 w 4755430"/>
              <a:gd name="connsiteY136" fmla="*/ 725032 h 2434467"/>
              <a:gd name="connsiteX137" fmla="*/ 2836516 w 4755430"/>
              <a:gd name="connsiteY137" fmla="*/ 693282 h 2434467"/>
              <a:gd name="connsiteX138" fmla="*/ 2906366 w 4755430"/>
              <a:gd name="connsiteY138" fmla="*/ 642482 h 2434467"/>
              <a:gd name="connsiteX139" fmla="*/ 3001616 w 4755430"/>
              <a:gd name="connsiteY139" fmla="*/ 661532 h 2434467"/>
              <a:gd name="connsiteX140" fmla="*/ 3033366 w 4755430"/>
              <a:gd name="connsiteY140" fmla="*/ 623432 h 2434467"/>
              <a:gd name="connsiteX141" fmla="*/ 3141316 w 4755430"/>
              <a:gd name="connsiteY141" fmla="*/ 655182 h 2434467"/>
              <a:gd name="connsiteX142" fmla="*/ 3122266 w 4755430"/>
              <a:gd name="connsiteY142" fmla="*/ 788532 h 2434467"/>
              <a:gd name="connsiteX143" fmla="*/ 3198466 w 4755430"/>
              <a:gd name="connsiteY143" fmla="*/ 686932 h 2434467"/>
              <a:gd name="connsiteX144" fmla="*/ 3255616 w 4755430"/>
              <a:gd name="connsiteY144" fmla="*/ 610732 h 2434467"/>
              <a:gd name="connsiteX145" fmla="*/ 3522316 w 4755430"/>
              <a:gd name="connsiteY145" fmla="*/ 807582 h 2434467"/>
              <a:gd name="connsiteX146" fmla="*/ 3350866 w 4755430"/>
              <a:gd name="connsiteY146" fmla="*/ 966332 h 2434467"/>
              <a:gd name="connsiteX147" fmla="*/ 3331816 w 4755430"/>
              <a:gd name="connsiteY147" fmla="*/ 1029832 h 2434467"/>
              <a:gd name="connsiteX148" fmla="*/ 3007966 w 4755430"/>
              <a:gd name="connsiteY148" fmla="*/ 1036182 h 2434467"/>
              <a:gd name="connsiteX149" fmla="*/ 3001616 w 4755430"/>
              <a:gd name="connsiteY149" fmla="*/ 947282 h 2434467"/>
              <a:gd name="connsiteX150" fmla="*/ 2925416 w 4755430"/>
              <a:gd name="connsiteY150" fmla="*/ 883782 h 2434467"/>
              <a:gd name="connsiteX151" fmla="*/ 2957166 w 4755430"/>
              <a:gd name="connsiteY151" fmla="*/ 1023482 h 2434467"/>
              <a:gd name="connsiteX152" fmla="*/ 2957166 w 4755430"/>
              <a:gd name="connsiteY152" fmla="*/ 1055232 h 2434467"/>
              <a:gd name="connsiteX153" fmla="*/ 2931766 w 4755430"/>
              <a:gd name="connsiteY153" fmla="*/ 1175882 h 2434467"/>
              <a:gd name="connsiteX154" fmla="*/ 2766666 w 4755430"/>
              <a:gd name="connsiteY154" fmla="*/ 1017132 h 2434467"/>
              <a:gd name="connsiteX155" fmla="*/ 2773016 w 4755430"/>
              <a:gd name="connsiteY155" fmla="*/ 1086982 h 2434467"/>
              <a:gd name="connsiteX156" fmla="*/ 2760316 w 4755430"/>
              <a:gd name="connsiteY156" fmla="*/ 1175882 h 2434467"/>
              <a:gd name="connsiteX157" fmla="*/ 2531716 w 4755430"/>
              <a:gd name="connsiteY157" fmla="*/ 1207632 h 2434467"/>
              <a:gd name="connsiteX158" fmla="*/ 2341216 w 4755430"/>
              <a:gd name="connsiteY158" fmla="*/ 1283832 h 2434467"/>
              <a:gd name="connsiteX159" fmla="*/ 2423766 w 4755430"/>
              <a:gd name="connsiteY159" fmla="*/ 947282 h 2434467"/>
              <a:gd name="connsiteX160" fmla="*/ 2322166 w 4755430"/>
              <a:gd name="connsiteY160" fmla="*/ 1061582 h 2434467"/>
              <a:gd name="connsiteX161" fmla="*/ 2182466 w 4755430"/>
              <a:gd name="connsiteY161" fmla="*/ 998082 h 2434467"/>
              <a:gd name="connsiteX162" fmla="*/ 2290416 w 4755430"/>
              <a:gd name="connsiteY162" fmla="*/ 1106032 h 2434467"/>
              <a:gd name="connsiteX163" fmla="*/ 2245966 w 4755430"/>
              <a:gd name="connsiteY163" fmla="*/ 1201282 h 2434467"/>
              <a:gd name="connsiteX164" fmla="*/ 2163416 w 4755430"/>
              <a:gd name="connsiteY164" fmla="*/ 1201282 h 2434467"/>
              <a:gd name="connsiteX165" fmla="*/ 2150716 w 4755430"/>
              <a:gd name="connsiteY165" fmla="*/ 1258432 h 2434467"/>
              <a:gd name="connsiteX166" fmla="*/ 2055466 w 4755430"/>
              <a:gd name="connsiteY166" fmla="*/ 1252082 h 2434467"/>
              <a:gd name="connsiteX167" fmla="*/ 1979266 w 4755430"/>
              <a:gd name="connsiteY167" fmla="*/ 1112382 h 2434467"/>
              <a:gd name="connsiteX168" fmla="*/ 1934816 w 4755430"/>
              <a:gd name="connsiteY168" fmla="*/ 1074282 h 2434467"/>
              <a:gd name="connsiteX169" fmla="*/ 1890366 w 4755430"/>
              <a:gd name="connsiteY169" fmla="*/ 953632 h 2434467"/>
              <a:gd name="connsiteX170" fmla="*/ 1877666 w 4755430"/>
              <a:gd name="connsiteY170" fmla="*/ 1144132 h 2434467"/>
              <a:gd name="connsiteX171" fmla="*/ 1953866 w 4755430"/>
              <a:gd name="connsiteY171" fmla="*/ 1258432 h 2434467"/>
              <a:gd name="connsiteX172" fmla="*/ 1680816 w 4755430"/>
              <a:gd name="connsiteY172" fmla="*/ 1379082 h 2434467"/>
              <a:gd name="connsiteX173" fmla="*/ 1668116 w 4755430"/>
              <a:gd name="connsiteY173" fmla="*/ 1271132 h 2434467"/>
              <a:gd name="connsiteX174" fmla="*/ 1553816 w 4755430"/>
              <a:gd name="connsiteY174" fmla="*/ 1207632 h 2434467"/>
              <a:gd name="connsiteX175" fmla="*/ 1566516 w 4755430"/>
              <a:gd name="connsiteY175" fmla="*/ 1264782 h 2434467"/>
              <a:gd name="connsiteX176" fmla="*/ 1566516 w 4755430"/>
              <a:gd name="connsiteY176" fmla="*/ 1353682 h 2434467"/>
              <a:gd name="connsiteX177" fmla="*/ 1337916 w 4755430"/>
              <a:gd name="connsiteY177" fmla="*/ 1417182 h 2434467"/>
              <a:gd name="connsiteX178" fmla="*/ 1312516 w 4755430"/>
              <a:gd name="connsiteY178" fmla="*/ 1537832 h 2434467"/>
              <a:gd name="connsiteX179" fmla="*/ 1229966 w 4755430"/>
              <a:gd name="connsiteY179" fmla="*/ 1582282 h 2434467"/>
              <a:gd name="connsiteX180" fmla="*/ 1198216 w 4755430"/>
              <a:gd name="connsiteY180" fmla="*/ 1448932 h 2434467"/>
              <a:gd name="connsiteX181" fmla="*/ 1077566 w 4755430"/>
              <a:gd name="connsiteY181" fmla="*/ 1404482 h 2434467"/>
              <a:gd name="connsiteX182" fmla="*/ 785466 w 4755430"/>
              <a:gd name="connsiteY182" fmla="*/ 985382 h 2434467"/>
              <a:gd name="connsiteX183" fmla="*/ 633066 w 4755430"/>
              <a:gd name="connsiteY183" fmla="*/ 737732 h 2434467"/>
              <a:gd name="connsiteX184" fmla="*/ 620366 w 4755430"/>
              <a:gd name="connsiteY184" fmla="*/ 820282 h 2434467"/>
              <a:gd name="connsiteX185" fmla="*/ 493366 w 4755430"/>
              <a:gd name="connsiteY185" fmla="*/ 839332 h 2434467"/>
              <a:gd name="connsiteX186" fmla="*/ 487016 w 4755430"/>
              <a:gd name="connsiteY186" fmla="*/ 750432 h 2434467"/>
              <a:gd name="connsiteX187" fmla="*/ 169516 w 4755430"/>
              <a:gd name="connsiteY187" fmla="*/ 623432 h 2434467"/>
              <a:gd name="connsiteX0" fmla="*/ 169516 w 4672507"/>
              <a:gd name="connsiteY0" fmla="*/ 623432 h 2434467"/>
              <a:gd name="connsiteX1" fmla="*/ 956916 w 4672507"/>
              <a:gd name="connsiteY1" fmla="*/ 1537832 h 2434467"/>
              <a:gd name="connsiteX2" fmla="*/ 899767 w 4672507"/>
              <a:gd name="connsiteY2" fmla="*/ 1575932 h 2434467"/>
              <a:gd name="connsiteX3" fmla="*/ 785467 w 4672507"/>
              <a:gd name="connsiteY3" fmla="*/ 1620382 h 2434467"/>
              <a:gd name="connsiteX4" fmla="*/ 715617 w 4672507"/>
              <a:gd name="connsiteY4" fmla="*/ 1702932 h 2434467"/>
              <a:gd name="connsiteX5" fmla="*/ 741017 w 4672507"/>
              <a:gd name="connsiteY5" fmla="*/ 1690232 h 2434467"/>
              <a:gd name="connsiteX6" fmla="*/ 512416 w 4672507"/>
              <a:gd name="connsiteY6" fmla="*/ 1702932 h 2434467"/>
              <a:gd name="connsiteX7" fmla="*/ 309216 w 4672507"/>
              <a:gd name="connsiteY7" fmla="*/ 1887082 h 2434467"/>
              <a:gd name="connsiteX8" fmla="*/ 4416 w 4672507"/>
              <a:gd name="connsiteY8" fmla="*/ 2071232 h 2434467"/>
              <a:gd name="connsiteX9" fmla="*/ 563217 w 4672507"/>
              <a:gd name="connsiteY9" fmla="*/ 2001382 h 2434467"/>
              <a:gd name="connsiteX10" fmla="*/ 810866 w 4672507"/>
              <a:gd name="connsiteY10" fmla="*/ 1855332 h 2434467"/>
              <a:gd name="connsiteX11" fmla="*/ 1115666 w 4672507"/>
              <a:gd name="connsiteY11" fmla="*/ 1785482 h 2434467"/>
              <a:gd name="connsiteX12" fmla="*/ 842617 w 4672507"/>
              <a:gd name="connsiteY12" fmla="*/ 1899782 h 2434467"/>
              <a:gd name="connsiteX13" fmla="*/ 1223616 w 4672507"/>
              <a:gd name="connsiteY13" fmla="*/ 2166482 h 2434467"/>
              <a:gd name="connsiteX14" fmla="*/ 1433166 w 4672507"/>
              <a:gd name="connsiteY14" fmla="*/ 1715632 h 2434467"/>
              <a:gd name="connsiteX15" fmla="*/ 1585566 w 4672507"/>
              <a:gd name="connsiteY15" fmla="*/ 2109332 h 2434467"/>
              <a:gd name="connsiteX16" fmla="*/ 1617317 w 4672507"/>
              <a:gd name="connsiteY16" fmla="*/ 2033132 h 2434467"/>
              <a:gd name="connsiteX17" fmla="*/ 1617317 w 4672507"/>
              <a:gd name="connsiteY17" fmla="*/ 1823582 h 2434467"/>
              <a:gd name="connsiteX18" fmla="*/ 1661766 w 4672507"/>
              <a:gd name="connsiteY18" fmla="*/ 1721982 h 2434467"/>
              <a:gd name="connsiteX19" fmla="*/ 1833216 w 4672507"/>
              <a:gd name="connsiteY19" fmla="*/ 1753732 h 2434467"/>
              <a:gd name="connsiteX20" fmla="*/ 2163416 w 4672507"/>
              <a:gd name="connsiteY20" fmla="*/ 1728332 h 2434467"/>
              <a:gd name="connsiteX21" fmla="*/ 2417416 w 4672507"/>
              <a:gd name="connsiteY21" fmla="*/ 1518782 h 2434467"/>
              <a:gd name="connsiteX22" fmla="*/ 2315816 w 4672507"/>
              <a:gd name="connsiteY22" fmla="*/ 2077582 h 2434467"/>
              <a:gd name="connsiteX23" fmla="*/ 2569816 w 4672507"/>
              <a:gd name="connsiteY23" fmla="*/ 2014082 h 2434467"/>
              <a:gd name="connsiteX24" fmla="*/ 2538067 w 4672507"/>
              <a:gd name="connsiteY24" fmla="*/ 1912482 h 2434467"/>
              <a:gd name="connsiteX25" fmla="*/ 2620617 w 4672507"/>
              <a:gd name="connsiteY25" fmla="*/ 1741032 h 2434467"/>
              <a:gd name="connsiteX26" fmla="*/ 2633316 w 4672507"/>
              <a:gd name="connsiteY26" fmla="*/ 1633082 h 2434467"/>
              <a:gd name="connsiteX27" fmla="*/ 2925416 w 4672507"/>
              <a:gd name="connsiteY27" fmla="*/ 1779132 h 2434467"/>
              <a:gd name="connsiteX28" fmla="*/ 2944466 w 4672507"/>
              <a:gd name="connsiteY28" fmla="*/ 1925182 h 2434467"/>
              <a:gd name="connsiteX29" fmla="*/ 3039716 w 4672507"/>
              <a:gd name="connsiteY29" fmla="*/ 1728332 h 2434467"/>
              <a:gd name="connsiteX30" fmla="*/ 3109566 w 4672507"/>
              <a:gd name="connsiteY30" fmla="*/ 1709282 h 2434467"/>
              <a:gd name="connsiteX31" fmla="*/ 3039716 w 4672507"/>
              <a:gd name="connsiteY31" fmla="*/ 1474332 h 2434467"/>
              <a:gd name="connsiteX32" fmla="*/ 3236566 w 4672507"/>
              <a:gd name="connsiteY32" fmla="*/ 1448932 h 2434467"/>
              <a:gd name="connsiteX33" fmla="*/ 3281016 w 4672507"/>
              <a:gd name="connsiteY33" fmla="*/ 1677532 h 2434467"/>
              <a:gd name="connsiteX34" fmla="*/ 3331816 w 4672507"/>
              <a:gd name="connsiteY34" fmla="*/ 1607682 h 2434467"/>
              <a:gd name="connsiteX35" fmla="*/ 3369916 w 4672507"/>
              <a:gd name="connsiteY35" fmla="*/ 1487032 h 2434467"/>
              <a:gd name="connsiteX36" fmla="*/ 3528666 w 4672507"/>
              <a:gd name="connsiteY36" fmla="*/ 1537832 h 2434467"/>
              <a:gd name="connsiteX37" fmla="*/ 3465166 w 4672507"/>
              <a:gd name="connsiteY37" fmla="*/ 1715632 h 2434467"/>
              <a:gd name="connsiteX38" fmla="*/ 3547716 w 4672507"/>
              <a:gd name="connsiteY38" fmla="*/ 1709282 h 2434467"/>
              <a:gd name="connsiteX39" fmla="*/ 3325466 w 4672507"/>
              <a:gd name="connsiteY39" fmla="*/ 2090282 h 2434467"/>
              <a:gd name="connsiteX40" fmla="*/ 3611216 w 4672507"/>
              <a:gd name="connsiteY40" fmla="*/ 2033132 h 2434467"/>
              <a:gd name="connsiteX41" fmla="*/ 3668367 w 4672507"/>
              <a:gd name="connsiteY41" fmla="*/ 2141083 h 2434467"/>
              <a:gd name="connsiteX42" fmla="*/ 3566767 w 4672507"/>
              <a:gd name="connsiteY42" fmla="*/ 2337932 h 2434467"/>
              <a:gd name="connsiteX43" fmla="*/ 3529172 w 4672507"/>
              <a:gd name="connsiteY43" fmla="*/ 2428425 h 2434467"/>
              <a:gd name="connsiteX44" fmla="*/ 3674716 w 4672507"/>
              <a:gd name="connsiteY44" fmla="*/ 2395082 h 2434467"/>
              <a:gd name="connsiteX45" fmla="*/ 3744567 w 4672507"/>
              <a:gd name="connsiteY45" fmla="*/ 2268081 h 2434467"/>
              <a:gd name="connsiteX46" fmla="*/ 3916016 w 4672507"/>
              <a:gd name="connsiteY46" fmla="*/ 2433182 h 2434467"/>
              <a:gd name="connsiteX47" fmla="*/ 3871567 w 4672507"/>
              <a:gd name="connsiteY47" fmla="*/ 2160131 h 2434467"/>
              <a:gd name="connsiteX48" fmla="*/ 4062067 w 4672507"/>
              <a:gd name="connsiteY48" fmla="*/ 2179181 h 2434467"/>
              <a:gd name="connsiteX49" fmla="*/ 3985867 w 4672507"/>
              <a:gd name="connsiteY49" fmla="*/ 2020433 h 2434467"/>
              <a:gd name="connsiteX50" fmla="*/ 3902905 w 4672507"/>
              <a:gd name="connsiteY50" fmla="*/ 1995911 h 2434467"/>
              <a:gd name="connsiteX51" fmla="*/ 3909667 w 4672507"/>
              <a:gd name="connsiteY51" fmla="*/ 1925181 h 2434467"/>
              <a:gd name="connsiteX52" fmla="*/ 3884267 w 4672507"/>
              <a:gd name="connsiteY52" fmla="*/ 1906131 h 2434467"/>
              <a:gd name="connsiteX53" fmla="*/ 3909667 w 4672507"/>
              <a:gd name="connsiteY53" fmla="*/ 1817232 h 2434467"/>
              <a:gd name="connsiteX54" fmla="*/ 3858455 w 4672507"/>
              <a:gd name="connsiteY54" fmla="*/ 1735561 h 2434467"/>
              <a:gd name="connsiteX55" fmla="*/ 3776317 w 4672507"/>
              <a:gd name="connsiteY55" fmla="*/ 1721982 h 2434467"/>
              <a:gd name="connsiteX56" fmla="*/ 3954117 w 4672507"/>
              <a:gd name="connsiteY56" fmla="*/ 1626732 h 2434467"/>
              <a:gd name="connsiteX57" fmla="*/ 3745072 w 4672507"/>
              <a:gd name="connsiteY57" fmla="*/ 1526725 h 2434467"/>
              <a:gd name="connsiteX58" fmla="*/ 3769967 w 4672507"/>
              <a:gd name="connsiteY58" fmla="*/ 1467983 h 2434467"/>
              <a:gd name="connsiteX59" fmla="*/ 3700116 w 4672507"/>
              <a:gd name="connsiteY59" fmla="*/ 1379082 h 2434467"/>
              <a:gd name="connsiteX60" fmla="*/ 3890616 w 4672507"/>
              <a:gd name="connsiteY60" fmla="*/ 1264782 h 2434467"/>
              <a:gd name="connsiteX61" fmla="*/ 3890616 w 4672507"/>
              <a:gd name="connsiteY61" fmla="*/ 1099682 h 2434467"/>
              <a:gd name="connsiteX62" fmla="*/ 4068416 w 4672507"/>
              <a:gd name="connsiteY62" fmla="*/ 1264782 h 2434467"/>
              <a:gd name="connsiteX63" fmla="*/ 4144616 w 4672507"/>
              <a:gd name="connsiteY63" fmla="*/ 1029832 h 2434467"/>
              <a:gd name="connsiteX64" fmla="*/ 4246216 w 4672507"/>
              <a:gd name="connsiteY64" fmla="*/ 1144132 h 2434467"/>
              <a:gd name="connsiteX65" fmla="*/ 4239866 w 4672507"/>
              <a:gd name="connsiteY65" fmla="*/ 1296532 h 2434467"/>
              <a:gd name="connsiteX66" fmla="*/ 4379566 w 4672507"/>
              <a:gd name="connsiteY66" fmla="*/ 1239382 h 2434467"/>
              <a:gd name="connsiteX67" fmla="*/ 4227166 w 4672507"/>
              <a:gd name="connsiteY67" fmla="*/ 1518782 h 2434467"/>
              <a:gd name="connsiteX68" fmla="*/ 4354672 w 4672507"/>
              <a:gd name="connsiteY68" fmla="*/ 1494975 h 2434467"/>
              <a:gd name="connsiteX69" fmla="*/ 4500216 w 4672507"/>
              <a:gd name="connsiteY69" fmla="*/ 1404482 h 2434467"/>
              <a:gd name="connsiteX70" fmla="*/ 4551522 w 4672507"/>
              <a:gd name="connsiteY70" fmla="*/ 1367975 h 2434467"/>
              <a:gd name="connsiteX71" fmla="*/ 4583273 w 4672507"/>
              <a:gd name="connsiteY71" fmla="*/ 1317175 h 2434467"/>
              <a:gd name="connsiteX72" fmla="*/ 4658966 w 4672507"/>
              <a:gd name="connsiteY72" fmla="*/ 1112382 h 2434467"/>
              <a:gd name="connsiteX73" fmla="*/ 4665316 w 4672507"/>
              <a:gd name="connsiteY73" fmla="*/ 617082 h 2434467"/>
              <a:gd name="connsiteX74" fmla="*/ 4582766 w 4672507"/>
              <a:gd name="connsiteY74" fmla="*/ 432932 h 2434467"/>
              <a:gd name="connsiteX75" fmla="*/ 4493866 w 4672507"/>
              <a:gd name="connsiteY75" fmla="*/ 610732 h 2434467"/>
              <a:gd name="connsiteX76" fmla="*/ 4341466 w 4672507"/>
              <a:gd name="connsiteY76" fmla="*/ 578982 h 2434467"/>
              <a:gd name="connsiteX77" fmla="*/ 4404966 w 4672507"/>
              <a:gd name="connsiteY77" fmla="*/ 331332 h 2434467"/>
              <a:gd name="connsiteX78" fmla="*/ 4265266 w 4672507"/>
              <a:gd name="connsiteY78" fmla="*/ 439282 h 2434467"/>
              <a:gd name="connsiteX79" fmla="*/ 4150966 w 4672507"/>
              <a:gd name="connsiteY79" fmla="*/ 591682 h 2434467"/>
              <a:gd name="connsiteX80" fmla="*/ 4068416 w 4672507"/>
              <a:gd name="connsiteY80" fmla="*/ 553582 h 2434467"/>
              <a:gd name="connsiteX81" fmla="*/ 4106516 w 4672507"/>
              <a:gd name="connsiteY81" fmla="*/ 464682 h 2434467"/>
              <a:gd name="connsiteX82" fmla="*/ 4131916 w 4672507"/>
              <a:gd name="connsiteY82" fmla="*/ 331332 h 2434467"/>
              <a:gd name="connsiteX83" fmla="*/ 4036666 w 4672507"/>
              <a:gd name="connsiteY83" fmla="*/ 426582 h 2434467"/>
              <a:gd name="connsiteX84" fmla="*/ 3890616 w 4672507"/>
              <a:gd name="connsiteY84" fmla="*/ 267832 h 2434467"/>
              <a:gd name="connsiteX85" fmla="*/ 3941416 w 4672507"/>
              <a:gd name="connsiteY85" fmla="*/ 458332 h 2434467"/>
              <a:gd name="connsiteX86" fmla="*/ 3928716 w 4672507"/>
              <a:gd name="connsiteY86" fmla="*/ 585332 h 2434467"/>
              <a:gd name="connsiteX87" fmla="*/ 3890616 w 4672507"/>
              <a:gd name="connsiteY87" fmla="*/ 648832 h 2434467"/>
              <a:gd name="connsiteX88" fmla="*/ 3801716 w 4672507"/>
              <a:gd name="connsiteY88" fmla="*/ 610732 h 2434467"/>
              <a:gd name="connsiteX89" fmla="*/ 3795366 w 4672507"/>
              <a:gd name="connsiteY89" fmla="*/ 502782 h 2434467"/>
              <a:gd name="connsiteX90" fmla="*/ 3719166 w 4672507"/>
              <a:gd name="connsiteY90" fmla="*/ 451982 h 2434467"/>
              <a:gd name="connsiteX91" fmla="*/ 3662016 w 4672507"/>
              <a:gd name="connsiteY91" fmla="*/ 483732 h 2434467"/>
              <a:gd name="connsiteX92" fmla="*/ 3712816 w 4672507"/>
              <a:gd name="connsiteY92" fmla="*/ 572632 h 2434467"/>
              <a:gd name="connsiteX93" fmla="*/ 3693766 w 4672507"/>
              <a:gd name="connsiteY93" fmla="*/ 585332 h 2434467"/>
              <a:gd name="connsiteX94" fmla="*/ 3630266 w 4672507"/>
              <a:gd name="connsiteY94" fmla="*/ 566282 h 2434467"/>
              <a:gd name="connsiteX95" fmla="*/ 3598516 w 4672507"/>
              <a:gd name="connsiteY95" fmla="*/ 471032 h 2434467"/>
              <a:gd name="connsiteX96" fmla="*/ 3674716 w 4672507"/>
              <a:gd name="connsiteY96" fmla="*/ 337682 h 2434467"/>
              <a:gd name="connsiteX97" fmla="*/ 3528666 w 4672507"/>
              <a:gd name="connsiteY97" fmla="*/ 331332 h 2434467"/>
              <a:gd name="connsiteX98" fmla="*/ 3649316 w 4672507"/>
              <a:gd name="connsiteY98" fmla="*/ 255132 h 2434467"/>
              <a:gd name="connsiteX99" fmla="*/ 3668366 w 4672507"/>
              <a:gd name="connsiteY99" fmla="*/ 159882 h 2434467"/>
              <a:gd name="connsiteX100" fmla="*/ 3560416 w 4672507"/>
              <a:gd name="connsiteY100" fmla="*/ 109082 h 2434467"/>
              <a:gd name="connsiteX101" fmla="*/ 3484216 w 4672507"/>
              <a:gd name="connsiteY101" fmla="*/ 197982 h 2434467"/>
              <a:gd name="connsiteX102" fmla="*/ 3458816 w 4672507"/>
              <a:gd name="connsiteY102" fmla="*/ 153532 h 2434467"/>
              <a:gd name="connsiteX103" fmla="*/ 3382616 w 4672507"/>
              <a:gd name="connsiteY103" fmla="*/ 153532 h 2434467"/>
              <a:gd name="connsiteX104" fmla="*/ 3382616 w 4672507"/>
              <a:gd name="connsiteY104" fmla="*/ 223382 h 2434467"/>
              <a:gd name="connsiteX105" fmla="*/ 3293716 w 4672507"/>
              <a:gd name="connsiteY105" fmla="*/ 96382 h 2434467"/>
              <a:gd name="connsiteX106" fmla="*/ 3185766 w 4672507"/>
              <a:gd name="connsiteY106" fmla="*/ 45582 h 2434467"/>
              <a:gd name="connsiteX107" fmla="*/ 3312766 w 4672507"/>
              <a:gd name="connsiteY107" fmla="*/ 337682 h 2434467"/>
              <a:gd name="connsiteX108" fmla="*/ 3147666 w 4672507"/>
              <a:gd name="connsiteY108" fmla="*/ 236082 h 2434467"/>
              <a:gd name="connsiteX109" fmla="*/ 3077816 w 4672507"/>
              <a:gd name="connsiteY109" fmla="*/ 242432 h 2434467"/>
              <a:gd name="connsiteX110" fmla="*/ 3014316 w 4672507"/>
              <a:gd name="connsiteY110" fmla="*/ 312282 h 2434467"/>
              <a:gd name="connsiteX111" fmla="*/ 2766666 w 4672507"/>
              <a:gd name="connsiteY111" fmla="*/ 331332 h 2434467"/>
              <a:gd name="connsiteX112" fmla="*/ 2817466 w 4672507"/>
              <a:gd name="connsiteY112" fmla="*/ 236082 h 2434467"/>
              <a:gd name="connsiteX113" fmla="*/ 2639666 w 4672507"/>
              <a:gd name="connsiteY113" fmla="*/ 229732 h 2434467"/>
              <a:gd name="connsiteX114" fmla="*/ 2455516 w 4672507"/>
              <a:gd name="connsiteY114" fmla="*/ 255132 h 2434467"/>
              <a:gd name="connsiteX115" fmla="*/ 2493616 w 4672507"/>
              <a:gd name="connsiteY115" fmla="*/ 159882 h 2434467"/>
              <a:gd name="connsiteX116" fmla="*/ 2322166 w 4672507"/>
              <a:gd name="connsiteY116" fmla="*/ 70982 h 2434467"/>
              <a:gd name="connsiteX117" fmla="*/ 2118966 w 4672507"/>
              <a:gd name="connsiteY117" fmla="*/ 1132 h 2434467"/>
              <a:gd name="connsiteX118" fmla="*/ 1522066 w 4672507"/>
              <a:gd name="connsiteY118" fmla="*/ 128132 h 2434467"/>
              <a:gd name="connsiteX119" fmla="*/ 1820516 w 4672507"/>
              <a:gd name="connsiteY119" fmla="*/ 178932 h 2434467"/>
              <a:gd name="connsiteX120" fmla="*/ 2138016 w 4672507"/>
              <a:gd name="connsiteY120" fmla="*/ 128132 h 2434467"/>
              <a:gd name="connsiteX121" fmla="*/ 2290416 w 4672507"/>
              <a:gd name="connsiteY121" fmla="*/ 197982 h 2434467"/>
              <a:gd name="connsiteX122" fmla="*/ 2290416 w 4672507"/>
              <a:gd name="connsiteY122" fmla="*/ 305932 h 2434467"/>
              <a:gd name="connsiteX123" fmla="*/ 2226916 w 4672507"/>
              <a:gd name="connsiteY123" fmla="*/ 305932 h 2434467"/>
              <a:gd name="connsiteX124" fmla="*/ 2144366 w 4672507"/>
              <a:gd name="connsiteY124" fmla="*/ 420232 h 2434467"/>
              <a:gd name="connsiteX125" fmla="*/ 2220566 w 4672507"/>
              <a:gd name="connsiteY125" fmla="*/ 420232 h 2434467"/>
              <a:gd name="connsiteX126" fmla="*/ 2366616 w 4672507"/>
              <a:gd name="connsiteY126" fmla="*/ 318632 h 2434467"/>
              <a:gd name="connsiteX127" fmla="*/ 2392016 w 4672507"/>
              <a:gd name="connsiteY127" fmla="*/ 502782 h 2434467"/>
              <a:gd name="connsiteX128" fmla="*/ 2436466 w 4672507"/>
              <a:gd name="connsiteY128" fmla="*/ 426582 h 2434467"/>
              <a:gd name="connsiteX129" fmla="*/ 2461866 w 4672507"/>
              <a:gd name="connsiteY129" fmla="*/ 363082 h 2434467"/>
              <a:gd name="connsiteX130" fmla="*/ 2626966 w 4672507"/>
              <a:gd name="connsiteY130" fmla="*/ 451982 h 2434467"/>
              <a:gd name="connsiteX131" fmla="*/ 2582516 w 4672507"/>
              <a:gd name="connsiteY131" fmla="*/ 566282 h 2434467"/>
              <a:gd name="connsiteX132" fmla="*/ 2684116 w 4672507"/>
              <a:gd name="connsiteY132" fmla="*/ 528182 h 2434467"/>
              <a:gd name="connsiteX133" fmla="*/ 2823816 w 4672507"/>
              <a:gd name="connsiteY133" fmla="*/ 528182 h 2434467"/>
              <a:gd name="connsiteX134" fmla="*/ 2709516 w 4672507"/>
              <a:gd name="connsiteY134" fmla="*/ 648832 h 2434467"/>
              <a:gd name="connsiteX135" fmla="*/ 2665066 w 4672507"/>
              <a:gd name="connsiteY135" fmla="*/ 718682 h 2434467"/>
              <a:gd name="connsiteX136" fmla="*/ 2785716 w 4672507"/>
              <a:gd name="connsiteY136" fmla="*/ 725032 h 2434467"/>
              <a:gd name="connsiteX137" fmla="*/ 2836516 w 4672507"/>
              <a:gd name="connsiteY137" fmla="*/ 693282 h 2434467"/>
              <a:gd name="connsiteX138" fmla="*/ 2906366 w 4672507"/>
              <a:gd name="connsiteY138" fmla="*/ 642482 h 2434467"/>
              <a:gd name="connsiteX139" fmla="*/ 3001616 w 4672507"/>
              <a:gd name="connsiteY139" fmla="*/ 661532 h 2434467"/>
              <a:gd name="connsiteX140" fmla="*/ 3033366 w 4672507"/>
              <a:gd name="connsiteY140" fmla="*/ 623432 h 2434467"/>
              <a:gd name="connsiteX141" fmla="*/ 3141316 w 4672507"/>
              <a:gd name="connsiteY141" fmla="*/ 655182 h 2434467"/>
              <a:gd name="connsiteX142" fmla="*/ 3122266 w 4672507"/>
              <a:gd name="connsiteY142" fmla="*/ 788532 h 2434467"/>
              <a:gd name="connsiteX143" fmla="*/ 3198466 w 4672507"/>
              <a:gd name="connsiteY143" fmla="*/ 686932 h 2434467"/>
              <a:gd name="connsiteX144" fmla="*/ 3255616 w 4672507"/>
              <a:gd name="connsiteY144" fmla="*/ 610732 h 2434467"/>
              <a:gd name="connsiteX145" fmla="*/ 3522316 w 4672507"/>
              <a:gd name="connsiteY145" fmla="*/ 807582 h 2434467"/>
              <a:gd name="connsiteX146" fmla="*/ 3350866 w 4672507"/>
              <a:gd name="connsiteY146" fmla="*/ 966332 h 2434467"/>
              <a:gd name="connsiteX147" fmla="*/ 3331816 w 4672507"/>
              <a:gd name="connsiteY147" fmla="*/ 1029832 h 2434467"/>
              <a:gd name="connsiteX148" fmla="*/ 3007966 w 4672507"/>
              <a:gd name="connsiteY148" fmla="*/ 1036182 h 2434467"/>
              <a:gd name="connsiteX149" fmla="*/ 3001616 w 4672507"/>
              <a:gd name="connsiteY149" fmla="*/ 947282 h 2434467"/>
              <a:gd name="connsiteX150" fmla="*/ 2925416 w 4672507"/>
              <a:gd name="connsiteY150" fmla="*/ 883782 h 2434467"/>
              <a:gd name="connsiteX151" fmla="*/ 2957166 w 4672507"/>
              <a:gd name="connsiteY151" fmla="*/ 1023482 h 2434467"/>
              <a:gd name="connsiteX152" fmla="*/ 2957166 w 4672507"/>
              <a:gd name="connsiteY152" fmla="*/ 1055232 h 2434467"/>
              <a:gd name="connsiteX153" fmla="*/ 2931766 w 4672507"/>
              <a:gd name="connsiteY153" fmla="*/ 1175882 h 2434467"/>
              <a:gd name="connsiteX154" fmla="*/ 2766666 w 4672507"/>
              <a:gd name="connsiteY154" fmla="*/ 1017132 h 2434467"/>
              <a:gd name="connsiteX155" fmla="*/ 2773016 w 4672507"/>
              <a:gd name="connsiteY155" fmla="*/ 1086982 h 2434467"/>
              <a:gd name="connsiteX156" fmla="*/ 2760316 w 4672507"/>
              <a:gd name="connsiteY156" fmla="*/ 1175882 h 2434467"/>
              <a:gd name="connsiteX157" fmla="*/ 2531716 w 4672507"/>
              <a:gd name="connsiteY157" fmla="*/ 1207632 h 2434467"/>
              <a:gd name="connsiteX158" fmla="*/ 2341216 w 4672507"/>
              <a:gd name="connsiteY158" fmla="*/ 1283832 h 2434467"/>
              <a:gd name="connsiteX159" fmla="*/ 2423766 w 4672507"/>
              <a:gd name="connsiteY159" fmla="*/ 947282 h 2434467"/>
              <a:gd name="connsiteX160" fmla="*/ 2322166 w 4672507"/>
              <a:gd name="connsiteY160" fmla="*/ 1061582 h 2434467"/>
              <a:gd name="connsiteX161" fmla="*/ 2182466 w 4672507"/>
              <a:gd name="connsiteY161" fmla="*/ 998082 h 2434467"/>
              <a:gd name="connsiteX162" fmla="*/ 2290416 w 4672507"/>
              <a:gd name="connsiteY162" fmla="*/ 1106032 h 2434467"/>
              <a:gd name="connsiteX163" fmla="*/ 2245966 w 4672507"/>
              <a:gd name="connsiteY163" fmla="*/ 1201282 h 2434467"/>
              <a:gd name="connsiteX164" fmla="*/ 2163416 w 4672507"/>
              <a:gd name="connsiteY164" fmla="*/ 1201282 h 2434467"/>
              <a:gd name="connsiteX165" fmla="*/ 2150716 w 4672507"/>
              <a:gd name="connsiteY165" fmla="*/ 1258432 h 2434467"/>
              <a:gd name="connsiteX166" fmla="*/ 2055466 w 4672507"/>
              <a:gd name="connsiteY166" fmla="*/ 1252082 h 2434467"/>
              <a:gd name="connsiteX167" fmla="*/ 1979266 w 4672507"/>
              <a:gd name="connsiteY167" fmla="*/ 1112382 h 2434467"/>
              <a:gd name="connsiteX168" fmla="*/ 1934816 w 4672507"/>
              <a:gd name="connsiteY168" fmla="*/ 1074282 h 2434467"/>
              <a:gd name="connsiteX169" fmla="*/ 1890366 w 4672507"/>
              <a:gd name="connsiteY169" fmla="*/ 953632 h 2434467"/>
              <a:gd name="connsiteX170" fmla="*/ 1877666 w 4672507"/>
              <a:gd name="connsiteY170" fmla="*/ 1144132 h 2434467"/>
              <a:gd name="connsiteX171" fmla="*/ 1953866 w 4672507"/>
              <a:gd name="connsiteY171" fmla="*/ 1258432 h 2434467"/>
              <a:gd name="connsiteX172" fmla="*/ 1680816 w 4672507"/>
              <a:gd name="connsiteY172" fmla="*/ 1379082 h 2434467"/>
              <a:gd name="connsiteX173" fmla="*/ 1668116 w 4672507"/>
              <a:gd name="connsiteY173" fmla="*/ 1271132 h 2434467"/>
              <a:gd name="connsiteX174" fmla="*/ 1553816 w 4672507"/>
              <a:gd name="connsiteY174" fmla="*/ 1207632 h 2434467"/>
              <a:gd name="connsiteX175" fmla="*/ 1566516 w 4672507"/>
              <a:gd name="connsiteY175" fmla="*/ 1264782 h 2434467"/>
              <a:gd name="connsiteX176" fmla="*/ 1566516 w 4672507"/>
              <a:gd name="connsiteY176" fmla="*/ 1353682 h 2434467"/>
              <a:gd name="connsiteX177" fmla="*/ 1337916 w 4672507"/>
              <a:gd name="connsiteY177" fmla="*/ 1417182 h 2434467"/>
              <a:gd name="connsiteX178" fmla="*/ 1312516 w 4672507"/>
              <a:gd name="connsiteY178" fmla="*/ 1537832 h 2434467"/>
              <a:gd name="connsiteX179" fmla="*/ 1229966 w 4672507"/>
              <a:gd name="connsiteY179" fmla="*/ 1582282 h 2434467"/>
              <a:gd name="connsiteX180" fmla="*/ 1198216 w 4672507"/>
              <a:gd name="connsiteY180" fmla="*/ 1448932 h 2434467"/>
              <a:gd name="connsiteX181" fmla="*/ 1077566 w 4672507"/>
              <a:gd name="connsiteY181" fmla="*/ 1404482 h 2434467"/>
              <a:gd name="connsiteX182" fmla="*/ 785466 w 4672507"/>
              <a:gd name="connsiteY182" fmla="*/ 985382 h 2434467"/>
              <a:gd name="connsiteX183" fmla="*/ 633066 w 4672507"/>
              <a:gd name="connsiteY183" fmla="*/ 737732 h 2434467"/>
              <a:gd name="connsiteX184" fmla="*/ 620366 w 4672507"/>
              <a:gd name="connsiteY184" fmla="*/ 820282 h 2434467"/>
              <a:gd name="connsiteX185" fmla="*/ 493366 w 4672507"/>
              <a:gd name="connsiteY185" fmla="*/ 839332 h 2434467"/>
              <a:gd name="connsiteX186" fmla="*/ 487016 w 4672507"/>
              <a:gd name="connsiteY186" fmla="*/ 750432 h 2434467"/>
              <a:gd name="connsiteX187" fmla="*/ 169516 w 4672507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27166 w 4723741"/>
              <a:gd name="connsiteY67" fmla="*/ 1518782 h 2434467"/>
              <a:gd name="connsiteX68" fmla="*/ 4354672 w 4723741"/>
              <a:gd name="connsiteY68" fmla="*/ 1494975 h 2434467"/>
              <a:gd name="connsiteX69" fmla="*/ 4500216 w 4723741"/>
              <a:gd name="connsiteY69" fmla="*/ 1404482 h 2434467"/>
              <a:gd name="connsiteX70" fmla="*/ 4551522 w 4723741"/>
              <a:gd name="connsiteY70" fmla="*/ 13679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68366 w 4723741"/>
              <a:gd name="connsiteY99" fmla="*/ 1598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27166 w 4723741"/>
              <a:gd name="connsiteY67" fmla="*/ 1518782 h 2434467"/>
              <a:gd name="connsiteX68" fmla="*/ 4354672 w 4723741"/>
              <a:gd name="connsiteY68" fmla="*/ 1494975 h 2434467"/>
              <a:gd name="connsiteX69" fmla="*/ 4500216 w 4723741"/>
              <a:gd name="connsiteY69" fmla="*/ 14044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68366 w 4723741"/>
              <a:gd name="connsiteY99" fmla="*/ 1598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27166 w 4723741"/>
              <a:gd name="connsiteY67" fmla="*/ 1518782 h 2434467"/>
              <a:gd name="connsiteX68" fmla="*/ 4354672 w 4723741"/>
              <a:gd name="connsiteY68" fmla="*/ 149497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68366 w 4723741"/>
              <a:gd name="connsiteY99" fmla="*/ 1598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354672 w 4723741"/>
              <a:gd name="connsiteY68" fmla="*/ 149497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68366 w 4723741"/>
              <a:gd name="connsiteY99" fmla="*/ 1598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68366 w 4723741"/>
              <a:gd name="connsiteY99" fmla="*/ 1598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560416 w 4723741"/>
              <a:gd name="connsiteY100" fmla="*/ 109082 h 2434467"/>
              <a:gd name="connsiteX101" fmla="*/ 3484216 w 4723741"/>
              <a:gd name="connsiteY101" fmla="*/ 197982 h 2434467"/>
              <a:gd name="connsiteX102" fmla="*/ 3458816 w 4723741"/>
              <a:gd name="connsiteY102" fmla="*/ 153532 h 2434467"/>
              <a:gd name="connsiteX103" fmla="*/ 3382616 w 4723741"/>
              <a:gd name="connsiteY103" fmla="*/ 153532 h 2434467"/>
              <a:gd name="connsiteX104" fmla="*/ 3382616 w 4723741"/>
              <a:gd name="connsiteY104" fmla="*/ 223382 h 2434467"/>
              <a:gd name="connsiteX105" fmla="*/ 3293716 w 4723741"/>
              <a:gd name="connsiteY105" fmla="*/ 96382 h 2434467"/>
              <a:gd name="connsiteX106" fmla="*/ 3185766 w 4723741"/>
              <a:gd name="connsiteY106" fmla="*/ 45582 h 2434467"/>
              <a:gd name="connsiteX107" fmla="*/ 3312766 w 4723741"/>
              <a:gd name="connsiteY107" fmla="*/ 337682 h 2434467"/>
              <a:gd name="connsiteX108" fmla="*/ 3147666 w 4723741"/>
              <a:gd name="connsiteY108" fmla="*/ 236082 h 2434467"/>
              <a:gd name="connsiteX109" fmla="*/ 3077816 w 4723741"/>
              <a:gd name="connsiteY109" fmla="*/ 242432 h 2434467"/>
              <a:gd name="connsiteX110" fmla="*/ 3014316 w 4723741"/>
              <a:gd name="connsiteY110" fmla="*/ 312282 h 2434467"/>
              <a:gd name="connsiteX111" fmla="*/ 2766666 w 4723741"/>
              <a:gd name="connsiteY111" fmla="*/ 331332 h 2434467"/>
              <a:gd name="connsiteX112" fmla="*/ 2817466 w 4723741"/>
              <a:gd name="connsiteY112" fmla="*/ 236082 h 2434467"/>
              <a:gd name="connsiteX113" fmla="*/ 2639666 w 4723741"/>
              <a:gd name="connsiteY113" fmla="*/ 229732 h 2434467"/>
              <a:gd name="connsiteX114" fmla="*/ 2455516 w 4723741"/>
              <a:gd name="connsiteY114" fmla="*/ 255132 h 2434467"/>
              <a:gd name="connsiteX115" fmla="*/ 2493616 w 4723741"/>
              <a:gd name="connsiteY115" fmla="*/ 159882 h 2434467"/>
              <a:gd name="connsiteX116" fmla="*/ 2322166 w 4723741"/>
              <a:gd name="connsiteY116" fmla="*/ 70982 h 2434467"/>
              <a:gd name="connsiteX117" fmla="*/ 2118966 w 4723741"/>
              <a:gd name="connsiteY117" fmla="*/ 1132 h 2434467"/>
              <a:gd name="connsiteX118" fmla="*/ 1522066 w 4723741"/>
              <a:gd name="connsiteY118" fmla="*/ 128132 h 2434467"/>
              <a:gd name="connsiteX119" fmla="*/ 1820516 w 4723741"/>
              <a:gd name="connsiteY119" fmla="*/ 178932 h 2434467"/>
              <a:gd name="connsiteX120" fmla="*/ 2138016 w 4723741"/>
              <a:gd name="connsiteY120" fmla="*/ 128132 h 2434467"/>
              <a:gd name="connsiteX121" fmla="*/ 2290416 w 4723741"/>
              <a:gd name="connsiteY121" fmla="*/ 197982 h 2434467"/>
              <a:gd name="connsiteX122" fmla="*/ 2290416 w 4723741"/>
              <a:gd name="connsiteY122" fmla="*/ 305932 h 2434467"/>
              <a:gd name="connsiteX123" fmla="*/ 2226916 w 4723741"/>
              <a:gd name="connsiteY123" fmla="*/ 305932 h 2434467"/>
              <a:gd name="connsiteX124" fmla="*/ 2144366 w 4723741"/>
              <a:gd name="connsiteY124" fmla="*/ 420232 h 2434467"/>
              <a:gd name="connsiteX125" fmla="*/ 2220566 w 4723741"/>
              <a:gd name="connsiteY125" fmla="*/ 420232 h 2434467"/>
              <a:gd name="connsiteX126" fmla="*/ 2366616 w 4723741"/>
              <a:gd name="connsiteY126" fmla="*/ 318632 h 2434467"/>
              <a:gd name="connsiteX127" fmla="*/ 2392016 w 4723741"/>
              <a:gd name="connsiteY127" fmla="*/ 502782 h 2434467"/>
              <a:gd name="connsiteX128" fmla="*/ 2436466 w 4723741"/>
              <a:gd name="connsiteY128" fmla="*/ 426582 h 2434467"/>
              <a:gd name="connsiteX129" fmla="*/ 2461866 w 4723741"/>
              <a:gd name="connsiteY129" fmla="*/ 363082 h 2434467"/>
              <a:gd name="connsiteX130" fmla="*/ 2626966 w 4723741"/>
              <a:gd name="connsiteY130" fmla="*/ 451982 h 2434467"/>
              <a:gd name="connsiteX131" fmla="*/ 2582516 w 4723741"/>
              <a:gd name="connsiteY131" fmla="*/ 566282 h 2434467"/>
              <a:gd name="connsiteX132" fmla="*/ 2684116 w 4723741"/>
              <a:gd name="connsiteY132" fmla="*/ 528182 h 2434467"/>
              <a:gd name="connsiteX133" fmla="*/ 2823816 w 4723741"/>
              <a:gd name="connsiteY133" fmla="*/ 528182 h 2434467"/>
              <a:gd name="connsiteX134" fmla="*/ 2709516 w 4723741"/>
              <a:gd name="connsiteY134" fmla="*/ 648832 h 2434467"/>
              <a:gd name="connsiteX135" fmla="*/ 2665066 w 4723741"/>
              <a:gd name="connsiteY135" fmla="*/ 718682 h 2434467"/>
              <a:gd name="connsiteX136" fmla="*/ 2785716 w 4723741"/>
              <a:gd name="connsiteY136" fmla="*/ 725032 h 2434467"/>
              <a:gd name="connsiteX137" fmla="*/ 2836516 w 4723741"/>
              <a:gd name="connsiteY137" fmla="*/ 693282 h 2434467"/>
              <a:gd name="connsiteX138" fmla="*/ 2906366 w 4723741"/>
              <a:gd name="connsiteY138" fmla="*/ 642482 h 2434467"/>
              <a:gd name="connsiteX139" fmla="*/ 3001616 w 4723741"/>
              <a:gd name="connsiteY139" fmla="*/ 661532 h 2434467"/>
              <a:gd name="connsiteX140" fmla="*/ 3033366 w 4723741"/>
              <a:gd name="connsiteY140" fmla="*/ 623432 h 2434467"/>
              <a:gd name="connsiteX141" fmla="*/ 3141316 w 4723741"/>
              <a:gd name="connsiteY141" fmla="*/ 655182 h 2434467"/>
              <a:gd name="connsiteX142" fmla="*/ 3122266 w 4723741"/>
              <a:gd name="connsiteY142" fmla="*/ 788532 h 2434467"/>
              <a:gd name="connsiteX143" fmla="*/ 3198466 w 4723741"/>
              <a:gd name="connsiteY143" fmla="*/ 686932 h 2434467"/>
              <a:gd name="connsiteX144" fmla="*/ 3255616 w 4723741"/>
              <a:gd name="connsiteY144" fmla="*/ 610732 h 2434467"/>
              <a:gd name="connsiteX145" fmla="*/ 3522316 w 4723741"/>
              <a:gd name="connsiteY145" fmla="*/ 807582 h 2434467"/>
              <a:gd name="connsiteX146" fmla="*/ 3350866 w 4723741"/>
              <a:gd name="connsiteY146" fmla="*/ 966332 h 2434467"/>
              <a:gd name="connsiteX147" fmla="*/ 3331816 w 4723741"/>
              <a:gd name="connsiteY147" fmla="*/ 1029832 h 2434467"/>
              <a:gd name="connsiteX148" fmla="*/ 3007966 w 4723741"/>
              <a:gd name="connsiteY148" fmla="*/ 1036182 h 2434467"/>
              <a:gd name="connsiteX149" fmla="*/ 3001616 w 4723741"/>
              <a:gd name="connsiteY149" fmla="*/ 947282 h 2434467"/>
              <a:gd name="connsiteX150" fmla="*/ 2925416 w 4723741"/>
              <a:gd name="connsiteY150" fmla="*/ 883782 h 2434467"/>
              <a:gd name="connsiteX151" fmla="*/ 2957166 w 4723741"/>
              <a:gd name="connsiteY151" fmla="*/ 1023482 h 2434467"/>
              <a:gd name="connsiteX152" fmla="*/ 2957166 w 4723741"/>
              <a:gd name="connsiteY152" fmla="*/ 1055232 h 2434467"/>
              <a:gd name="connsiteX153" fmla="*/ 2931766 w 4723741"/>
              <a:gd name="connsiteY153" fmla="*/ 1175882 h 2434467"/>
              <a:gd name="connsiteX154" fmla="*/ 2766666 w 4723741"/>
              <a:gd name="connsiteY154" fmla="*/ 1017132 h 2434467"/>
              <a:gd name="connsiteX155" fmla="*/ 2773016 w 4723741"/>
              <a:gd name="connsiteY155" fmla="*/ 1086982 h 2434467"/>
              <a:gd name="connsiteX156" fmla="*/ 2760316 w 4723741"/>
              <a:gd name="connsiteY156" fmla="*/ 1175882 h 2434467"/>
              <a:gd name="connsiteX157" fmla="*/ 2531716 w 4723741"/>
              <a:gd name="connsiteY157" fmla="*/ 1207632 h 2434467"/>
              <a:gd name="connsiteX158" fmla="*/ 2341216 w 4723741"/>
              <a:gd name="connsiteY158" fmla="*/ 1283832 h 2434467"/>
              <a:gd name="connsiteX159" fmla="*/ 2423766 w 4723741"/>
              <a:gd name="connsiteY159" fmla="*/ 947282 h 2434467"/>
              <a:gd name="connsiteX160" fmla="*/ 2322166 w 4723741"/>
              <a:gd name="connsiteY160" fmla="*/ 1061582 h 2434467"/>
              <a:gd name="connsiteX161" fmla="*/ 2182466 w 4723741"/>
              <a:gd name="connsiteY161" fmla="*/ 998082 h 2434467"/>
              <a:gd name="connsiteX162" fmla="*/ 2290416 w 4723741"/>
              <a:gd name="connsiteY162" fmla="*/ 1106032 h 2434467"/>
              <a:gd name="connsiteX163" fmla="*/ 2245966 w 4723741"/>
              <a:gd name="connsiteY163" fmla="*/ 1201282 h 2434467"/>
              <a:gd name="connsiteX164" fmla="*/ 2163416 w 4723741"/>
              <a:gd name="connsiteY164" fmla="*/ 1201282 h 2434467"/>
              <a:gd name="connsiteX165" fmla="*/ 2150716 w 4723741"/>
              <a:gd name="connsiteY165" fmla="*/ 1258432 h 2434467"/>
              <a:gd name="connsiteX166" fmla="*/ 2055466 w 4723741"/>
              <a:gd name="connsiteY166" fmla="*/ 1252082 h 2434467"/>
              <a:gd name="connsiteX167" fmla="*/ 1979266 w 4723741"/>
              <a:gd name="connsiteY167" fmla="*/ 1112382 h 2434467"/>
              <a:gd name="connsiteX168" fmla="*/ 1934816 w 4723741"/>
              <a:gd name="connsiteY168" fmla="*/ 1074282 h 2434467"/>
              <a:gd name="connsiteX169" fmla="*/ 1890366 w 4723741"/>
              <a:gd name="connsiteY169" fmla="*/ 953632 h 2434467"/>
              <a:gd name="connsiteX170" fmla="*/ 1877666 w 4723741"/>
              <a:gd name="connsiteY170" fmla="*/ 1144132 h 2434467"/>
              <a:gd name="connsiteX171" fmla="*/ 1953866 w 4723741"/>
              <a:gd name="connsiteY171" fmla="*/ 1258432 h 2434467"/>
              <a:gd name="connsiteX172" fmla="*/ 1680816 w 4723741"/>
              <a:gd name="connsiteY172" fmla="*/ 1379082 h 2434467"/>
              <a:gd name="connsiteX173" fmla="*/ 1668116 w 4723741"/>
              <a:gd name="connsiteY173" fmla="*/ 1271132 h 2434467"/>
              <a:gd name="connsiteX174" fmla="*/ 1553816 w 4723741"/>
              <a:gd name="connsiteY174" fmla="*/ 1207632 h 2434467"/>
              <a:gd name="connsiteX175" fmla="*/ 1566516 w 4723741"/>
              <a:gd name="connsiteY175" fmla="*/ 1264782 h 2434467"/>
              <a:gd name="connsiteX176" fmla="*/ 1566516 w 4723741"/>
              <a:gd name="connsiteY176" fmla="*/ 1353682 h 2434467"/>
              <a:gd name="connsiteX177" fmla="*/ 1337916 w 4723741"/>
              <a:gd name="connsiteY177" fmla="*/ 1417182 h 2434467"/>
              <a:gd name="connsiteX178" fmla="*/ 1312516 w 4723741"/>
              <a:gd name="connsiteY178" fmla="*/ 1537832 h 2434467"/>
              <a:gd name="connsiteX179" fmla="*/ 1229966 w 4723741"/>
              <a:gd name="connsiteY179" fmla="*/ 1582282 h 2434467"/>
              <a:gd name="connsiteX180" fmla="*/ 1198216 w 4723741"/>
              <a:gd name="connsiteY180" fmla="*/ 1448932 h 2434467"/>
              <a:gd name="connsiteX181" fmla="*/ 1077566 w 4723741"/>
              <a:gd name="connsiteY181" fmla="*/ 1404482 h 2434467"/>
              <a:gd name="connsiteX182" fmla="*/ 785466 w 4723741"/>
              <a:gd name="connsiteY182" fmla="*/ 985382 h 2434467"/>
              <a:gd name="connsiteX183" fmla="*/ 633066 w 4723741"/>
              <a:gd name="connsiteY183" fmla="*/ 737732 h 2434467"/>
              <a:gd name="connsiteX184" fmla="*/ 620366 w 4723741"/>
              <a:gd name="connsiteY184" fmla="*/ 820282 h 2434467"/>
              <a:gd name="connsiteX185" fmla="*/ 493366 w 4723741"/>
              <a:gd name="connsiteY185" fmla="*/ 839332 h 2434467"/>
              <a:gd name="connsiteX186" fmla="*/ 487016 w 4723741"/>
              <a:gd name="connsiteY186" fmla="*/ 750432 h 2434467"/>
              <a:gd name="connsiteX187" fmla="*/ 169516 w 4723741"/>
              <a:gd name="connsiteY187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624423 w 4723741"/>
              <a:gd name="connsiteY100" fmla="*/ 123375 h 2434467"/>
              <a:gd name="connsiteX101" fmla="*/ 3560416 w 4723741"/>
              <a:gd name="connsiteY101" fmla="*/ 109082 h 2434467"/>
              <a:gd name="connsiteX102" fmla="*/ 3484216 w 4723741"/>
              <a:gd name="connsiteY102" fmla="*/ 197982 h 2434467"/>
              <a:gd name="connsiteX103" fmla="*/ 3458816 w 4723741"/>
              <a:gd name="connsiteY103" fmla="*/ 153532 h 2434467"/>
              <a:gd name="connsiteX104" fmla="*/ 3382616 w 4723741"/>
              <a:gd name="connsiteY104" fmla="*/ 153532 h 2434467"/>
              <a:gd name="connsiteX105" fmla="*/ 3382616 w 4723741"/>
              <a:gd name="connsiteY105" fmla="*/ 223382 h 2434467"/>
              <a:gd name="connsiteX106" fmla="*/ 3293716 w 4723741"/>
              <a:gd name="connsiteY106" fmla="*/ 96382 h 2434467"/>
              <a:gd name="connsiteX107" fmla="*/ 3185766 w 4723741"/>
              <a:gd name="connsiteY107" fmla="*/ 45582 h 2434467"/>
              <a:gd name="connsiteX108" fmla="*/ 3312766 w 4723741"/>
              <a:gd name="connsiteY108" fmla="*/ 337682 h 2434467"/>
              <a:gd name="connsiteX109" fmla="*/ 3147666 w 4723741"/>
              <a:gd name="connsiteY109" fmla="*/ 236082 h 2434467"/>
              <a:gd name="connsiteX110" fmla="*/ 3077816 w 4723741"/>
              <a:gd name="connsiteY110" fmla="*/ 242432 h 2434467"/>
              <a:gd name="connsiteX111" fmla="*/ 3014316 w 4723741"/>
              <a:gd name="connsiteY111" fmla="*/ 312282 h 2434467"/>
              <a:gd name="connsiteX112" fmla="*/ 2766666 w 4723741"/>
              <a:gd name="connsiteY112" fmla="*/ 331332 h 2434467"/>
              <a:gd name="connsiteX113" fmla="*/ 2817466 w 4723741"/>
              <a:gd name="connsiteY113" fmla="*/ 236082 h 2434467"/>
              <a:gd name="connsiteX114" fmla="*/ 2639666 w 4723741"/>
              <a:gd name="connsiteY114" fmla="*/ 229732 h 2434467"/>
              <a:gd name="connsiteX115" fmla="*/ 2455516 w 4723741"/>
              <a:gd name="connsiteY115" fmla="*/ 255132 h 2434467"/>
              <a:gd name="connsiteX116" fmla="*/ 2493616 w 4723741"/>
              <a:gd name="connsiteY116" fmla="*/ 159882 h 2434467"/>
              <a:gd name="connsiteX117" fmla="*/ 2322166 w 4723741"/>
              <a:gd name="connsiteY117" fmla="*/ 70982 h 2434467"/>
              <a:gd name="connsiteX118" fmla="*/ 2118966 w 4723741"/>
              <a:gd name="connsiteY118" fmla="*/ 1132 h 2434467"/>
              <a:gd name="connsiteX119" fmla="*/ 1522066 w 4723741"/>
              <a:gd name="connsiteY119" fmla="*/ 128132 h 2434467"/>
              <a:gd name="connsiteX120" fmla="*/ 1820516 w 4723741"/>
              <a:gd name="connsiteY120" fmla="*/ 178932 h 2434467"/>
              <a:gd name="connsiteX121" fmla="*/ 2138016 w 4723741"/>
              <a:gd name="connsiteY121" fmla="*/ 128132 h 2434467"/>
              <a:gd name="connsiteX122" fmla="*/ 2290416 w 4723741"/>
              <a:gd name="connsiteY122" fmla="*/ 197982 h 2434467"/>
              <a:gd name="connsiteX123" fmla="*/ 2290416 w 4723741"/>
              <a:gd name="connsiteY123" fmla="*/ 305932 h 2434467"/>
              <a:gd name="connsiteX124" fmla="*/ 2226916 w 4723741"/>
              <a:gd name="connsiteY124" fmla="*/ 305932 h 2434467"/>
              <a:gd name="connsiteX125" fmla="*/ 2144366 w 4723741"/>
              <a:gd name="connsiteY125" fmla="*/ 420232 h 2434467"/>
              <a:gd name="connsiteX126" fmla="*/ 2220566 w 4723741"/>
              <a:gd name="connsiteY126" fmla="*/ 420232 h 2434467"/>
              <a:gd name="connsiteX127" fmla="*/ 2366616 w 4723741"/>
              <a:gd name="connsiteY127" fmla="*/ 318632 h 2434467"/>
              <a:gd name="connsiteX128" fmla="*/ 2392016 w 4723741"/>
              <a:gd name="connsiteY128" fmla="*/ 502782 h 2434467"/>
              <a:gd name="connsiteX129" fmla="*/ 2436466 w 4723741"/>
              <a:gd name="connsiteY129" fmla="*/ 426582 h 2434467"/>
              <a:gd name="connsiteX130" fmla="*/ 2461866 w 4723741"/>
              <a:gd name="connsiteY130" fmla="*/ 363082 h 2434467"/>
              <a:gd name="connsiteX131" fmla="*/ 2626966 w 4723741"/>
              <a:gd name="connsiteY131" fmla="*/ 451982 h 2434467"/>
              <a:gd name="connsiteX132" fmla="*/ 2582516 w 4723741"/>
              <a:gd name="connsiteY132" fmla="*/ 566282 h 2434467"/>
              <a:gd name="connsiteX133" fmla="*/ 2684116 w 4723741"/>
              <a:gd name="connsiteY133" fmla="*/ 528182 h 2434467"/>
              <a:gd name="connsiteX134" fmla="*/ 2823816 w 4723741"/>
              <a:gd name="connsiteY134" fmla="*/ 528182 h 2434467"/>
              <a:gd name="connsiteX135" fmla="*/ 2709516 w 4723741"/>
              <a:gd name="connsiteY135" fmla="*/ 648832 h 2434467"/>
              <a:gd name="connsiteX136" fmla="*/ 2665066 w 4723741"/>
              <a:gd name="connsiteY136" fmla="*/ 718682 h 2434467"/>
              <a:gd name="connsiteX137" fmla="*/ 2785716 w 4723741"/>
              <a:gd name="connsiteY137" fmla="*/ 725032 h 2434467"/>
              <a:gd name="connsiteX138" fmla="*/ 2836516 w 4723741"/>
              <a:gd name="connsiteY138" fmla="*/ 693282 h 2434467"/>
              <a:gd name="connsiteX139" fmla="*/ 2906366 w 4723741"/>
              <a:gd name="connsiteY139" fmla="*/ 642482 h 2434467"/>
              <a:gd name="connsiteX140" fmla="*/ 3001616 w 4723741"/>
              <a:gd name="connsiteY140" fmla="*/ 661532 h 2434467"/>
              <a:gd name="connsiteX141" fmla="*/ 3033366 w 4723741"/>
              <a:gd name="connsiteY141" fmla="*/ 623432 h 2434467"/>
              <a:gd name="connsiteX142" fmla="*/ 3141316 w 4723741"/>
              <a:gd name="connsiteY142" fmla="*/ 655182 h 2434467"/>
              <a:gd name="connsiteX143" fmla="*/ 3122266 w 4723741"/>
              <a:gd name="connsiteY143" fmla="*/ 788532 h 2434467"/>
              <a:gd name="connsiteX144" fmla="*/ 3198466 w 4723741"/>
              <a:gd name="connsiteY144" fmla="*/ 686932 h 2434467"/>
              <a:gd name="connsiteX145" fmla="*/ 3255616 w 4723741"/>
              <a:gd name="connsiteY145" fmla="*/ 610732 h 2434467"/>
              <a:gd name="connsiteX146" fmla="*/ 3522316 w 4723741"/>
              <a:gd name="connsiteY146" fmla="*/ 807582 h 2434467"/>
              <a:gd name="connsiteX147" fmla="*/ 3350866 w 4723741"/>
              <a:gd name="connsiteY147" fmla="*/ 966332 h 2434467"/>
              <a:gd name="connsiteX148" fmla="*/ 3331816 w 4723741"/>
              <a:gd name="connsiteY148" fmla="*/ 1029832 h 2434467"/>
              <a:gd name="connsiteX149" fmla="*/ 3007966 w 4723741"/>
              <a:gd name="connsiteY149" fmla="*/ 1036182 h 2434467"/>
              <a:gd name="connsiteX150" fmla="*/ 3001616 w 4723741"/>
              <a:gd name="connsiteY150" fmla="*/ 947282 h 2434467"/>
              <a:gd name="connsiteX151" fmla="*/ 2925416 w 4723741"/>
              <a:gd name="connsiteY151" fmla="*/ 883782 h 2434467"/>
              <a:gd name="connsiteX152" fmla="*/ 2957166 w 4723741"/>
              <a:gd name="connsiteY152" fmla="*/ 1023482 h 2434467"/>
              <a:gd name="connsiteX153" fmla="*/ 2957166 w 4723741"/>
              <a:gd name="connsiteY153" fmla="*/ 1055232 h 2434467"/>
              <a:gd name="connsiteX154" fmla="*/ 2931766 w 4723741"/>
              <a:gd name="connsiteY154" fmla="*/ 1175882 h 2434467"/>
              <a:gd name="connsiteX155" fmla="*/ 2766666 w 4723741"/>
              <a:gd name="connsiteY155" fmla="*/ 1017132 h 2434467"/>
              <a:gd name="connsiteX156" fmla="*/ 2773016 w 4723741"/>
              <a:gd name="connsiteY156" fmla="*/ 1086982 h 2434467"/>
              <a:gd name="connsiteX157" fmla="*/ 2760316 w 4723741"/>
              <a:gd name="connsiteY157" fmla="*/ 1175882 h 2434467"/>
              <a:gd name="connsiteX158" fmla="*/ 2531716 w 4723741"/>
              <a:gd name="connsiteY158" fmla="*/ 1207632 h 2434467"/>
              <a:gd name="connsiteX159" fmla="*/ 2341216 w 4723741"/>
              <a:gd name="connsiteY159" fmla="*/ 1283832 h 2434467"/>
              <a:gd name="connsiteX160" fmla="*/ 2423766 w 4723741"/>
              <a:gd name="connsiteY160" fmla="*/ 947282 h 2434467"/>
              <a:gd name="connsiteX161" fmla="*/ 2322166 w 4723741"/>
              <a:gd name="connsiteY161" fmla="*/ 1061582 h 2434467"/>
              <a:gd name="connsiteX162" fmla="*/ 2182466 w 4723741"/>
              <a:gd name="connsiteY162" fmla="*/ 998082 h 2434467"/>
              <a:gd name="connsiteX163" fmla="*/ 2290416 w 4723741"/>
              <a:gd name="connsiteY163" fmla="*/ 1106032 h 2434467"/>
              <a:gd name="connsiteX164" fmla="*/ 2245966 w 4723741"/>
              <a:gd name="connsiteY164" fmla="*/ 1201282 h 2434467"/>
              <a:gd name="connsiteX165" fmla="*/ 2163416 w 4723741"/>
              <a:gd name="connsiteY165" fmla="*/ 1201282 h 2434467"/>
              <a:gd name="connsiteX166" fmla="*/ 2150716 w 4723741"/>
              <a:gd name="connsiteY166" fmla="*/ 1258432 h 2434467"/>
              <a:gd name="connsiteX167" fmla="*/ 2055466 w 4723741"/>
              <a:gd name="connsiteY167" fmla="*/ 1252082 h 2434467"/>
              <a:gd name="connsiteX168" fmla="*/ 1979266 w 4723741"/>
              <a:gd name="connsiteY168" fmla="*/ 1112382 h 2434467"/>
              <a:gd name="connsiteX169" fmla="*/ 1934816 w 4723741"/>
              <a:gd name="connsiteY169" fmla="*/ 1074282 h 2434467"/>
              <a:gd name="connsiteX170" fmla="*/ 1890366 w 4723741"/>
              <a:gd name="connsiteY170" fmla="*/ 953632 h 2434467"/>
              <a:gd name="connsiteX171" fmla="*/ 1877666 w 4723741"/>
              <a:gd name="connsiteY171" fmla="*/ 1144132 h 2434467"/>
              <a:gd name="connsiteX172" fmla="*/ 1953866 w 4723741"/>
              <a:gd name="connsiteY172" fmla="*/ 1258432 h 2434467"/>
              <a:gd name="connsiteX173" fmla="*/ 1680816 w 4723741"/>
              <a:gd name="connsiteY173" fmla="*/ 1379082 h 2434467"/>
              <a:gd name="connsiteX174" fmla="*/ 1668116 w 4723741"/>
              <a:gd name="connsiteY174" fmla="*/ 1271132 h 2434467"/>
              <a:gd name="connsiteX175" fmla="*/ 1553816 w 4723741"/>
              <a:gd name="connsiteY175" fmla="*/ 1207632 h 2434467"/>
              <a:gd name="connsiteX176" fmla="*/ 1566516 w 4723741"/>
              <a:gd name="connsiteY176" fmla="*/ 1264782 h 2434467"/>
              <a:gd name="connsiteX177" fmla="*/ 1566516 w 4723741"/>
              <a:gd name="connsiteY177" fmla="*/ 1353682 h 2434467"/>
              <a:gd name="connsiteX178" fmla="*/ 1337916 w 4723741"/>
              <a:gd name="connsiteY178" fmla="*/ 1417182 h 2434467"/>
              <a:gd name="connsiteX179" fmla="*/ 1312516 w 4723741"/>
              <a:gd name="connsiteY179" fmla="*/ 1537832 h 2434467"/>
              <a:gd name="connsiteX180" fmla="*/ 1229966 w 4723741"/>
              <a:gd name="connsiteY180" fmla="*/ 1582282 h 2434467"/>
              <a:gd name="connsiteX181" fmla="*/ 1198216 w 4723741"/>
              <a:gd name="connsiteY181" fmla="*/ 1448932 h 2434467"/>
              <a:gd name="connsiteX182" fmla="*/ 1077566 w 4723741"/>
              <a:gd name="connsiteY182" fmla="*/ 1404482 h 2434467"/>
              <a:gd name="connsiteX183" fmla="*/ 785466 w 4723741"/>
              <a:gd name="connsiteY183" fmla="*/ 985382 h 2434467"/>
              <a:gd name="connsiteX184" fmla="*/ 633066 w 4723741"/>
              <a:gd name="connsiteY184" fmla="*/ 737732 h 2434467"/>
              <a:gd name="connsiteX185" fmla="*/ 620366 w 4723741"/>
              <a:gd name="connsiteY185" fmla="*/ 820282 h 2434467"/>
              <a:gd name="connsiteX186" fmla="*/ 493366 w 4723741"/>
              <a:gd name="connsiteY186" fmla="*/ 839332 h 2434467"/>
              <a:gd name="connsiteX187" fmla="*/ 487016 w 4723741"/>
              <a:gd name="connsiteY187" fmla="*/ 750432 h 2434467"/>
              <a:gd name="connsiteX188" fmla="*/ 169516 w 4723741"/>
              <a:gd name="connsiteY188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656173 w 4723741"/>
              <a:gd name="connsiteY100" fmla="*/ 47175 h 2434467"/>
              <a:gd name="connsiteX101" fmla="*/ 3560416 w 4723741"/>
              <a:gd name="connsiteY101" fmla="*/ 109082 h 2434467"/>
              <a:gd name="connsiteX102" fmla="*/ 3484216 w 4723741"/>
              <a:gd name="connsiteY102" fmla="*/ 197982 h 2434467"/>
              <a:gd name="connsiteX103" fmla="*/ 3458816 w 4723741"/>
              <a:gd name="connsiteY103" fmla="*/ 153532 h 2434467"/>
              <a:gd name="connsiteX104" fmla="*/ 3382616 w 4723741"/>
              <a:gd name="connsiteY104" fmla="*/ 153532 h 2434467"/>
              <a:gd name="connsiteX105" fmla="*/ 3382616 w 4723741"/>
              <a:gd name="connsiteY105" fmla="*/ 223382 h 2434467"/>
              <a:gd name="connsiteX106" fmla="*/ 3293716 w 4723741"/>
              <a:gd name="connsiteY106" fmla="*/ 96382 h 2434467"/>
              <a:gd name="connsiteX107" fmla="*/ 3185766 w 4723741"/>
              <a:gd name="connsiteY107" fmla="*/ 45582 h 2434467"/>
              <a:gd name="connsiteX108" fmla="*/ 3312766 w 4723741"/>
              <a:gd name="connsiteY108" fmla="*/ 337682 h 2434467"/>
              <a:gd name="connsiteX109" fmla="*/ 3147666 w 4723741"/>
              <a:gd name="connsiteY109" fmla="*/ 236082 h 2434467"/>
              <a:gd name="connsiteX110" fmla="*/ 3077816 w 4723741"/>
              <a:gd name="connsiteY110" fmla="*/ 242432 h 2434467"/>
              <a:gd name="connsiteX111" fmla="*/ 3014316 w 4723741"/>
              <a:gd name="connsiteY111" fmla="*/ 312282 h 2434467"/>
              <a:gd name="connsiteX112" fmla="*/ 2766666 w 4723741"/>
              <a:gd name="connsiteY112" fmla="*/ 331332 h 2434467"/>
              <a:gd name="connsiteX113" fmla="*/ 2817466 w 4723741"/>
              <a:gd name="connsiteY113" fmla="*/ 236082 h 2434467"/>
              <a:gd name="connsiteX114" fmla="*/ 2639666 w 4723741"/>
              <a:gd name="connsiteY114" fmla="*/ 229732 h 2434467"/>
              <a:gd name="connsiteX115" fmla="*/ 2455516 w 4723741"/>
              <a:gd name="connsiteY115" fmla="*/ 255132 h 2434467"/>
              <a:gd name="connsiteX116" fmla="*/ 2493616 w 4723741"/>
              <a:gd name="connsiteY116" fmla="*/ 159882 h 2434467"/>
              <a:gd name="connsiteX117" fmla="*/ 2322166 w 4723741"/>
              <a:gd name="connsiteY117" fmla="*/ 70982 h 2434467"/>
              <a:gd name="connsiteX118" fmla="*/ 2118966 w 4723741"/>
              <a:gd name="connsiteY118" fmla="*/ 1132 h 2434467"/>
              <a:gd name="connsiteX119" fmla="*/ 1522066 w 4723741"/>
              <a:gd name="connsiteY119" fmla="*/ 128132 h 2434467"/>
              <a:gd name="connsiteX120" fmla="*/ 1820516 w 4723741"/>
              <a:gd name="connsiteY120" fmla="*/ 178932 h 2434467"/>
              <a:gd name="connsiteX121" fmla="*/ 2138016 w 4723741"/>
              <a:gd name="connsiteY121" fmla="*/ 128132 h 2434467"/>
              <a:gd name="connsiteX122" fmla="*/ 2290416 w 4723741"/>
              <a:gd name="connsiteY122" fmla="*/ 197982 h 2434467"/>
              <a:gd name="connsiteX123" fmla="*/ 2290416 w 4723741"/>
              <a:gd name="connsiteY123" fmla="*/ 305932 h 2434467"/>
              <a:gd name="connsiteX124" fmla="*/ 2226916 w 4723741"/>
              <a:gd name="connsiteY124" fmla="*/ 305932 h 2434467"/>
              <a:gd name="connsiteX125" fmla="*/ 2144366 w 4723741"/>
              <a:gd name="connsiteY125" fmla="*/ 420232 h 2434467"/>
              <a:gd name="connsiteX126" fmla="*/ 2220566 w 4723741"/>
              <a:gd name="connsiteY126" fmla="*/ 420232 h 2434467"/>
              <a:gd name="connsiteX127" fmla="*/ 2366616 w 4723741"/>
              <a:gd name="connsiteY127" fmla="*/ 318632 h 2434467"/>
              <a:gd name="connsiteX128" fmla="*/ 2392016 w 4723741"/>
              <a:gd name="connsiteY128" fmla="*/ 502782 h 2434467"/>
              <a:gd name="connsiteX129" fmla="*/ 2436466 w 4723741"/>
              <a:gd name="connsiteY129" fmla="*/ 426582 h 2434467"/>
              <a:gd name="connsiteX130" fmla="*/ 2461866 w 4723741"/>
              <a:gd name="connsiteY130" fmla="*/ 363082 h 2434467"/>
              <a:gd name="connsiteX131" fmla="*/ 2626966 w 4723741"/>
              <a:gd name="connsiteY131" fmla="*/ 451982 h 2434467"/>
              <a:gd name="connsiteX132" fmla="*/ 2582516 w 4723741"/>
              <a:gd name="connsiteY132" fmla="*/ 566282 h 2434467"/>
              <a:gd name="connsiteX133" fmla="*/ 2684116 w 4723741"/>
              <a:gd name="connsiteY133" fmla="*/ 528182 h 2434467"/>
              <a:gd name="connsiteX134" fmla="*/ 2823816 w 4723741"/>
              <a:gd name="connsiteY134" fmla="*/ 528182 h 2434467"/>
              <a:gd name="connsiteX135" fmla="*/ 2709516 w 4723741"/>
              <a:gd name="connsiteY135" fmla="*/ 648832 h 2434467"/>
              <a:gd name="connsiteX136" fmla="*/ 2665066 w 4723741"/>
              <a:gd name="connsiteY136" fmla="*/ 718682 h 2434467"/>
              <a:gd name="connsiteX137" fmla="*/ 2785716 w 4723741"/>
              <a:gd name="connsiteY137" fmla="*/ 725032 h 2434467"/>
              <a:gd name="connsiteX138" fmla="*/ 2836516 w 4723741"/>
              <a:gd name="connsiteY138" fmla="*/ 693282 h 2434467"/>
              <a:gd name="connsiteX139" fmla="*/ 2906366 w 4723741"/>
              <a:gd name="connsiteY139" fmla="*/ 642482 h 2434467"/>
              <a:gd name="connsiteX140" fmla="*/ 3001616 w 4723741"/>
              <a:gd name="connsiteY140" fmla="*/ 661532 h 2434467"/>
              <a:gd name="connsiteX141" fmla="*/ 3033366 w 4723741"/>
              <a:gd name="connsiteY141" fmla="*/ 623432 h 2434467"/>
              <a:gd name="connsiteX142" fmla="*/ 3141316 w 4723741"/>
              <a:gd name="connsiteY142" fmla="*/ 655182 h 2434467"/>
              <a:gd name="connsiteX143" fmla="*/ 3122266 w 4723741"/>
              <a:gd name="connsiteY143" fmla="*/ 788532 h 2434467"/>
              <a:gd name="connsiteX144" fmla="*/ 3198466 w 4723741"/>
              <a:gd name="connsiteY144" fmla="*/ 686932 h 2434467"/>
              <a:gd name="connsiteX145" fmla="*/ 3255616 w 4723741"/>
              <a:gd name="connsiteY145" fmla="*/ 610732 h 2434467"/>
              <a:gd name="connsiteX146" fmla="*/ 3522316 w 4723741"/>
              <a:gd name="connsiteY146" fmla="*/ 807582 h 2434467"/>
              <a:gd name="connsiteX147" fmla="*/ 3350866 w 4723741"/>
              <a:gd name="connsiteY147" fmla="*/ 966332 h 2434467"/>
              <a:gd name="connsiteX148" fmla="*/ 3331816 w 4723741"/>
              <a:gd name="connsiteY148" fmla="*/ 1029832 h 2434467"/>
              <a:gd name="connsiteX149" fmla="*/ 3007966 w 4723741"/>
              <a:gd name="connsiteY149" fmla="*/ 1036182 h 2434467"/>
              <a:gd name="connsiteX150" fmla="*/ 3001616 w 4723741"/>
              <a:gd name="connsiteY150" fmla="*/ 947282 h 2434467"/>
              <a:gd name="connsiteX151" fmla="*/ 2925416 w 4723741"/>
              <a:gd name="connsiteY151" fmla="*/ 883782 h 2434467"/>
              <a:gd name="connsiteX152" fmla="*/ 2957166 w 4723741"/>
              <a:gd name="connsiteY152" fmla="*/ 1023482 h 2434467"/>
              <a:gd name="connsiteX153" fmla="*/ 2957166 w 4723741"/>
              <a:gd name="connsiteY153" fmla="*/ 1055232 h 2434467"/>
              <a:gd name="connsiteX154" fmla="*/ 2931766 w 4723741"/>
              <a:gd name="connsiteY154" fmla="*/ 1175882 h 2434467"/>
              <a:gd name="connsiteX155" fmla="*/ 2766666 w 4723741"/>
              <a:gd name="connsiteY155" fmla="*/ 1017132 h 2434467"/>
              <a:gd name="connsiteX156" fmla="*/ 2773016 w 4723741"/>
              <a:gd name="connsiteY156" fmla="*/ 1086982 h 2434467"/>
              <a:gd name="connsiteX157" fmla="*/ 2760316 w 4723741"/>
              <a:gd name="connsiteY157" fmla="*/ 1175882 h 2434467"/>
              <a:gd name="connsiteX158" fmla="*/ 2531716 w 4723741"/>
              <a:gd name="connsiteY158" fmla="*/ 1207632 h 2434467"/>
              <a:gd name="connsiteX159" fmla="*/ 2341216 w 4723741"/>
              <a:gd name="connsiteY159" fmla="*/ 1283832 h 2434467"/>
              <a:gd name="connsiteX160" fmla="*/ 2423766 w 4723741"/>
              <a:gd name="connsiteY160" fmla="*/ 947282 h 2434467"/>
              <a:gd name="connsiteX161" fmla="*/ 2322166 w 4723741"/>
              <a:gd name="connsiteY161" fmla="*/ 1061582 h 2434467"/>
              <a:gd name="connsiteX162" fmla="*/ 2182466 w 4723741"/>
              <a:gd name="connsiteY162" fmla="*/ 998082 h 2434467"/>
              <a:gd name="connsiteX163" fmla="*/ 2290416 w 4723741"/>
              <a:gd name="connsiteY163" fmla="*/ 1106032 h 2434467"/>
              <a:gd name="connsiteX164" fmla="*/ 2245966 w 4723741"/>
              <a:gd name="connsiteY164" fmla="*/ 1201282 h 2434467"/>
              <a:gd name="connsiteX165" fmla="*/ 2163416 w 4723741"/>
              <a:gd name="connsiteY165" fmla="*/ 1201282 h 2434467"/>
              <a:gd name="connsiteX166" fmla="*/ 2150716 w 4723741"/>
              <a:gd name="connsiteY166" fmla="*/ 1258432 h 2434467"/>
              <a:gd name="connsiteX167" fmla="*/ 2055466 w 4723741"/>
              <a:gd name="connsiteY167" fmla="*/ 1252082 h 2434467"/>
              <a:gd name="connsiteX168" fmla="*/ 1979266 w 4723741"/>
              <a:gd name="connsiteY168" fmla="*/ 1112382 h 2434467"/>
              <a:gd name="connsiteX169" fmla="*/ 1934816 w 4723741"/>
              <a:gd name="connsiteY169" fmla="*/ 1074282 h 2434467"/>
              <a:gd name="connsiteX170" fmla="*/ 1890366 w 4723741"/>
              <a:gd name="connsiteY170" fmla="*/ 953632 h 2434467"/>
              <a:gd name="connsiteX171" fmla="*/ 1877666 w 4723741"/>
              <a:gd name="connsiteY171" fmla="*/ 1144132 h 2434467"/>
              <a:gd name="connsiteX172" fmla="*/ 1953866 w 4723741"/>
              <a:gd name="connsiteY172" fmla="*/ 1258432 h 2434467"/>
              <a:gd name="connsiteX173" fmla="*/ 1680816 w 4723741"/>
              <a:gd name="connsiteY173" fmla="*/ 1379082 h 2434467"/>
              <a:gd name="connsiteX174" fmla="*/ 1668116 w 4723741"/>
              <a:gd name="connsiteY174" fmla="*/ 1271132 h 2434467"/>
              <a:gd name="connsiteX175" fmla="*/ 1553816 w 4723741"/>
              <a:gd name="connsiteY175" fmla="*/ 1207632 h 2434467"/>
              <a:gd name="connsiteX176" fmla="*/ 1566516 w 4723741"/>
              <a:gd name="connsiteY176" fmla="*/ 1264782 h 2434467"/>
              <a:gd name="connsiteX177" fmla="*/ 1566516 w 4723741"/>
              <a:gd name="connsiteY177" fmla="*/ 1353682 h 2434467"/>
              <a:gd name="connsiteX178" fmla="*/ 1337916 w 4723741"/>
              <a:gd name="connsiteY178" fmla="*/ 1417182 h 2434467"/>
              <a:gd name="connsiteX179" fmla="*/ 1312516 w 4723741"/>
              <a:gd name="connsiteY179" fmla="*/ 1537832 h 2434467"/>
              <a:gd name="connsiteX180" fmla="*/ 1229966 w 4723741"/>
              <a:gd name="connsiteY180" fmla="*/ 1582282 h 2434467"/>
              <a:gd name="connsiteX181" fmla="*/ 1198216 w 4723741"/>
              <a:gd name="connsiteY181" fmla="*/ 1448932 h 2434467"/>
              <a:gd name="connsiteX182" fmla="*/ 1077566 w 4723741"/>
              <a:gd name="connsiteY182" fmla="*/ 1404482 h 2434467"/>
              <a:gd name="connsiteX183" fmla="*/ 785466 w 4723741"/>
              <a:gd name="connsiteY183" fmla="*/ 985382 h 2434467"/>
              <a:gd name="connsiteX184" fmla="*/ 633066 w 4723741"/>
              <a:gd name="connsiteY184" fmla="*/ 737732 h 2434467"/>
              <a:gd name="connsiteX185" fmla="*/ 620366 w 4723741"/>
              <a:gd name="connsiteY185" fmla="*/ 820282 h 2434467"/>
              <a:gd name="connsiteX186" fmla="*/ 493366 w 4723741"/>
              <a:gd name="connsiteY186" fmla="*/ 839332 h 2434467"/>
              <a:gd name="connsiteX187" fmla="*/ 487016 w 4723741"/>
              <a:gd name="connsiteY187" fmla="*/ 750432 h 2434467"/>
              <a:gd name="connsiteX188" fmla="*/ 169516 w 4723741"/>
              <a:gd name="connsiteY188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656173 w 4723741"/>
              <a:gd name="connsiteY100" fmla="*/ 47175 h 2434467"/>
              <a:gd name="connsiteX101" fmla="*/ 3560416 w 4723741"/>
              <a:gd name="connsiteY101" fmla="*/ 109082 h 2434467"/>
              <a:gd name="connsiteX102" fmla="*/ 3484216 w 4723741"/>
              <a:gd name="connsiteY102" fmla="*/ 197982 h 2434467"/>
              <a:gd name="connsiteX103" fmla="*/ 3458816 w 4723741"/>
              <a:gd name="connsiteY103" fmla="*/ 153532 h 2434467"/>
              <a:gd name="connsiteX104" fmla="*/ 3382616 w 4723741"/>
              <a:gd name="connsiteY104" fmla="*/ 153532 h 2434467"/>
              <a:gd name="connsiteX105" fmla="*/ 3382616 w 4723741"/>
              <a:gd name="connsiteY105" fmla="*/ 223382 h 2434467"/>
              <a:gd name="connsiteX106" fmla="*/ 3293716 w 4723741"/>
              <a:gd name="connsiteY106" fmla="*/ 96382 h 2434467"/>
              <a:gd name="connsiteX107" fmla="*/ 3185766 w 4723741"/>
              <a:gd name="connsiteY107" fmla="*/ 45582 h 2434467"/>
              <a:gd name="connsiteX108" fmla="*/ 3249773 w 4723741"/>
              <a:gd name="connsiteY108" fmla="*/ 180525 h 2434467"/>
              <a:gd name="connsiteX109" fmla="*/ 3312766 w 4723741"/>
              <a:gd name="connsiteY109" fmla="*/ 337682 h 2434467"/>
              <a:gd name="connsiteX110" fmla="*/ 3147666 w 4723741"/>
              <a:gd name="connsiteY110" fmla="*/ 236082 h 2434467"/>
              <a:gd name="connsiteX111" fmla="*/ 3077816 w 4723741"/>
              <a:gd name="connsiteY111" fmla="*/ 242432 h 2434467"/>
              <a:gd name="connsiteX112" fmla="*/ 3014316 w 4723741"/>
              <a:gd name="connsiteY112" fmla="*/ 312282 h 2434467"/>
              <a:gd name="connsiteX113" fmla="*/ 2766666 w 4723741"/>
              <a:gd name="connsiteY113" fmla="*/ 331332 h 2434467"/>
              <a:gd name="connsiteX114" fmla="*/ 2817466 w 4723741"/>
              <a:gd name="connsiteY114" fmla="*/ 236082 h 2434467"/>
              <a:gd name="connsiteX115" fmla="*/ 2639666 w 4723741"/>
              <a:gd name="connsiteY115" fmla="*/ 229732 h 2434467"/>
              <a:gd name="connsiteX116" fmla="*/ 2455516 w 4723741"/>
              <a:gd name="connsiteY116" fmla="*/ 255132 h 2434467"/>
              <a:gd name="connsiteX117" fmla="*/ 2493616 w 4723741"/>
              <a:gd name="connsiteY117" fmla="*/ 159882 h 2434467"/>
              <a:gd name="connsiteX118" fmla="*/ 2322166 w 4723741"/>
              <a:gd name="connsiteY118" fmla="*/ 70982 h 2434467"/>
              <a:gd name="connsiteX119" fmla="*/ 2118966 w 4723741"/>
              <a:gd name="connsiteY119" fmla="*/ 1132 h 2434467"/>
              <a:gd name="connsiteX120" fmla="*/ 1522066 w 4723741"/>
              <a:gd name="connsiteY120" fmla="*/ 128132 h 2434467"/>
              <a:gd name="connsiteX121" fmla="*/ 1820516 w 4723741"/>
              <a:gd name="connsiteY121" fmla="*/ 178932 h 2434467"/>
              <a:gd name="connsiteX122" fmla="*/ 2138016 w 4723741"/>
              <a:gd name="connsiteY122" fmla="*/ 128132 h 2434467"/>
              <a:gd name="connsiteX123" fmla="*/ 2290416 w 4723741"/>
              <a:gd name="connsiteY123" fmla="*/ 197982 h 2434467"/>
              <a:gd name="connsiteX124" fmla="*/ 2290416 w 4723741"/>
              <a:gd name="connsiteY124" fmla="*/ 305932 h 2434467"/>
              <a:gd name="connsiteX125" fmla="*/ 2226916 w 4723741"/>
              <a:gd name="connsiteY125" fmla="*/ 305932 h 2434467"/>
              <a:gd name="connsiteX126" fmla="*/ 2144366 w 4723741"/>
              <a:gd name="connsiteY126" fmla="*/ 420232 h 2434467"/>
              <a:gd name="connsiteX127" fmla="*/ 2220566 w 4723741"/>
              <a:gd name="connsiteY127" fmla="*/ 420232 h 2434467"/>
              <a:gd name="connsiteX128" fmla="*/ 2366616 w 4723741"/>
              <a:gd name="connsiteY128" fmla="*/ 318632 h 2434467"/>
              <a:gd name="connsiteX129" fmla="*/ 2392016 w 4723741"/>
              <a:gd name="connsiteY129" fmla="*/ 502782 h 2434467"/>
              <a:gd name="connsiteX130" fmla="*/ 2436466 w 4723741"/>
              <a:gd name="connsiteY130" fmla="*/ 426582 h 2434467"/>
              <a:gd name="connsiteX131" fmla="*/ 2461866 w 4723741"/>
              <a:gd name="connsiteY131" fmla="*/ 363082 h 2434467"/>
              <a:gd name="connsiteX132" fmla="*/ 2626966 w 4723741"/>
              <a:gd name="connsiteY132" fmla="*/ 451982 h 2434467"/>
              <a:gd name="connsiteX133" fmla="*/ 2582516 w 4723741"/>
              <a:gd name="connsiteY133" fmla="*/ 566282 h 2434467"/>
              <a:gd name="connsiteX134" fmla="*/ 2684116 w 4723741"/>
              <a:gd name="connsiteY134" fmla="*/ 528182 h 2434467"/>
              <a:gd name="connsiteX135" fmla="*/ 2823816 w 4723741"/>
              <a:gd name="connsiteY135" fmla="*/ 528182 h 2434467"/>
              <a:gd name="connsiteX136" fmla="*/ 2709516 w 4723741"/>
              <a:gd name="connsiteY136" fmla="*/ 648832 h 2434467"/>
              <a:gd name="connsiteX137" fmla="*/ 2665066 w 4723741"/>
              <a:gd name="connsiteY137" fmla="*/ 718682 h 2434467"/>
              <a:gd name="connsiteX138" fmla="*/ 2785716 w 4723741"/>
              <a:gd name="connsiteY138" fmla="*/ 725032 h 2434467"/>
              <a:gd name="connsiteX139" fmla="*/ 2836516 w 4723741"/>
              <a:gd name="connsiteY139" fmla="*/ 693282 h 2434467"/>
              <a:gd name="connsiteX140" fmla="*/ 2906366 w 4723741"/>
              <a:gd name="connsiteY140" fmla="*/ 642482 h 2434467"/>
              <a:gd name="connsiteX141" fmla="*/ 3001616 w 4723741"/>
              <a:gd name="connsiteY141" fmla="*/ 661532 h 2434467"/>
              <a:gd name="connsiteX142" fmla="*/ 3033366 w 4723741"/>
              <a:gd name="connsiteY142" fmla="*/ 623432 h 2434467"/>
              <a:gd name="connsiteX143" fmla="*/ 3141316 w 4723741"/>
              <a:gd name="connsiteY143" fmla="*/ 655182 h 2434467"/>
              <a:gd name="connsiteX144" fmla="*/ 3122266 w 4723741"/>
              <a:gd name="connsiteY144" fmla="*/ 788532 h 2434467"/>
              <a:gd name="connsiteX145" fmla="*/ 3198466 w 4723741"/>
              <a:gd name="connsiteY145" fmla="*/ 686932 h 2434467"/>
              <a:gd name="connsiteX146" fmla="*/ 3255616 w 4723741"/>
              <a:gd name="connsiteY146" fmla="*/ 610732 h 2434467"/>
              <a:gd name="connsiteX147" fmla="*/ 3522316 w 4723741"/>
              <a:gd name="connsiteY147" fmla="*/ 807582 h 2434467"/>
              <a:gd name="connsiteX148" fmla="*/ 3350866 w 4723741"/>
              <a:gd name="connsiteY148" fmla="*/ 966332 h 2434467"/>
              <a:gd name="connsiteX149" fmla="*/ 3331816 w 4723741"/>
              <a:gd name="connsiteY149" fmla="*/ 1029832 h 2434467"/>
              <a:gd name="connsiteX150" fmla="*/ 3007966 w 4723741"/>
              <a:gd name="connsiteY150" fmla="*/ 1036182 h 2434467"/>
              <a:gd name="connsiteX151" fmla="*/ 3001616 w 4723741"/>
              <a:gd name="connsiteY151" fmla="*/ 947282 h 2434467"/>
              <a:gd name="connsiteX152" fmla="*/ 2925416 w 4723741"/>
              <a:gd name="connsiteY152" fmla="*/ 883782 h 2434467"/>
              <a:gd name="connsiteX153" fmla="*/ 2957166 w 4723741"/>
              <a:gd name="connsiteY153" fmla="*/ 1023482 h 2434467"/>
              <a:gd name="connsiteX154" fmla="*/ 2957166 w 4723741"/>
              <a:gd name="connsiteY154" fmla="*/ 1055232 h 2434467"/>
              <a:gd name="connsiteX155" fmla="*/ 2931766 w 4723741"/>
              <a:gd name="connsiteY155" fmla="*/ 1175882 h 2434467"/>
              <a:gd name="connsiteX156" fmla="*/ 2766666 w 4723741"/>
              <a:gd name="connsiteY156" fmla="*/ 1017132 h 2434467"/>
              <a:gd name="connsiteX157" fmla="*/ 2773016 w 4723741"/>
              <a:gd name="connsiteY157" fmla="*/ 1086982 h 2434467"/>
              <a:gd name="connsiteX158" fmla="*/ 2760316 w 4723741"/>
              <a:gd name="connsiteY158" fmla="*/ 1175882 h 2434467"/>
              <a:gd name="connsiteX159" fmla="*/ 2531716 w 4723741"/>
              <a:gd name="connsiteY159" fmla="*/ 1207632 h 2434467"/>
              <a:gd name="connsiteX160" fmla="*/ 2341216 w 4723741"/>
              <a:gd name="connsiteY160" fmla="*/ 1283832 h 2434467"/>
              <a:gd name="connsiteX161" fmla="*/ 2423766 w 4723741"/>
              <a:gd name="connsiteY161" fmla="*/ 947282 h 2434467"/>
              <a:gd name="connsiteX162" fmla="*/ 2322166 w 4723741"/>
              <a:gd name="connsiteY162" fmla="*/ 1061582 h 2434467"/>
              <a:gd name="connsiteX163" fmla="*/ 2182466 w 4723741"/>
              <a:gd name="connsiteY163" fmla="*/ 998082 h 2434467"/>
              <a:gd name="connsiteX164" fmla="*/ 2290416 w 4723741"/>
              <a:gd name="connsiteY164" fmla="*/ 1106032 h 2434467"/>
              <a:gd name="connsiteX165" fmla="*/ 2245966 w 4723741"/>
              <a:gd name="connsiteY165" fmla="*/ 1201282 h 2434467"/>
              <a:gd name="connsiteX166" fmla="*/ 2163416 w 4723741"/>
              <a:gd name="connsiteY166" fmla="*/ 1201282 h 2434467"/>
              <a:gd name="connsiteX167" fmla="*/ 2150716 w 4723741"/>
              <a:gd name="connsiteY167" fmla="*/ 1258432 h 2434467"/>
              <a:gd name="connsiteX168" fmla="*/ 2055466 w 4723741"/>
              <a:gd name="connsiteY168" fmla="*/ 1252082 h 2434467"/>
              <a:gd name="connsiteX169" fmla="*/ 1979266 w 4723741"/>
              <a:gd name="connsiteY169" fmla="*/ 1112382 h 2434467"/>
              <a:gd name="connsiteX170" fmla="*/ 1934816 w 4723741"/>
              <a:gd name="connsiteY170" fmla="*/ 1074282 h 2434467"/>
              <a:gd name="connsiteX171" fmla="*/ 1890366 w 4723741"/>
              <a:gd name="connsiteY171" fmla="*/ 953632 h 2434467"/>
              <a:gd name="connsiteX172" fmla="*/ 1877666 w 4723741"/>
              <a:gd name="connsiteY172" fmla="*/ 1144132 h 2434467"/>
              <a:gd name="connsiteX173" fmla="*/ 1953866 w 4723741"/>
              <a:gd name="connsiteY173" fmla="*/ 1258432 h 2434467"/>
              <a:gd name="connsiteX174" fmla="*/ 1680816 w 4723741"/>
              <a:gd name="connsiteY174" fmla="*/ 1379082 h 2434467"/>
              <a:gd name="connsiteX175" fmla="*/ 1668116 w 4723741"/>
              <a:gd name="connsiteY175" fmla="*/ 1271132 h 2434467"/>
              <a:gd name="connsiteX176" fmla="*/ 1553816 w 4723741"/>
              <a:gd name="connsiteY176" fmla="*/ 1207632 h 2434467"/>
              <a:gd name="connsiteX177" fmla="*/ 1566516 w 4723741"/>
              <a:gd name="connsiteY177" fmla="*/ 1264782 h 2434467"/>
              <a:gd name="connsiteX178" fmla="*/ 1566516 w 4723741"/>
              <a:gd name="connsiteY178" fmla="*/ 1353682 h 2434467"/>
              <a:gd name="connsiteX179" fmla="*/ 1337916 w 4723741"/>
              <a:gd name="connsiteY179" fmla="*/ 1417182 h 2434467"/>
              <a:gd name="connsiteX180" fmla="*/ 1312516 w 4723741"/>
              <a:gd name="connsiteY180" fmla="*/ 1537832 h 2434467"/>
              <a:gd name="connsiteX181" fmla="*/ 1229966 w 4723741"/>
              <a:gd name="connsiteY181" fmla="*/ 1582282 h 2434467"/>
              <a:gd name="connsiteX182" fmla="*/ 1198216 w 4723741"/>
              <a:gd name="connsiteY182" fmla="*/ 1448932 h 2434467"/>
              <a:gd name="connsiteX183" fmla="*/ 1077566 w 4723741"/>
              <a:gd name="connsiteY183" fmla="*/ 1404482 h 2434467"/>
              <a:gd name="connsiteX184" fmla="*/ 785466 w 4723741"/>
              <a:gd name="connsiteY184" fmla="*/ 985382 h 2434467"/>
              <a:gd name="connsiteX185" fmla="*/ 633066 w 4723741"/>
              <a:gd name="connsiteY185" fmla="*/ 737732 h 2434467"/>
              <a:gd name="connsiteX186" fmla="*/ 620366 w 4723741"/>
              <a:gd name="connsiteY186" fmla="*/ 820282 h 2434467"/>
              <a:gd name="connsiteX187" fmla="*/ 493366 w 4723741"/>
              <a:gd name="connsiteY187" fmla="*/ 839332 h 2434467"/>
              <a:gd name="connsiteX188" fmla="*/ 487016 w 4723741"/>
              <a:gd name="connsiteY188" fmla="*/ 750432 h 2434467"/>
              <a:gd name="connsiteX189" fmla="*/ 169516 w 4723741"/>
              <a:gd name="connsiteY189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656173 w 4723741"/>
              <a:gd name="connsiteY100" fmla="*/ 47175 h 2434467"/>
              <a:gd name="connsiteX101" fmla="*/ 3560416 w 4723741"/>
              <a:gd name="connsiteY101" fmla="*/ 109082 h 2434467"/>
              <a:gd name="connsiteX102" fmla="*/ 3484216 w 4723741"/>
              <a:gd name="connsiteY102" fmla="*/ 197982 h 2434467"/>
              <a:gd name="connsiteX103" fmla="*/ 3458816 w 4723741"/>
              <a:gd name="connsiteY103" fmla="*/ 153532 h 2434467"/>
              <a:gd name="connsiteX104" fmla="*/ 3382616 w 4723741"/>
              <a:gd name="connsiteY104" fmla="*/ 153532 h 2434467"/>
              <a:gd name="connsiteX105" fmla="*/ 3382616 w 4723741"/>
              <a:gd name="connsiteY105" fmla="*/ 223382 h 2434467"/>
              <a:gd name="connsiteX106" fmla="*/ 3293716 w 4723741"/>
              <a:gd name="connsiteY106" fmla="*/ 96382 h 2434467"/>
              <a:gd name="connsiteX107" fmla="*/ 3185766 w 4723741"/>
              <a:gd name="connsiteY107" fmla="*/ 45582 h 2434467"/>
              <a:gd name="connsiteX108" fmla="*/ 3211673 w 4723741"/>
              <a:gd name="connsiteY108" fmla="*/ 180525 h 2434467"/>
              <a:gd name="connsiteX109" fmla="*/ 3312766 w 4723741"/>
              <a:gd name="connsiteY109" fmla="*/ 337682 h 2434467"/>
              <a:gd name="connsiteX110" fmla="*/ 3147666 w 4723741"/>
              <a:gd name="connsiteY110" fmla="*/ 236082 h 2434467"/>
              <a:gd name="connsiteX111" fmla="*/ 3077816 w 4723741"/>
              <a:gd name="connsiteY111" fmla="*/ 242432 h 2434467"/>
              <a:gd name="connsiteX112" fmla="*/ 3014316 w 4723741"/>
              <a:gd name="connsiteY112" fmla="*/ 312282 h 2434467"/>
              <a:gd name="connsiteX113" fmla="*/ 2766666 w 4723741"/>
              <a:gd name="connsiteY113" fmla="*/ 331332 h 2434467"/>
              <a:gd name="connsiteX114" fmla="*/ 2817466 w 4723741"/>
              <a:gd name="connsiteY114" fmla="*/ 236082 h 2434467"/>
              <a:gd name="connsiteX115" fmla="*/ 2639666 w 4723741"/>
              <a:gd name="connsiteY115" fmla="*/ 229732 h 2434467"/>
              <a:gd name="connsiteX116" fmla="*/ 2455516 w 4723741"/>
              <a:gd name="connsiteY116" fmla="*/ 255132 h 2434467"/>
              <a:gd name="connsiteX117" fmla="*/ 2493616 w 4723741"/>
              <a:gd name="connsiteY117" fmla="*/ 159882 h 2434467"/>
              <a:gd name="connsiteX118" fmla="*/ 2322166 w 4723741"/>
              <a:gd name="connsiteY118" fmla="*/ 70982 h 2434467"/>
              <a:gd name="connsiteX119" fmla="*/ 2118966 w 4723741"/>
              <a:gd name="connsiteY119" fmla="*/ 1132 h 2434467"/>
              <a:gd name="connsiteX120" fmla="*/ 1522066 w 4723741"/>
              <a:gd name="connsiteY120" fmla="*/ 128132 h 2434467"/>
              <a:gd name="connsiteX121" fmla="*/ 1820516 w 4723741"/>
              <a:gd name="connsiteY121" fmla="*/ 178932 h 2434467"/>
              <a:gd name="connsiteX122" fmla="*/ 2138016 w 4723741"/>
              <a:gd name="connsiteY122" fmla="*/ 128132 h 2434467"/>
              <a:gd name="connsiteX123" fmla="*/ 2290416 w 4723741"/>
              <a:gd name="connsiteY123" fmla="*/ 197982 h 2434467"/>
              <a:gd name="connsiteX124" fmla="*/ 2290416 w 4723741"/>
              <a:gd name="connsiteY124" fmla="*/ 305932 h 2434467"/>
              <a:gd name="connsiteX125" fmla="*/ 2226916 w 4723741"/>
              <a:gd name="connsiteY125" fmla="*/ 305932 h 2434467"/>
              <a:gd name="connsiteX126" fmla="*/ 2144366 w 4723741"/>
              <a:gd name="connsiteY126" fmla="*/ 420232 h 2434467"/>
              <a:gd name="connsiteX127" fmla="*/ 2220566 w 4723741"/>
              <a:gd name="connsiteY127" fmla="*/ 420232 h 2434467"/>
              <a:gd name="connsiteX128" fmla="*/ 2366616 w 4723741"/>
              <a:gd name="connsiteY128" fmla="*/ 318632 h 2434467"/>
              <a:gd name="connsiteX129" fmla="*/ 2392016 w 4723741"/>
              <a:gd name="connsiteY129" fmla="*/ 502782 h 2434467"/>
              <a:gd name="connsiteX130" fmla="*/ 2436466 w 4723741"/>
              <a:gd name="connsiteY130" fmla="*/ 426582 h 2434467"/>
              <a:gd name="connsiteX131" fmla="*/ 2461866 w 4723741"/>
              <a:gd name="connsiteY131" fmla="*/ 363082 h 2434467"/>
              <a:gd name="connsiteX132" fmla="*/ 2626966 w 4723741"/>
              <a:gd name="connsiteY132" fmla="*/ 451982 h 2434467"/>
              <a:gd name="connsiteX133" fmla="*/ 2582516 w 4723741"/>
              <a:gd name="connsiteY133" fmla="*/ 566282 h 2434467"/>
              <a:gd name="connsiteX134" fmla="*/ 2684116 w 4723741"/>
              <a:gd name="connsiteY134" fmla="*/ 528182 h 2434467"/>
              <a:gd name="connsiteX135" fmla="*/ 2823816 w 4723741"/>
              <a:gd name="connsiteY135" fmla="*/ 528182 h 2434467"/>
              <a:gd name="connsiteX136" fmla="*/ 2709516 w 4723741"/>
              <a:gd name="connsiteY136" fmla="*/ 648832 h 2434467"/>
              <a:gd name="connsiteX137" fmla="*/ 2665066 w 4723741"/>
              <a:gd name="connsiteY137" fmla="*/ 718682 h 2434467"/>
              <a:gd name="connsiteX138" fmla="*/ 2785716 w 4723741"/>
              <a:gd name="connsiteY138" fmla="*/ 725032 h 2434467"/>
              <a:gd name="connsiteX139" fmla="*/ 2836516 w 4723741"/>
              <a:gd name="connsiteY139" fmla="*/ 693282 h 2434467"/>
              <a:gd name="connsiteX140" fmla="*/ 2906366 w 4723741"/>
              <a:gd name="connsiteY140" fmla="*/ 642482 h 2434467"/>
              <a:gd name="connsiteX141" fmla="*/ 3001616 w 4723741"/>
              <a:gd name="connsiteY141" fmla="*/ 661532 h 2434467"/>
              <a:gd name="connsiteX142" fmla="*/ 3033366 w 4723741"/>
              <a:gd name="connsiteY142" fmla="*/ 623432 h 2434467"/>
              <a:gd name="connsiteX143" fmla="*/ 3141316 w 4723741"/>
              <a:gd name="connsiteY143" fmla="*/ 655182 h 2434467"/>
              <a:gd name="connsiteX144" fmla="*/ 3122266 w 4723741"/>
              <a:gd name="connsiteY144" fmla="*/ 788532 h 2434467"/>
              <a:gd name="connsiteX145" fmla="*/ 3198466 w 4723741"/>
              <a:gd name="connsiteY145" fmla="*/ 686932 h 2434467"/>
              <a:gd name="connsiteX146" fmla="*/ 3255616 w 4723741"/>
              <a:gd name="connsiteY146" fmla="*/ 610732 h 2434467"/>
              <a:gd name="connsiteX147" fmla="*/ 3522316 w 4723741"/>
              <a:gd name="connsiteY147" fmla="*/ 807582 h 2434467"/>
              <a:gd name="connsiteX148" fmla="*/ 3350866 w 4723741"/>
              <a:gd name="connsiteY148" fmla="*/ 966332 h 2434467"/>
              <a:gd name="connsiteX149" fmla="*/ 3331816 w 4723741"/>
              <a:gd name="connsiteY149" fmla="*/ 1029832 h 2434467"/>
              <a:gd name="connsiteX150" fmla="*/ 3007966 w 4723741"/>
              <a:gd name="connsiteY150" fmla="*/ 1036182 h 2434467"/>
              <a:gd name="connsiteX151" fmla="*/ 3001616 w 4723741"/>
              <a:gd name="connsiteY151" fmla="*/ 947282 h 2434467"/>
              <a:gd name="connsiteX152" fmla="*/ 2925416 w 4723741"/>
              <a:gd name="connsiteY152" fmla="*/ 883782 h 2434467"/>
              <a:gd name="connsiteX153" fmla="*/ 2957166 w 4723741"/>
              <a:gd name="connsiteY153" fmla="*/ 1023482 h 2434467"/>
              <a:gd name="connsiteX154" fmla="*/ 2957166 w 4723741"/>
              <a:gd name="connsiteY154" fmla="*/ 1055232 h 2434467"/>
              <a:gd name="connsiteX155" fmla="*/ 2931766 w 4723741"/>
              <a:gd name="connsiteY155" fmla="*/ 1175882 h 2434467"/>
              <a:gd name="connsiteX156" fmla="*/ 2766666 w 4723741"/>
              <a:gd name="connsiteY156" fmla="*/ 1017132 h 2434467"/>
              <a:gd name="connsiteX157" fmla="*/ 2773016 w 4723741"/>
              <a:gd name="connsiteY157" fmla="*/ 1086982 h 2434467"/>
              <a:gd name="connsiteX158" fmla="*/ 2760316 w 4723741"/>
              <a:gd name="connsiteY158" fmla="*/ 1175882 h 2434467"/>
              <a:gd name="connsiteX159" fmla="*/ 2531716 w 4723741"/>
              <a:gd name="connsiteY159" fmla="*/ 1207632 h 2434467"/>
              <a:gd name="connsiteX160" fmla="*/ 2341216 w 4723741"/>
              <a:gd name="connsiteY160" fmla="*/ 1283832 h 2434467"/>
              <a:gd name="connsiteX161" fmla="*/ 2423766 w 4723741"/>
              <a:gd name="connsiteY161" fmla="*/ 947282 h 2434467"/>
              <a:gd name="connsiteX162" fmla="*/ 2322166 w 4723741"/>
              <a:gd name="connsiteY162" fmla="*/ 1061582 h 2434467"/>
              <a:gd name="connsiteX163" fmla="*/ 2182466 w 4723741"/>
              <a:gd name="connsiteY163" fmla="*/ 998082 h 2434467"/>
              <a:gd name="connsiteX164" fmla="*/ 2290416 w 4723741"/>
              <a:gd name="connsiteY164" fmla="*/ 1106032 h 2434467"/>
              <a:gd name="connsiteX165" fmla="*/ 2245966 w 4723741"/>
              <a:gd name="connsiteY165" fmla="*/ 1201282 h 2434467"/>
              <a:gd name="connsiteX166" fmla="*/ 2163416 w 4723741"/>
              <a:gd name="connsiteY166" fmla="*/ 1201282 h 2434467"/>
              <a:gd name="connsiteX167" fmla="*/ 2150716 w 4723741"/>
              <a:gd name="connsiteY167" fmla="*/ 1258432 h 2434467"/>
              <a:gd name="connsiteX168" fmla="*/ 2055466 w 4723741"/>
              <a:gd name="connsiteY168" fmla="*/ 1252082 h 2434467"/>
              <a:gd name="connsiteX169" fmla="*/ 1979266 w 4723741"/>
              <a:gd name="connsiteY169" fmla="*/ 1112382 h 2434467"/>
              <a:gd name="connsiteX170" fmla="*/ 1934816 w 4723741"/>
              <a:gd name="connsiteY170" fmla="*/ 1074282 h 2434467"/>
              <a:gd name="connsiteX171" fmla="*/ 1890366 w 4723741"/>
              <a:gd name="connsiteY171" fmla="*/ 953632 h 2434467"/>
              <a:gd name="connsiteX172" fmla="*/ 1877666 w 4723741"/>
              <a:gd name="connsiteY172" fmla="*/ 1144132 h 2434467"/>
              <a:gd name="connsiteX173" fmla="*/ 1953866 w 4723741"/>
              <a:gd name="connsiteY173" fmla="*/ 1258432 h 2434467"/>
              <a:gd name="connsiteX174" fmla="*/ 1680816 w 4723741"/>
              <a:gd name="connsiteY174" fmla="*/ 1379082 h 2434467"/>
              <a:gd name="connsiteX175" fmla="*/ 1668116 w 4723741"/>
              <a:gd name="connsiteY175" fmla="*/ 1271132 h 2434467"/>
              <a:gd name="connsiteX176" fmla="*/ 1553816 w 4723741"/>
              <a:gd name="connsiteY176" fmla="*/ 1207632 h 2434467"/>
              <a:gd name="connsiteX177" fmla="*/ 1566516 w 4723741"/>
              <a:gd name="connsiteY177" fmla="*/ 1264782 h 2434467"/>
              <a:gd name="connsiteX178" fmla="*/ 1566516 w 4723741"/>
              <a:gd name="connsiteY178" fmla="*/ 1353682 h 2434467"/>
              <a:gd name="connsiteX179" fmla="*/ 1337916 w 4723741"/>
              <a:gd name="connsiteY179" fmla="*/ 1417182 h 2434467"/>
              <a:gd name="connsiteX180" fmla="*/ 1312516 w 4723741"/>
              <a:gd name="connsiteY180" fmla="*/ 1537832 h 2434467"/>
              <a:gd name="connsiteX181" fmla="*/ 1229966 w 4723741"/>
              <a:gd name="connsiteY181" fmla="*/ 1582282 h 2434467"/>
              <a:gd name="connsiteX182" fmla="*/ 1198216 w 4723741"/>
              <a:gd name="connsiteY182" fmla="*/ 1448932 h 2434467"/>
              <a:gd name="connsiteX183" fmla="*/ 1077566 w 4723741"/>
              <a:gd name="connsiteY183" fmla="*/ 1404482 h 2434467"/>
              <a:gd name="connsiteX184" fmla="*/ 785466 w 4723741"/>
              <a:gd name="connsiteY184" fmla="*/ 985382 h 2434467"/>
              <a:gd name="connsiteX185" fmla="*/ 633066 w 4723741"/>
              <a:gd name="connsiteY185" fmla="*/ 737732 h 2434467"/>
              <a:gd name="connsiteX186" fmla="*/ 620366 w 4723741"/>
              <a:gd name="connsiteY186" fmla="*/ 820282 h 2434467"/>
              <a:gd name="connsiteX187" fmla="*/ 493366 w 4723741"/>
              <a:gd name="connsiteY187" fmla="*/ 839332 h 2434467"/>
              <a:gd name="connsiteX188" fmla="*/ 487016 w 4723741"/>
              <a:gd name="connsiteY188" fmla="*/ 750432 h 2434467"/>
              <a:gd name="connsiteX189" fmla="*/ 169516 w 4723741"/>
              <a:gd name="connsiteY189" fmla="*/ 623432 h 2434467"/>
              <a:gd name="connsiteX0" fmla="*/ 169516 w 4723741"/>
              <a:gd name="connsiteY0" fmla="*/ 623432 h 2434467"/>
              <a:gd name="connsiteX1" fmla="*/ 956916 w 4723741"/>
              <a:gd name="connsiteY1" fmla="*/ 1537832 h 2434467"/>
              <a:gd name="connsiteX2" fmla="*/ 899767 w 4723741"/>
              <a:gd name="connsiteY2" fmla="*/ 1575932 h 2434467"/>
              <a:gd name="connsiteX3" fmla="*/ 785467 w 4723741"/>
              <a:gd name="connsiteY3" fmla="*/ 1620382 h 2434467"/>
              <a:gd name="connsiteX4" fmla="*/ 715617 w 4723741"/>
              <a:gd name="connsiteY4" fmla="*/ 1702932 h 2434467"/>
              <a:gd name="connsiteX5" fmla="*/ 741017 w 4723741"/>
              <a:gd name="connsiteY5" fmla="*/ 1690232 h 2434467"/>
              <a:gd name="connsiteX6" fmla="*/ 512416 w 4723741"/>
              <a:gd name="connsiteY6" fmla="*/ 1702932 h 2434467"/>
              <a:gd name="connsiteX7" fmla="*/ 309216 w 4723741"/>
              <a:gd name="connsiteY7" fmla="*/ 1887082 h 2434467"/>
              <a:gd name="connsiteX8" fmla="*/ 4416 w 4723741"/>
              <a:gd name="connsiteY8" fmla="*/ 2071232 h 2434467"/>
              <a:gd name="connsiteX9" fmla="*/ 563217 w 4723741"/>
              <a:gd name="connsiteY9" fmla="*/ 2001382 h 2434467"/>
              <a:gd name="connsiteX10" fmla="*/ 810866 w 4723741"/>
              <a:gd name="connsiteY10" fmla="*/ 1855332 h 2434467"/>
              <a:gd name="connsiteX11" fmla="*/ 1115666 w 4723741"/>
              <a:gd name="connsiteY11" fmla="*/ 1785482 h 2434467"/>
              <a:gd name="connsiteX12" fmla="*/ 842617 w 4723741"/>
              <a:gd name="connsiteY12" fmla="*/ 1899782 h 2434467"/>
              <a:gd name="connsiteX13" fmla="*/ 1223616 w 4723741"/>
              <a:gd name="connsiteY13" fmla="*/ 2166482 h 2434467"/>
              <a:gd name="connsiteX14" fmla="*/ 1433166 w 4723741"/>
              <a:gd name="connsiteY14" fmla="*/ 1715632 h 2434467"/>
              <a:gd name="connsiteX15" fmla="*/ 1585566 w 4723741"/>
              <a:gd name="connsiteY15" fmla="*/ 2109332 h 2434467"/>
              <a:gd name="connsiteX16" fmla="*/ 1617317 w 4723741"/>
              <a:gd name="connsiteY16" fmla="*/ 2033132 h 2434467"/>
              <a:gd name="connsiteX17" fmla="*/ 1617317 w 4723741"/>
              <a:gd name="connsiteY17" fmla="*/ 1823582 h 2434467"/>
              <a:gd name="connsiteX18" fmla="*/ 1661766 w 4723741"/>
              <a:gd name="connsiteY18" fmla="*/ 1721982 h 2434467"/>
              <a:gd name="connsiteX19" fmla="*/ 1833216 w 4723741"/>
              <a:gd name="connsiteY19" fmla="*/ 1753732 h 2434467"/>
              <a:gd name="connsiteX20" fmla="*/ 2163416 w 4723741"/>
              <a:gd name="connsiteY20" fmla="*/ 1728332 h 2434467"/>
              <a:gd name="connsiteX21" fmla="*/ 2417416 w 4723741"/>
              <a:gd name="connsiteY21" fmla="*/ 1518782 h 2434467"/>
              <a:gd name="connsiteX22" fmla="*/ 2315816 w 4723741"/>
              <a:gd name="connsiteY22" fmla="*/ 2077582 h 2434467"/>
              <a:gd name="connsiteX23" fmla="*/ 2569816 w 4723741"/>
              <a:gd name="connsiteY23" fmla="*/ 2014082 h 2434467"/>
              <a:gd name="connsiteX24" fmla="*/ 2538067 w 4723741"/>
              <a:gd name="connsiteY24" fmla="*/ 1912482 h 2434467"/>
              <a:gd name="connsiteX25" fmla="*/ 2620617 w 4723741"/>
              <a:gd name="connsiteY25" fmla="*/ 1741032 h 2434467"/>
              <a:gd name="connsiteX26" fmla="*/ 2633316 w 4723741"/>
              <a:gd name="connsiteY26" fmla="*/ 1633082 h 2434467"/>
              <a:gd name="connsiteX27" fmla="*/ 2925416 w 4723741"/>
              <a:gd name="connsiteY27" fmla="*/ 1779132 h 2434467"/>
              <a:gd name="connsiteX28" fmla="*/ 2944466 w 4723741"/>
              <a:gd name="connsiteY28" fmla="*/ 1925182 h 2434467"/>
              <a:gd name="connsiteX29" fmla="*/ 3039716 w 4723741"/>
              <a:gd name="connsiteY29" fmla="*/ 1728332 h 2434467"/>
              <a:gd name="connsiteX30" fmla="*/ 3109566 w 4723741"/>
              <a:gd name="connsiteY30" fmla="*/ 1709282 h 2434467"/>
              <a:gd name="connsiteX31" fmla="*/ 3039716 w 4723741"/>
              <a:gd name="connsiteY31" fmla="*/ 1474332 h 2434467"/>
              <a:gd name="connsiteX32" fmla="*/ 3236566 w 4723741"/>
              <a:gd name="connsiteY32" fmla="*/ 1448932 h 2434467"/>
              <a:gd name="connsiteX33" fmla="*/ 3281016 w 4723741"/>
              <a:gd name="connsiteY33" fmla="*/ 1677532 h 2434467"/>
              <a:gd name="connsiteX34" fmla="*/ 3331816 w 4723741"/>
              <a:gd name="connsiteY34" fmla="*/ 1607682 h 2434467"/>
              <a:gd name="connsiteX35" fmla="*/ 3369916 w 4723741"/>
              <a:gd name="connsiteY35" fmla="*/ 1487032 h 2434467"/>
              <a:gd name="connsiteX36" fmla="*/ 3528666 w 4723741"/>
              <a:gd name="connsiteY36" fmla="*/ 1537832 h 2434467"/>
              <a:gd name="connsiteX37" fmla="*/ 3465166 w 4723741"/>
              <a:gd name="connsiteY37" fmla="*/ 1715632 h 2434467"/>
              <a:gd name="connsiteX38" fmla="*/ 3547716 w 4723741"/>
              <a:gd name="connsiteY38" fmla="*/ 1709282 h 2434467"/>
              <a:gd name="connsiteX39" fmla="*/ 3325466 w 4723741"/>
              <a:gd name="connsiteY39" fmla="*/ 2090282 h 2434467"/>
              <a:gd name="connsiteX40" fmla="*/ 3611216 w 4723741"/>
              <a:gd name="connsiteY40" fmla="*/ 2033132 h 2434467"/>
              <a:gd name="connsiteX41" fmla="*/ 3668367 w 4723741"/>
              <a:gd name="connsiteY41" fmla="*/ 2141083 h 2434467"/>
              <a:gd name="connsiteX42" fmla="*/ 3566767 w 4723741"/>
              <a:gd name="connsiteY42" fmla="*/ 2337932 h 2434467"/>
              <a:gd name="connsiteX43" fmla="*/ 3529172 w 4723741"/>
              <a:gd name="connsiteY43" fmla="*/ 2428425 h 2434467"/>
              <a:gd name="connsiteX44" fmla="*/ 3674716 w 4723741"/>
              <a:gd name="connsiteY44" fmla="*/ 2395082 h 2434467"/>
              <a:gd name="connsiteX45" fmla="*/ 3744567 w 4723741"/>
              <a:gd name="connsiteY45" fmla="*/ 2268081 h 2434467"/>
              <a:gd name="connsiteX46" fmla="*/ 3916016 w 4723741"/>
              <a:gd name="connsiteY46" fmla="*/ 2433182 h 2434467"/>
              <a:gd name="connsiteX47" fmla="*/ 3871567 w 4723741"/>
              <a:gd name="connsiteY47" fmla="*/ 2160131 h 2434467"/>
              <a:gd name="connsiteX48" fmla="*/ 4062067 w 4723741"/>
              <a:gd name="connsiteY48" fmla="*/ 2179181 h 2434467"/>
              <a:gd name="connsiteX49" fmla="*/ 3985867 w 4723741"/>
              <a:gd name="connsiteY49" fmla="*/ 2020433 h 2434467"/>
              <a:gd name="connsiteX50" fmla="*/ 3902905 w 4723741"/>
              <a:gd name="connsiteY50" fmla="*/ 1995911 h 2434467"/>
              <a:gd name="connsiteX51" fmla="*/ 3909667 w 4723741"/>
              <a:gd name="connsiteY51" fmla="*/ 1925181 h 2434467"/>
              <a:gd name="connsiteX52" fmla="*/ 3884267 w 4723741"/>
              <a:gd name="connsiteY52" fmla="*/ 1906131 h 2434467"/>
              <a:gd name="connsiteX53" fmla="*/ 3909667 w 4723741"/>
              <a:gd name="connsiteY53" fmla="*/ 1817232 h 2434467"/>
              <a:gd name="connsiteX54" fmla="*/ 3858455 w 4723741"/>
              <a:gd name="connsiteY54" fmla="*/ 1735561 h 2434467"/>
              <a:gd name="connsiteX55" fmla="*/ 3776317 w 4723741"/>
              <a:gd name="connsiteY55" fmla="*/ 1721982 h 2434467"/>
              <a:gd name="connsiteX56" fmla="*/ 3954117 w 4723741"/>
              <a:gd name="connsiteY56" fmla="*/ 1626732 h 2434467"/>
              <a:gd name="connsiteX57" fmla="*/ 3745072 w 4723741"/>
              <a:gd name="connsiteY57" fmla="*/ 1526725 h 2434467"/>
              <a:gd name="connsiteX58" fmla="*/ 3769967 w 4723741"/>
              <a:gd name="connsiteY58" fmla="*/ 1467983 h 2434467"/>
              <a:gd name="connsiteX59" fmla="*/ 3700116 w 4723741"/>
              <a:gd name="connsiteY59" fmla="*/ 1379082 h 2434467"/>
              <a:gd name="connsiteX60" fmla="*/ 3890616 w 4723741"/>
              <a:gd name="connsiteY60" fmla="*/ 1264782 h 2434467"/>
              <a:gd name="connsiteX61" fmla="*/ 3890616 w 4723741"/>
              <a:gd name="connsiteY61" fmla="*/ 1099682 h 2434467"/>
              <a:gd name="connsiteX62" fmla="*/ 4068416 w 4723741"/>
              <a:gd name="connsiteY62" fmla="*/ 1264782 h 2434467"/>
              <a:gd name="connsiteX63" fmla="*/ 4144616 w 4723741"/>
              <a:gd name="connsiteY63" fmla="*/ 1029832 h 2434467"/>
              <a:gd name="connsiteX64" fmla="*/ 4246216 w 4723741"/>
              <a:gd name="connsiteY64" fmla="*/ 1144132 h 2434467"/>
              <a:gd name="connsiteX65" fmla="*/ 4239866 w 4723741"/>
              <a:gd name="connsiteY65" fmla="*/ 1296532 h 2434467"/>
              <a:gd name="connsiteX66" fmla="*/ 4379566 w 4723741"/>
              <a:gd name="connsiteY66" fmla="*/ 1239382 h 2434467"/>
              <a:gd name="connsiteX67" fmla="*/ 4271616 w 4723741"/>
              <a:gd name="connsiteY67" fmla="*/ 1531482 h 2434467"/>
              <a:gd name="connsiteX68" fmla="*/ 4437222 w 4723741"/>
              <a:gd name="connsiteY68" fmla="*/ 1501325 h 2434467"/>
              <a:gd name="connsiteX69" fmla="*/ 4582766 w 4723741"/>
              <a:gd name="connsiteY69" fmla="*/ 1455282 h 2434467"/>
              <a:gd name="connsiteX70" fmla="*/ 4640422 w 4723741"/>
              <a:gd name="connsiteY70" fmla="*/ 1380675 h 2434467"/>
              <a:gd name="connsiteX71" fmla="*/ 4722973 w 4723741"/>
              <a:gd name="connsiteY71" fmla="*/ 1253675 h 2434467"/>
              <a:gd name="connsiteX72" fmla="*/ 4658966 w 4723741"/>
              <a:gd name="connsiteY72" fmla="*/ 1112382 h 2434467"/>
              <a:gd name="connsiteX73" fmla="*/ 4665316 w 4723741"/>
              <a:gd name="connsiteY73" fmla="*/ 617082 h 2434467"/>
              <a:gd name="connsiteX74" fmla="*/ 4582766 w 4723741"/>
              <a:gd name="connsiteY74" fmla="*/ 432932 h 2434467"/>
              <a:gd name="connsiteX75" fmla="*/ 4493866 w 4723741"/>
              <a:gd name="connsiteY75" fmla="*/ 610732 h 2434467"/>
              <a:gd name="connsiteX76" fmla="*/ 4341466 w 4723741"/>
              <a:gd name="connsiteY76" fmla="*/ 578982 h 2434467"/>
              <a:gd name="connsiteX77" fmla="*/ 4404966 w 4723741"/>
              <a:gd name="connsiteY77" fmla="*/ 331332 h 2434467"/>
              <a:gd name="connsiteX78" fmla="*/ 4265266 w 4723741"/>
              <a:gd name="connsiteY78" fmla="*/ 439282 h 2434467"/>
              <a:gd name="connsiteX79" fmla="*/ 4150966 w 4723741"/>
              <a:gd name="connsiteY79" fmla="*/ 591682 h 2434467"/>
              <a:gd name="connsiteX80" fmla="*/ 4068416 w 4723741"/>
              <a:gd name="connsiteY80" fmla="*/ 553582 h 2434467"/>
              <a:gd name="connsiteX81" fmla="*/ 4106516 w 4723741"/>
              <a:gd name="connsiteY81" fmla="*/ 464682 h 2434467"/>
              <a:gd name="connsiteX82" fmla="*/ 4131916 w 4723741"/>
              <a:gd name="connsiteY82" fmla="*/ 331332 h 2434467"/>
              <a:gd name="connsiteX83" fmla="*/ 4036666 w 4723741"/>
              <a:gd name="connsiteY83" fmla="*/ 426582 h 2434467"/>
              <a:gd name="connsiteX84" fmla="*/ 3890616 w 4723741"/>
              <a:gd name="connsiteY84" fmla="*/ 267832 h 2434467"/>
              <a:gd name="connsiteX85" fmla="*/ 3941416 w 4723741"/>
              <a:gd name="connsiteY85" fmla="*/ 458332 h 2434467"/>
              <a:gd name="connsiteX86" fmla="*/ 3928716 w 4723741"/>
              <a:gd name="connsiteY86" fmla="*/ 585332 h 2434467"/>
              <a:gd name="connsiteX87" fmla="*/ 3890616 w 4723741"/>
              <a:gd name="connsiteY87" fmla="*/ 648832 h 2434467"/>
              <a:gd name="connsiteX88" fmla="*/ 3801716 w 4723741"/>
              <a:gd name="connsiteY88" fmla="*/ 610732 h 2434467"/>
              <a:gd name="connsiteX89" fmla="*/ 3795366 w 4723741"/>
              <a:gd name="connsiteY89" fmla="*/ 502782 h 2434467"/>
              <a:gd name="connsiteX90" fmla="*/ 3719166 w 4723741"/>
              <a:gd name="connsiteY90" fmla="*/ 451982 h 2434467"/>
              <a:gd name="connsiteX91" fmla="*/ 3662016 w 4723741"/>
              <a:gd name="connsiteY91" fmla="*/ 483732 h 2434467"/>
              <a:gd name="connsiteX92" fmla="*/ 3712816 w 4723741"/>
              <a:gd name="connsiteY92" fmla="*/ 572632 h 2434467"/>
              <a:gd name="connsiteX93" fmla="*/ 3693766 w 4723741"/>
              <a:gd name="connsiteY93" fmla="*/ 585332 h 2434467"/>
              <a:gd name="connsiteX94" fmla="*/ 3630266 w 4723741"/>
              <a:gd name="connsiteY94" fmla="*/ 566282 h 2434467"/>
              <a:gd name="connsiteX95" fmla="*/ 3598516 w 4723741"/>
              <a:gd name="connsiteY95" fmla="*/ 471032 h 2434467"/>
              <a:gd name="connsiteX96" fmla="*/ 3674716 w 4723741"/>
              <a:gd name="connsiteY96" fmla="*/ 337682 h 2434467"/>
              <a:gd name="connsiteX97" fmla="*/ 3528666 w 4723741"/>
              <a:gd name="connsiteY97" fmla="*/ 331332 h 2434467"/>
              <a:gd name="connsiteX98" fmla="*/ 3649316 w 4723741"/>
              <a:gd name="connsiteY98" fmla="*/ 255132 h 2434467"/>
              <a:gd name="connsiteX99" fmla="*/ 3617566 w 4723741"/>
              <a:gd name="connsiteY99" fmla="*/ 134482 h 2434467"/>
              <a:gd name="connsiteX100" fmla="*/ 3656173 w 4723741"/>
              <a:gd name="connsiteY100" fmla="*/ 47175 h 2434467"/>
              <a:gd name="connsiteX101" fmla="*/ 3560416 w 4723741"/>
              <a:gd name="connsiteY101" fmla="*/ 109082 h 2434467"/>
              <a:gd name="connsiteX102" fmla="*/ 3484216 w 4723741"/>
              <a:gd name="connsiteY102" fmla="*/ 197982 h 2434467"/>
              <a:gd name="connsiteX103" fmla="*/ 3458816 w 4723741"/>
              <a:gd name="connsiteY103" fmla="*/ 153532 h 2434467"/>
              <a:gd name="connsiteX104" fmla="*/ 3382616 w 4723741"/>
              <a:gd name="connsiteY104" fmla="*/ 153532 h 2434467"/>
              <a:gd name="connsiteX105" fmla="*/ 3382616 w 4723741"/>
              <a:gd name="connsiteY105" fmla="*/ 223382 h 2434467"/>
              <a:gd name="connsiteX106" fmla="*/ 3293716 w 4723741"/>
              <a:gd name="connsiteY106" fmla="*/ 96382 h 2434467"/>
              <a:gd name="connsiteX107" fmla="*/ 3185766 w 4723741"/>
              <a:gd name="connsiteY107" fmla="*/ 45582 h 2434467"/>
              <a:gd name="connsiteX108" fmla="*/ 3211673 w 4723741"/>
              <a:gd name="connsiteY108" fmla="*/ 180525 h 2434467"/>
              <a:gd name="connsiteX109" fmla="*/ 3287366 w 4723741"/>
              <a:gd name="connsiteY109" fmla="*/ 286882 h 2434467"/>
              <a:gd name="connsiteX110" fmla="*/ 3147666 w 4723741"/>
              <a:gd name="connsiteY110" fmla="*/ 236082 h 2434467"/>
              <a:gd name="connsiteX111" fmla="*/ 3077816 w 4723741"/>
              <a:gd name="connsiteY111" fmla="*/ 242432 h 2434467"/>
              <a:gd name="connsiteX112" fmla="*/ 3014316 w 4723741"/>
              <a:gd name="connsiteY112" fmla="*/ 312282 h 2434467"/>
              <a:gd name="connsiteX113" fmla="*/ 2766666 w 4723741"/>
              <a:gd name="connsiteY113" fmla="*/ 331332 h 2434467"/>
              <a:gd name="connsiteX114" fmla="*/ 2817466 w 4723741"/>
              <a:gd name="connsiteY114" fmla="*/ 236082 h 2434467"/>
              <a:gd name="connsiteX115" fmla="*/ 2639666 w 4723741"/>
              <a:gd name="connsiteY115" fmla="*/ 229732 h 2434467"/>
              <a:gd name="connsiteX116" fmla="*/ 2455516 w 4723741"/>
              <a:gd name="connsiteY116" fmla="*/ 255132 h 2434467"/>
              <a:gd name="connsiteX117" fmla="*/ 2493616 w 4723741"/>
              <a:gd name="connsiteY117" fmla="*/ 159882 h 2434467"/>
              <a:gd name="connsiteX118" fmla="*/ 2322166 w 4723741"/>
              <a:gd name="connsiteY118" fmla="*/ 70982 h 2434467"/>
              <a:gd name="connsiteX119" fmla="*/ 2118966 w 4723741"/>
              <a:gd name="connsiteY119" fmla="*/ 1132 h 2434467"/>
              <a:gd name="connsiteX120" fmla="*/ 1522066 w 4723741"/>
              <a:gd name="connsiteY120" fmla="*/ 128132 h 2434467"/>
              <a:gd name="connsiteX121" fmla="*/ 1820516 w 4723741"/>
              <a:gd name="connsiteY121" fmla="*/ 178932 h 2434467"/>
              <a:gd name="connsiteX122" fmla="*/ 2138016 w 4723741"/>
              <a:gd name="connsiteY122" fmla="*/ 128132 h 2434467"/>
              <a:gd name="connsiteX123" fmla="*/ 2290416 w 4723741"/>
              <a:gd name="connsiteY123" fmla="*/ 197982 h 2434467"/>
              <a:gd name="connsiteX124" fmla="*/ 2290416 w 4723741"/>
              <a:gd name="connsiteY124" fmla="*/ 305932 h 2434467"/>
              <a:gd name="connsiteX125" fmla="*/ 2226916 w 4723741"/>
              <a:gd name="connsiteY125" fmla="*/ 305932 h 2434467"/>
              <a:gd name="connsiteX126" fmla="*/ 2144366 w 4723741"/>
              <a:gd name="connsiteY126" fmla="*/ 420232 h 2434467"/>
              <a:gd name="connsiteX127" fmla="*/ 2220566 w 4723741"/>
              <a:gd name="connsiteY127" fmla="*/ 420232 h 2434467"/>
              <a:gd name="connsiteX128" fmla="*/ 2366616 w 4723741"/>
              <a:gd name="connsiteY128" fmla="*/ 318632 h 2434467"/>
              <a:gd name="connsiteX129" fmla="*/ 2392016 w 4723741"/>
              <a:gd name="connsiteY129" fmla="*/ 502782 h 2434467"/>
              <a:gd name="connsiteX130" fmla="*/ 2436466 w 4723741"/>
              <a:gd name="connsiteY130" fmla="*/ 426582 h 2434467"/>
              <a:gd name="connsiteX131" fmla="*/ 2461866 w 4723741"/>
              <a:gd name="connsiteY131" fmla="*/ 363082 h 2434467"/>
              <a:gd name="connsiteX132" fmla="*/ 2626966 w 4723741"/>
              <a:gd name="connsiteY132" fmla="*/ 451982 h 2434467"/>
              <a:gd name="connsiteX133" fmla="*/ 2582516 w 4723741"/>
              <a:gd name="connsiteY133" fmla="*/ 566282 h 2434467"/>
              <a:gd name="connsiteX134" fmla="*/ 2684116 w 4723741"/>
              <a:gd name="connsiteY134" fmla="*/ 528182 h 2434467"/>
              <a:gd name="connsiteX135" fmla="*/ 2823816 w 4723741"/>
              <a:gd name="connsiteY135" fmla="*/ 528182 h 2434467"/>
              <a:gd name="connsiteX136" fmla="*/ 2709516 w 4723741"/>
              <a:gd name="connsiteY136" fmla="*/ 648832 h 2434467"/>
              <a:gd name="connsiteX137" fmla="*/ 2665066 w 4723741"/>
              <a:gd name="connsiteY137" fmla="*/ 718682 h 2434467"/>
              <a:gd name="connsiteX138" fmla="*/ 2785716 w 4723741"/>
              <a:gd name="connsiteY138" fmla="*/ 725032 h 2434467"/>
              <a:gd name="connsiteX139" fmla="*/ 2836516 w 4723741"/>
              <a:gd name="connsiteY139" fmla="*/ 693282 h 2434467"/>
              <a:gd name="connsiteX140" fmla="*/ 2906366 w 4723741"/>
              <a:gd name="connsiteY140" fmla="*/ 642482 h 2434467"/>
              <a:gd name="connsiteX141" fmla="*/ 3001616 w 4723741"/>
              <a:gd name="connsiteY141" fmla="*/ 661532 h 2434467"/>
              <a:gd name="connsiteX142" fmla="*/ 3033366 w 4723741"/>
              <a:gd name="connsiteY142" fmla="*/ 623432 h 2434467"/>
              <a:gd name="connsiteX143" fmla="*/ 3141316 w 4723741"/>
              <a:gd name="connsiteY143" fmla="*/ 655182 h 2434467"/>
              <a:gd name="connsiteX144" fmla="*/ 3122266 w 4723741"/>
              <a:gd name="connsiteY144" fmla="*/ 788532 h 2434467"/>
              <a:gd name="connsiteX145" fmla="*/ 3198466 w 4723741"/>
              <a:gd name="connsiteY145" fmla="*/ 686932 h 2434467"/>
              <a:gd name="connsiteX146" fmla="*/ 3255616 w 4723741"/>
              <a:gd name="connsiteY146" fmla="*/ 610732 h 2434467"/>
              <a:gd name="connsiteX147" fmla="*/ 3522316 w 4723741"/>
              <a:gd name="connsiteY147" fmla="*/ 807582 h 2434467"/>
              <a:gd name="connsiteX148" fmla="*/ 3350866 w 4723741"/>
              <a:gd name="connsiteY148" fmla="*/ 966332 h 2434467"/>
              <a:gd name="connsiteX149" fmla="*/ 3331816 w 4723741"/>
              <a:gd name="connsiteY149" fmla="*/ 1029832 h 2434467"/>
              <a:gd name="connsiteX150" fmla="*/ 3007966 w 4723741"/>
              <a:gd name="connsiteY150" fmla="*/ 1036182 h 2434467"/>
              <a:gd name="connsiteX151" fmla="*/ 3001616 w 4723741"/>
              <a:gd name="connsiteY151" fmla="*/ 947282 h 2434467"/>
              <a:gd name="connsiteX152" fmla="*/ 2925416 w 4723741"/>
              <a:gd name="connsiteY152" fmla="*/ 883782 h 2434467"/>
              <a:gd name="connsiteX153" fmla="*/ 2957166 w 4723741"/>
              <a:gd name="connsiteY153" fmla="*/ 1023482 h 2434467"/>
              <a:gd name="connsiteX154" fmla="*/ 2957166 w 4723741"/>
              <a:gd name="connsiteY154" fmla="*/ 1055232 h 2434467"/>
              <a:gd name="connsiteX155" fmla="*/ 2931766 w 4723741"/>
              <a:gd name="connsiteY155" fmla="*/ 1175882 h 2434467"/>
              <a:gd name="connsiteX156" fmla="*/ 2766666 w 4723741"/>
              <a:gd name="connsiteY156" fmla="*/ 1017132 h 2434467"/>
              <a:gd name="connsiteX157" fmla="*/ 2773016 w 4723741"/>
              <a:gd name="connsiteY157" fmla="*/ 1086982 h 2434467"/>
              <a:gd name="connsiteX158" fmla="*/ 2760316 w 4723741"/>
              <a:gd name="connsiteY158" fmla="*/ 1175882 h 2434467"/>
              <a:gd name="connsiteX159" fmla="*/ 2531716 w 4723741"/>
              <a:gd name="connsiteY159" fmla="*/ 1207632 h 2434467"/>
              <a:gd name="connsiteX160" fmla="*/ 2341216 w 4723741"/>
              <a:gd name="connsiteY160" fmla="*/ 1283832 h 2434467"/>
              <a:gd name="connsiteX161" fmla="*/ 2423766 w 4723741"/>
              <a:gd name="connsiteY161" fmla="*/ 947282 h 2434467"/>
              <a:gd name="connsiteX162" fmla="*/ 2322166 w 4723741"/>
              <a:gd name="connsiteY162" fmla="*/ 1061582 h 2434467"/>
              <a:gd name="connsiteX163" fmla="*/ 2182466 w 4723741"/>
              <a:gd name="connsiteY163" fmla="*/ 998082 h 2434467"/>
              <a:gd name="connsiteX164" fmla="*/ 2290416 w 4723741"/>
              <a:gd name="connsiteY164" fmla="*/ 1106032 h 2434467"/>
              <a:gd name="connsiteX165" fmla="*/ 2245966 w 4723741"/>
              <a:gd name="connsiteY165" fmla="*/ 1201282 h 2434467"/>
              <a:gd name="connsiteX166" fmla="*/ 2163416 w 4723741"/>
              <a:gd name="connsiteY166" fmla="*/ 1201282 h 2434467"/>
              <a:gd name="connsiteX167" fmla="*/ 2150716 w 4723741"/>
              <a:gd name="connsiteY167" fmla="*/ 1258432 h 2434467"/>
              <a:gd name="connsiteX168" fmla="*/ 2055466 w 4723741"/>
              <a:gd name="connsiteY168" fmla="*/ 1252082 h 2434467"/>
              <a:gd name="connsiteX169" fmla="*/ 1979266 w 4723741"/>
              <a:gd name="connsiteY169" fmla="*/ 1112382 h 2434467"/>
              <a:gd name="connsiteX170" fmla="*/ 1934816 w 4723741"/>
              <a:gd name="connsiteY170" fmla="*/ 1074282 h 2434467"/>
              <a:gd name="connsiteX171" fmla="*/ 1890366 w 4723741"/>
              <a:gd name="connsiteY171" fmla="*/ 953632 h 2434467"/>
              <a:gd name="connsiteX172" fmla="*/ 1877666 w 4723741"/>
              <a:gd name="connsiteY172" fmla="*/ 1144132 h 2434467"/>
              <a:gd name="connsiteX173" fmla="*/ 1953866 w 4723741"/>
              <a:gd name="connsiteY173" fmla="*/ 1258432 h 2434467"/>
              <a:gd name="connsiteX174" fmla="*/ 1680816 w 4723741"/>
              <a:gd name="connsiteY174" fmla="*/ 1379082 h 2434467"/>
              <a:gd name="connsiteX175" fmla="*/ 1668116 w 4723741"/>
              <a:gd name="connsiteY175" fmla="*/ 1271132 h 2434467"/>
              <a:gd name="connsiteX176" fmla="*/ 1553816 w 4723741"/>
              <a:gd name="connsiteY176" fmla="*/ 1207632 h 2434467"/>
              <a:gd name="connsiteX177" fmla="*/ 1566516 w 4723741"/>
              <a:gd name="connsiteY177" fmla="*/ 1264782 h 2434467"/>
              <a:gd name="connsiteX178" fmla="*/ 1566516 w 4723741"/>
              <a:gd name="connsiteY178" fmla="*/ 1353682 h 2434467"/>
              <a:gd name="connsiteX179" fmla="*/ 1337916 w 4723741"/>
              <a:gd name="connsiteY179" fmla="*/ 1417182 h 2434467"/>
              <a:gd name="connsiteX180" fmla="*/ 1312516 w 4723741"/>
              <a:gd name="connsiteY180" fmla="*/ 1537832 h 2434467"/>
              <a:gd name="connsiteX181" fmla="*/ 1229966 w 4723741"/>
              <a:gd name="connsiteY181" fmla="*/ 1582282 h 2434467"/>
              <a:gd name="connsiteX182" fmla="*/ 1198216 w 4723741"/>
              <a:gd name="connsiteY182" fmla="*/ 1448932 h 2434467"/>
              <a:gd name="connsiteX183" fmla="*/ 1077566 w 4723741"/>
              <a:gd name="connsiteY183" fmla="*/ 1404482 h 2434467"/>
              <a:gd name="connsiteX184" fmla="*/ 785466 w 4723741"/>
              <a:gd name="connsiteY184" fmla="*/ 985382 h 2434467"/>
              <a:gd name="connsiteX185" fmla="*/ 633066 w 4723741"/>
              <a:gd name="connsiteY185" fmla="*/ 737732 h 2434467"/>
              <a:gd name="connsiteX186" fmla="*/ 620366 w 4723741"/>
              <a:gd name="connsiteY186" fmla="*/ 820282 h 2434467"/>
              <a:gd name="connsiteX187" fmla="*/ 493366 w 4723741"/>
              <a:gd name="connsiteY187" fmla="*/ 839332 h 2434467"/>
              <a:gd name="connsiteX188" fmla="*/ 487016 w 4723741"/>
              <a:gd name="connsiteY188" fmla="*/ 750432 h 2434467"/>
              <a:gd name="connsiteX189" fmla="*/ 169516 w 4723741"/>
              <a:gd name="connsiteY189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956916 w 4723741"/>
              <a:gd name="connsiteY2" fmla="*/ 1537832 h 2434467"/>
              <a:gd name="connsiteX3" fmla="*/ 899767 w 4723741"/>
              <a:gd name="connsiteY3" fmla="*/ 1575932 h 2434467"/>
              <a:gd name="connsiteX4" fmla="*/ 785467 w 4723741"/>
              <a:gd name="connsiteY4" fmla="*/ 1620382 h 2434467"/>
              <a:gd name="connsiteX5" fmla="*/ 715617 w 4723741"/>
              <a:gd name="connsiteY5" fmla="*/ 1702932 h 2434467"/>
              <a:gd name="connsiteX6" fmla="*/ 741017 w 4723741"/>
              <a:gd name="connsiteY6" fmla="*/ 1690232 h 2434467"/>
              <a:gd name="connsiteX7" fmla="*/ 512416 w 4723741"/>
              <a:gd name="connsiteY7" fmla="*/ 1702932 h 2434467"/>
              <a:gd name="connsiteX8" fmla="*/ 309216 w 4723741"/>
              <a:gd name="connsiteY8" fmla="*/ 1887082 h 2434467"/>
              <a:gd name="connsiteX9" fmla="*/ 4416 w 4723741"/>
              <a:gd name="connsiteY9" fmla="*/ 2071232 h 2434467"/>
              <a:gd name="connsiteX10" fmla="*/ 563217 w 4723741"/>
              <a:gd name="connsiteY10" fmla="*/ 2001382 h 2434467"/>
              <a:gd name="connsiteX11" fmla="*/ 810866 w 4723741"/>
              <a:gd name="connsiteY11" fmla="*/ 1855332 h 2434467"/>
              <a:gd name="connsiteX12" fmla="*/ 1115666 w 4723741"/>
              <a:gd name="connsiteY12" fmla="*/ 1785482 h 2434467"/>
              <a:gd name="connsiteX13" fmla="*/ 842617 w 4723741"/>
              <a:gd name="connsiteY13" fmla="*/ 1899782 h 2434467"/>
              <a:gd name="connsiteX14" fmla="*/ 1223616 w 4723741"/>
              <a:gd name="connsiteY14" fmla="*/ 2166482 h 2434467"/>
              <a:gd name="connsiteX15" fmla="*/ 1433166 w 4723741"/>
              <a:gd name="connsiteY15" fmla="*/ 1715632 h 2434467"/>
              <a:gd name="connsiteX16" fmla="*/ 1585566 w 4723741"/>
              <a:gd name="connsiteY16" fmla="*/ 2109332 h 2434467"/>
              <a:gd name="connsiteX17" fmla="*/ 1617317 w 4723741"/>
              <a:gd name="connsiteY17" fmla="*/ 2033132 h 2434467"/>
              <a:gd name="connsiteX18" fmla="*/ 1617317 w 4723741"/>
              <a:gd name="connsiteY18" fmla="*/ 1823582 h 2434467"/>
              <a:gd name="connsiteX19" fmla="*/ 1661766 w 4723741"/>
              <a:gd name="connsiteY19" fmla="*/ 1721982 h 2434467"/>
              <a:gd name="connsiteX20" fmla="*/ 1833216 w 4723741"/>
              <a:gd name="connsiteY20" fmla="*/ 1753732 h 2434467"/>
              <a:gd name="connsiteX21" fmla="*/ 2163416 w 4723741"/>
              <a:gd name="connsiteY21" fmla="*/ 1728332 h 2434467"/>
              <a:gd name="connsiteX22" fmla="*/ 2417416 w 4723741"/>
              <a:gd name="connsiteY22" fmla="*/ 1518782 h 2434467"/>
              <a:gd name="connsiteX23" fmla="*/ 2315816 w 4723741"/>
              <a:gd name="connsiteY23" fmla="*/ 2077582 h 2434467"/>
              <a:gd name="connsiteX24" fmla="*/ 2569816 w 4723741"/>
              <a:gd name="connsiteY24" fmla="*/ 2014082 h 2434467"/>
              <a:gd name="connsiteX25" fmla="*/ 2538067 w 4723741"/>
              <a:gd name="connsiteY25" fmla="*/ 1912482 h 2434467"/>
              <a:gd name="connsiteX26" fmla="*/ 2620617 w 4723741"/>
              <a:gd name="connsiteY26" fmla="*/ 1741032 h 2434467"/>
              <a:gd name="connsiteX27" fmla="*/ 2633316 w 4723741"/>
              <a:gd name="connsiteY27" fmla="*/ 1633082 h 2434467"/>
              <a:gd name="connsiteX28" fmla="*/ 2925416 w 4723741"/>
              <a:gd name="connsiteY28" fmla="*/ 1779132 h 2434467"/>
              <a:gd name="connsiteX29" fmla="*/ 2944466 w 4723741"/>
              <a:gd name="connsiteY29" fmla="*/ 1925182 h 2434467"/>
              <a:gd name="connsiteX30" fmla="*/ 3039716 w 4723741"/>
              <a:gd name="connsiteY30" fmla="*/ 1728332 h 2434467"/>
              <a:gd name="connsiteX31" fmla="*/ 3109566 w 4723741"/>
              <a:gd name="connsiteY31" fmla="*/ 1709282 h 2434467"/>
              <a:gd name="connsiteX32" fmla="*/ 3039716 w 4723741"/>
              <a:gd name="connsiteY32" fmla="*/ 1474332 h 2434467"/>
              <a:gd name="connsiteX33" fmla="*/ 3236566 w 4723741"/>
              <a:gd name="connsiteY33" fmla="*/ 1448932 h 2434467"/>
              <a:gd name="connsiteX34" fmla="*/ 3281016 w 4723741"/>
              <a:gd name="connsiteY34" fmla="*/ 1677532 h 2434467"/>
              <a:gd name="connsiteX35" fmla="*/ 3331816 w 4723741"/>
              <a:gd name="connsiteY35" fmla="*/ 1607682 h 2434467"/>
              <a:gd name="connsiteX36" fmla="*/ 3369916 w 4723741"/>
              <a:gd name="connsiteY36" fmla="*/ 1487032 h 2434467"/>
              <a:gd name="connsiteX37" fmla="*/ 3528666 w 4723741"/>
              <a:gd name="connsiteY37" fmla="*/ 1537832 h 2434467"/>
              <a:gd name="connsiteX38" fmla="*/ 3465166 w 4723741"/>
              <a:gd name="connsiteY38" fmla="*/ 1715632 h 2434467"/>
              <a:gd name="connsiteX39" fmla="*/ 3547716 w 4723741"/>
              <a:gd name="connsiteY39" fmla="*/ 1709282 h 2434467"/>
              <a:gd name="connsiteX40" fmla="*/ 3325466 w 4723741"/>
              <a:gd name="connsiteY40" fmla="*/ 2090282 h 2434467"/>
              <a:gd name="connsiteX41" fmla="*/ 3611216 w 4723741"/>
              <a:gd name="connsiteY41" fmla="*/ 2033132 h 2434467"/>
              <a:gd name="connsiteX42" fmla="*/ 3668367 w 4723741"/>
              <a:gd name="connsiteY42" fmla="*/ 2141083 h 2434467"/>
              <a:gd name="connsiteX43" fmla="*/ 3566767 w 4723741"/>
              <a:gd name="connsiteY43" fmla="*/ 2337932 h 2434467"/>
              <a:gd name="connsiteX44" fmla="*/ 3529172 w 4723741"/>
              <a:gd name="connsiteY44" fmla="*/ 2428425 h 2434467"/>
              <a:gd name="connsiteX45" fmla="*/ 3674716 w 4723741"/>
              <a:gd name="connsiteY45" fmla="*/ 2395082 h 2434467"/>
              <a:gd name="connsiteX46" fmla="*/ 3744567 w 4723741"/>
              <a:gd name="connsiteY46" fmla="*/ 2268081 h 2434467"/>
              <a:gd name="connsiteX47" fmla="*/ 3916016 w 4723741"/>
              <a:gd name="connsiteY47" fmla="*/ 2433182 h 2434467"/>
              <a:gd name="connsiteX48" fmla="*/ 3871567 w 4723741"/>
              <a:gd name="connsiteY48" fmla="*/ 2160131 h 2434467"/>
              <a:gd name="connsiteX49" fmla="*/ 4062067 w 4723741"/>
              <a:gd name="connsiteY49" fmla="*/ 2179181 h 2434467"/>
              <a:gd name="connsiteX50" fmla="*/ 3985867 w 4723741"/>
              <a:gd name="connsiteY50" fmla="*/ 2020433 h 2434467"/>
              <a:gd name="connsiteX51" fmla="*/ 3902905 w 4723741"/>
              <a:gd name="connsiteY51" fmla="*/ 1995911 h 2434467"/>
              <a:gd name="connsiteX52" fmla="*/ 3909667 w 4723741"/>
              <a:gd name="connsiteY52" fmla="*/ 1925181 h 2434467"/>
              <a:gd name="connsiteX53" fmla="*/ 3884267 w 4723741"/>
              <a:gd name="connsiteY53" fmla="*/ 1906131 h 2434467"/>
              <a:gd name="connsiteX54" fmla="*/ 3909667 w 4723741"/>
              <a:gd name="connsiteY54" fmla="*/ 1817232 h 2434467"/>
              <a:gd name="connsiteX55" fmla="*/ 3858455 w 4723741"/>
              <a:gd name="connsiteY55" fmla="*/ 1735561 h 2434467"/>
              <a:gd name="connsiteX56" fmla="*/ 3776317 w 4723741"/>
              <a:gd name="connsiteY56" fmla="*/ 1721982 h 2434467"/>
              <a:gd name="connsiteX57" fmla="*/ 3954117 w 4723741"/>
              <a:gd name="connsiteY57" fmla="*/ 1626732 h 2434467"/>
              <a:gd name="connsiteX58" fmla="*/ 3745072 w 4723741"/>
              <a:gd name="connsiteY58" fmla="*/ 1526725 h 2434467"/>
              <a:gd name="connsiteX59" fmla="*/ 3769967 w 4723741"/>
              <a:gd name="connsiteY59" fmla="*/ 1467983 h 2434467"/>
              <a:gd name="connsiteX60" fmla="*/ 3700116 w 4723741"/>
              <a:gd name="connsiteY60" fmla="*/ 1379082 h 2434467"/>
              <a:gd name="connsiteX61" fmla="*/ 3890616 w 4723741"/>
              <a:gd name="connsiteY61" fmla="*/ 1264782 h 2434467"/>
              <a:gd name="connsiteX62" fmla="*/ 3890616 w 4723741"/>
              <a:gd name="connsiteY62" fmla="*/ 1099682 h 2434467"/>
              <a:gd name="connsiteX63" fmla="*/ 4068416 w 4723741"/>
              <a:gd name="connsiteY63" fmla="*/ 1264782 h 2434467"/>
              <a:gd name="connsiteX64" fmla="*/ 4144616 w 4723741"/>
              <a:gd name="connsiteY64" fmla="*/ 1029832 h 2434467"/>
              <a:gd name="connsiteX65" fmla="*/ 4246216 w 4723741"/>
              <a:gd name="connsiteY65" fmla="*/ 1144132 h 2434467"/>
              <a:gd name="connsiteX66" fmla="*/ 4239866 w 4723741"/>
              <a:gd name="connsiteY66" fmla="*/ 1296532 h 2434467"/>
              <a:gd name="connsiteX67" fmla="*/ 4379566 w 4723741"/>
              <a:gd name="connsiteY67" fmla="*/ 1239382 h 2434467"/>
              <a:gd name="connsiteX68" fmla="*/ 4271616 w 4723741"/>
              <a:gd name="connsiteY68" fmla="*/ 1531482 h 2434467"/>
              <a:gd name="connsiteX69" fmla="*/ 4437222 w 4723741"/>
              <a:gd name="connsiteY69" fmla="*/ 1501325 h 2434467"/>
              <a:gd name="connsiteX70" fmla="*/ 4582766 w 4723741"/>
              <a:gd name="connsiteY70" fmla="*/ 1455282 h 2434467"/>
              <a:gd name="connsiteX71" fmla="*/ 4640422 w 4723741"/>
              <a:gd name="connsiteY71" fmla="*/ 1380675 h 2434467"/>
              <a:gd name="connsiteX72" fmla="*/ 4722973 w 4723741"/>
              <a:gd name="connsiteY72" fmla="*/ 1253675 h 2434467"/>
              <a:gd name="connsiteX73" fmla="*/ 4658966 w 4723741"/>
              <a:gd name="connsiteY73" fmla="*/ 1112382 h 2434467"/>
              <a:gd name="connsiteX74" fmla="*/ 4665316 w 4723741"/>
              <a:gd name="connsiteY74" fmla="*/ 617082 h 2434467"/>
              <a:gd name="connsiteX75" fmla="*/ 4582766 w 4723741"/>
              <a:gd name="connsiteY75" fmla="*/ 432932 h 2434467"/>
              <a:gd name="connsiteX76" fmla="*/ 4493866 w 4723741"/>
              <a:gd name="connsiteY76" fmla="*/ 610732 h 2434467"/>
              <a:gd name="connsiteX77" fmla="*/ 4341466 w 4723741"/>
              <a:gd name="connsiteY77" fmla="*/ 578982 h 2434467"/>
              <a:gd name="connsiteX78" fmla="*/ 4404966 w 4723741"/>
              <a:gd name="connsiteY78" fmla="*/ 331332 h 2434467"/>
              <a:gd name="connsiteX79" fmla="*/ 4265266 w 4723741"/>
              <a:gd name="connsiteY79" fmla="*/ 439282 h 2434467"/>
              <a:gd name="connsiteX80" fmla="*/ 4150966 w 4723741"/>
              <a:gd name="connsiteY80" fmla="*/ 591682 h 2434467"/>
              <a:gd name="connsiteX81" fmla="*/ 4068416 w 4723741"/>
              <a:gd name="connsiteY81" fmla="*/ 553582 h 2434467"/>
              <a:gd name="connsiteX82" fmla="*/ 4106516 w 4723741"/>
              <a:gd name="connsiteY82" fmla="*/ 464682 h 2434467"/>
              <a:gd name="connsiteX83" fmla="*/ 4131916 w 4723741"/>
              <a:gd name="connsiteY83" fmla="*/ 331332 h 2434467"/>
              <a:gd name="connsiteX84" fmla="*/ 4036666 w 4723741"/>
              <a:gd name="connsiteY84" fmla="*/ 426582 h 2434467"/>
              <a:gd name="connsiteX85" fmla="*/ 3890616 w 4723741"/>
              <a:gd name="connsiteY85" fmla="*/ 267832 h 2434467"/>
              <a:gd name="connsiteX86" fmla="*/ 3941416 w 4723741"/>
              <a:gd name="connsiteY86" fmla="*/ 458332 h 2434467"/>
              <a:gd name="connsiteX87" fmla="*/ 3928716 w 4723741"/>
              <a:gd name="connsiteY87" fmla="*/ 585332 h 2434467"/>
              <a:gd name="connsiteX88" fmla="*/ 3890616 w 4723741"/>
              <a:gd name="connsiteY88" fmla="*/ 648832 h 2434467"/>
              <a:gd name="connsiteX89" fmla="*/ 3801716 w 4723741"/>
              <a:gd name="connsiteY89" fmla="*/ 610732 h 2434467"/>
              <a:gd name="connsiteX90" fmla="*/ 3795366 w 4723741"/>
              <a:gd name="connsiteY90" fmla="*/ 502782 h 2434467"/>
              <a:gd name="connsiteX91" fmla="*/ 3719166 w 4723741"/>
              <a:gd name="connsiteY91" fmla="*/ 451982 h 2434467"/>
              <a:gd name="connsiteX92" fmla="*/ 3662016 w 4723741"/>
              <a:gd name="connsiteY92" fmla="*/ 483732 h 2434467"/>
              <a:gd name="connsiteX93" fmla="*/ 3712816 w 4723741"/>
              <a:gd name="connsiteY93" fmla="*/ 572632 h 2434467"/>
              <a:gd name="connsiteX94" fmla="*/ 3693766 w 4723741"/>
              <a:gd name="connsiteY94" fmla="*/ 585332 h 2434467"/>
              <a:gd name="connsiteX95" fmla="*/ 3630266 w 4723741"/>
              <a:gd name="connsiteY95" fmla="*/ 566282 h 2434467"/>
              <a:gd name="connsiteX96" fmla="*/ 3598516 w 4723741"/>
              <a:gd name="connsiteY96" fmla="*/ 471032 h 2434467"/>
              <a:gd name="connsiteX97" fmla="*/ 3674716 w 4723741"/>
              <a:gd name="connsiteY97" fmla="*/ 337682 h 2434467"/>
              <a:gd name="connsiteX98" fmla="*/ 3528666 w 4723741"/>
              <a:gd name="connsiteY98" fmla="*/ 331332 h 2434467"/>
              <a:gd name="connsiteX99" fmla="*/ 3649316 w 4723741"/>
              <a:gd name="connsiteY99" fmla="*/ 255132 h 2434467"/>
              <a:gd name="connsiteX100" fmla="*/ 3617566 w 4723741"/>
              <a:gd name="connsiteY100" fmla="*/ 134482 h 2434467"/>
              <a:gd name="connsiteX101" fmla="*/ 3656173 w 4723741"/>
              <a:gd name="connsiteY101" fmla="*/ 47175 h 2434467"/>
              <a:gd name="connsiteX102" fmla="*/ 3560416 w 4723741"/>
              <a:gd name="connsiteY102" fmla="*/ 109082 h 2434467"/>
              <a:gd name="connsiteX103" fmla="*/ 3484216 w 4723741"/>
              <a:gd name="connsiteY103" fmla="*/ 197982 h 2434467"/>
              <a:gd name="connsiteX104" fmla="*/ 3458816 w 4723741"/>
              <a:gd name="connsiteY104" fmla="*/ 153532 h 2434467"/>
              <a:gd name="connsiteX105" fmla="*/ 3382616 w 4723741"/>
              <a:gd name="connsiteY105" fmla="*/ 153532 h 2434467"/>
              <a:gd name="connsiteX106" fmla="*/ 3382616 w 4723741"/>
              <a:gd name="connsiteY106" fmla="*/ 223382 h 2434467"/>
              <a:gd name="connsiteX107" fmla="*/ 3293716 w 4723741"/>
              <a:gd name="connsiteY107" fmla="*/ 96382 h 2434467"/>
              <a:gd name="connsiteX108" fmla="*/ 3185766 w 4723741"/>
              <a:gd name="connsiteY108" fmla="*/ 45582 h 2434467"/>
              <a:gd name="connsiteX109" fmla="*/ 3211673 w 4723741"/>
              <a:gd name="connsiteY109" fmla="*/ 180525 h 2434467"/>
              <a:gd name="connsiteX110" fmla="*/ 3287366 w 4723741"/>
              <a:gd name="connsiteY110" fmla="*/ 286882 h 2434467"/>
              <a:gd name="connsiteX111" fmla="*/ 3147666 w 4723741"/>
              <a:gd name="connsiteY111" fmla="*/ 236082 h 2434467"/>
              <a:gd name="connsiteX112" fmla="*/ 3077816 w 4723741"/>
              <a:gd name="connsiteY112" fmla="*/ 242432 h 2434467"/>
              <a:gd name="connsiteX113" fmla="*/ 3014316 w 4723741"/>
              <a:gd name="connsiteY113" fmla="*/ 312282 h 2434467"/>
              <a:gd name="connsiteX114" fmla="*/ 2766666 w 4723741"/>
              <a:gd name="connsiteY114" fmla="*/ 331332 h 2434467"/>
              <a:gd name="connsiteX115" fmla="*/ 2817466 w 4723741"/>
              <a:gd name="connsiteY115" fmla="*/ 236082 h 2434467"/>
              <a:gd name="connsiteX116" fmla="*/ 2639666 w 4723741"/>
              <a:gd name="connsiteY116" fmla="*/ 229732 h 2434467"/>
              <a:gd name="connsiteX117" fmla="*/ 2455516 w 4723741"/>
              <a:gd name="connsiteY117" fmla="*/ 255132 h 2434467"/>
              <a:gd name="connsiteX118" fmla="*/ 2493616 w 4723741"/>
              <a:gd name="connsiteY118" fmla="*/ 159882 h 2434467"/>
              <a:gd name="connsiteX119" fmla="*/ 2322166 w 4723741"/>
              <a:gd name="connsiteY119" fmla="*/ 70982 h 2434467"/>
              <a:gd name="connsiteX120" fmla="*/ 2118966 w 4723741"/>
              <a:gd name="connsiteY120" fmla="*/ 1132 h 2434467"/>
              <a:gd name="connsiteX121" fmla="*/ 1522066 w 4723741"/>
              <a:gd name="connsiteY121" fmla="*/ 128132 h 2434467"/>
              <a:gd name="connsiteX122" fmla="*/ 1820516 w 4723741"/>
              <a:gd name="connsiteY122" fmla="*/ 178932 h 2434467"/>
              <a:gd name="connsiteX123" fmla="*/ 2138016 w 4723741"/>
              <a:gd name="connsiteY123" fmla="*/ 128132 h 2434467"/>
              <a:gd name="connsiteX124" fmla="*/ 2290416 w 4723741"/>
              <a:gd name="connsiteY124" fmla="*/ 197982 h 2434467"/>
              <a:gd name="connsiteX125" fmla="*/ 2290416 w 4723741"/>
              <a:gd name="connsiteY125" fmla="*/ 305932 h 2434467"/>
              <a:gd name="connsiteX126" fmla="*/ 2226916 w 4723741"/>
              <a:gd name="connsiteY126" fmla="*/ 305932 h 2434467"/>
              <a:gd name="connsiteX127" fmla="*/ 2144366 w 4723741"/>
              <a:gd name="connsiteY127" fmla="*/ 420232 h 2434467"/>
              <a:gd name="connsiteX128" fmla="*/ 2220566 w 4723741"/>
              <a:gd name="connsiteY128" fmla="*/ 420232 h 2434467"/>
              <a:gd name="connsiteX129" fmla="*/ 2366616 w 4723741"/>
              <a:gd name="connsiteY129" fmla="*/ 318632 h 2434467"/>
              <a:gd name="connsiteX130" fmla="*/ 2392016 w 4723741"/>
              <a:gd name="connsiteY130" fmla="*/ 502782 h 2434467"/>
              <a:gd name="connsiteX131" fmla="*/ 2436466 w 4723741"/>
              <a:gd name="connsiteY131" fmla="*/ 426582 h 2434467"/>
              <a:gd name="connsiteX132" fmla="*/ 2461866 w 4723741"/>
              <a:gd name="connsiteY132" fmla="*/ 363082 h 2434467"/>
              <a:gd name="connsiteX133" fmla="*/ 2626966 w 4723741"/>
              <a:gd name="connsiteY133" fmla="*/ 451982 h 2434467"/>
              <a:gd name="connsiteX134" fmla="*/ 2582516 w 4723741"/>
              <a:gd name="connsiteY134" fmla="*/ 566282 h 2434467"/>
              <a:gd name="connsiteX135" fmla="*/ 2684116 w 4723741"/>
              <a:gd name="connsiteY135" fmla="*/ 528182 h 2434467"/>
              <a:gd name="connsiteX136" fmla="*/ 2823816 w 4723741"/>
              <a:gd name="connsiteY136" fmla="*/ 528182 h 2434467"/>
              <a:gd name="connsiteX137" fmla="*/ 2709516 w 4723741"/>
              <a:gd name="connsiteY137" fmla="*/ 648832 h 2434467"/>
              <a:gd name="connsiteX138" fmla="*/ 2665066 w 4723741"/>
              <a:gd name="connsiteY138" fmla="*/ 718682 h 2434467"/>
              <a:gd name="connsiteX139" fmla="*/ 2785716 w 4723741"/>
              <a:gd name="connsiteY139" fmla="*/ 725032 h 2434467"/>
              <a:gd name="connsiteX140" fmla="*/ 2836516 w 4723741"/>
              <a:gd name="connsiteY140" fmla="*/ 693282 h 2434467"/>
              <a:gd name="connsiteX141" fmla="*/ 2906366 w 4723741"/>
              <a:gd name="connsiteY141" fmla="*/ 642482 h 2434467"/>
              <a:gd name="connsiteX142" fmla="*/ 3001616 w 4723741"/>
              <a:gd name="connsiteY142" fmla="*/ 661532 h 2434467"/>
              <a:gd name="connsiteX143" fmla="*/ 3033366 w 4723741"/>
              <a:gd name="connsiteY143" fmla="*/ 623432 h 2434467"/>
              <a:gd name="connsiteX144" fmla="*/ 3141316 w 4723741"/>
              <a:gd name="connsiteY144" fmla="*/ 655182 h 2434467"/>
              <a:gd name="connsiteX145" fmla="*/ 3122266 w 4723741"/>
              <a:gd name="connsiteY145" fmla="*/ 788532 h 2434467"/>
              <a:gd name="connsiteX146" fmla="*/ 3198466 w 4723741"/>
              <a:gd name="connsiteY146" fmla="*/ 686932 h 2434467"/>
              <a:gd name="connsiteX147" fmla="*/ 3255616 w 4723741"/>
              <a:gd name="connsiteY147" fmla="*/ 610732 h 2434467"/>
              <a:gd name="connsiteX148" fmla="*/ 3522316 w 4723741"/>
              <a:gd name="connsiteY148" fmla="*/ 807582 h 2434467"/>
              <a:gd name="connsiteX149" fmla="*/ 3350866 w 4723741"/>
              <a:gd name="connsiteY149" fmla="*/ 966332 h 2434467"/>
              <a:gd name="connsiteX150" fmla="*/ 3331816 w 4723741"/>
              <a:gd name="connsiteY150" fmla="*/ 1029832 h 2434467"/>
              <a:gd name="connsiteX151" fmla="*/ 3007966 w 4723741"/>
              <a:gd name="connsiteY151" fmla="*/ 1036182 h 2434467"/>
              <a:gd name="connsiteX152" fmla="*/ 3001616 w 4723741"/>
              <a:gd name="connsiteY152" fmla="*/ 947282 h 2434467"/>
              <a:gd name="connsiteX153" fmla="*/ 2925416 w 4723741"/>
              <a:gd name="connsiteY153" fmla="*/ 883782 h 2434467"/>
              <a:gd name="connsiteX154" fmla="*/ 2957166 w 4723741"/>
              <a:gd name="connsiteY154" fmla="*/ 1023482 h 2434467"/>
              <a:gd name="connsiteX155" fmla="*/ 2957166 w 4723741"/>
              <a:gd name="connsiteY155" fmla="*/ 1055232 h 2434467"/>
              <a:gd name="connsiteX156" fmla="*/ 2931766 w 4723741"/>
              <a:gd name="connsiteY156" fmla="*/ 1175882 h 2434467"/>
              <a:gd name="connsiteX157" fmla="*/ 2766666 w 4723741"/>
              <a:gd name="connsiteY157" fmla="*/ 1017132 h 2434467"/>
              <a:gd name="connsiteX158" fmla="*/ 2773016 w 4723741"/>
              <a:gd name="connsiteY158" fmla="*/ 1086982 h 2434467"/>
              <a:gd name="connsiteX159" fmla="*/ 2760316 w 4723741"/>
              <a:gd name="connsiteY159" fmla="*/ 1175882 h 2434467"/>
              <a:gd name="connsiteX160" fmla="*/ 2531716 w 4723741"/>
              <a:gd name="connsiteY160" fmla="*/ 1207632 h 2434467"/>
              <a:gd name="connsiteX161" fmla="*/ 2341216 w 4723741"/>
              <a:gd name="connsiteY161" fmla="*/ 1283832 h 2434467"/>
              <a:gd name="connsiteX162" fmla="*/ 2423766 w 4723741"/>
              <a:gd name="connsiteY162" fmla="*/ 947282 h 2434467"/>
              <a:gd name="connsiteX163" fmla="*/ 2322166 w 4723741"/>
              <a:gd name="connsiteY163" fmla="*/ 1061582 h 2434467"/>
              <a:gd name="connsiteX164" fmla="*/ 2182466 w 4723741"/>
              <a:gd name="connsiteY164" fmla="*/ 998082 h 2434467"/>
              <a:gd name="connsiteX165" fmla="*/ 2290416 w 4723741"/>
              <a:gd name="connsiteY165" fmla="*/ 1106032 h 2434467"/>
              <a:gd name="connsiteX166" fmla="*/ 2245966 w 4723741"/>
              <a:gd name="connsiteY166" fmla="*/ 1201282 h 2434467"/>
              <a:gd name="connsiteX167" fmla="*/ 2163416 w 4723741"/>
              <a:gd name="connsiteY167" fmla="*/ 1201282 h 2434467"/>
              <a:gd name="connsiteX168" fmla="*/ 2150716 w 4723741"/>
              <a:gd name="connsiteY168" fmla="*/ 1258432 h 2434467"/>
              <a:gd name="connsiteX169" fmla="*/ 2055466 w 4723741"/>
              <a:gd name="connsiteY169" fmla="*/ 1252082 h 2434467"/>
              <a:gd name="connsiteX170" fmla="*/ 1979266 w 4723741"/>
              <a:gd name="connsiteY170" fmla="*/ 1112382 h 2434467"/>
              <a:gd name="connsiteX171" fmla="*/ 1934816 w 4723741"/>
              <a:gd name="connsiteY171" fmla="*/ 1074282 h 2434467"/>
              <a:gd name="connsiteX172" fmla="*/ 1890366 w 4723741"/>
              <a:gd name="connsiteY172" fmla="*/ 953632 h 2434467"/>
              <a:gd name="connsiteX173" fmla="*/ 1877666 w 4723741"/>
              <a:gd name="connsiteY173" fmla="*/ 1144132 h 2434467"/>
              <a:gd name="connsiteX174" fmla="*/ 1953866 w 4723741"/>
              <a:gd name="connsiteY174" fmla="*/ 1258432 h 2434467"/>
              <a:gd name="connsiteX175" fmla="*/ 1680816 w 4723741"/>
              <a:gd name="connsiteY175" fmla="*/ 1379082 h 2434467"/>
              <a:gd name="connsiteX176" fmla="*/ 1668116 w 4723741"/>
              <a:gd name="connsiteY176" fmla="*/ 1271132 h 2434467"/>
              <a:gd name="connsiteX177" fmla="*/ 1553816 w 4723741"/>
              <a:gd name="connsiteY177" fmla="*/ 1207632 h 2434467"/>
              <a:gd name="connsiteX178" fmla="*/ 1566516 w 4723741"/>
              <a:gd name="connsiteY178" fmla="*/ 1264782 h 2434467"/>
              <a:gd name="connsiteX179" fmla="*/ 1566516 w 4723741"/>
              <a:gd name="connsiteY179" fmla="*/ 1353682 h 2434467"/>
              <a:gd name="connsiteX180" fmla="*/ 1337916 w 4723741"/>
              <a:gd name="connsiteY180" fmla="*/ 1417182 h 2434467"/>
              <a:gd name="connsiteX181" fmla="*/ 1312516 w 4723741"/>
              <a:gd name="connsiteY181" fmla="*/ 1537832 h 2434467"/>
              <a:gd name="connsiteX182" fmla="*/ 1229966 w 4723741"/>
              <a:gd name="connsiteY182" fmla="*/ 1582282 h 2434467"/>
              <a:gd name="connsiteX183" fmla="*/ 1198216 w 4723741"/>
              <a:gd name="connsiteY183" fmla="*/ 1448932 h 2434467"/>
              <a:gd name="connsiteX184" fmla="*/ 1077566 w 4723741"/>
              <a:gd name="connsiteY184" fmla="*/ 1404482 h 2434467"/>
              <a:gd name="connsiteX185" fmla="*/ 785466 w 4723741"/>
              <a:gd name="connsiteY185" fmla="*/ 985382 h 2434467"/>
              <a:gd name="connsiteX186" fmla="*/ 633066 w 4723741"/>
              <a:gd name="connsiteY186" fmla="*/ 737732 h 2434467"/>
              <a:gd name="connsiteX187" fmla="*/ 620366 w 4723741"/>
              <a:gd name="connsiteY187" fmla="*/ 820282 h 2434467"/>
              <a:gd name="connsiteX188" fmla="*/ 493366 w 4723741"/>
              <a:gd name="connsiteY188" fmla="*/ 839332 h 2434467"/>
              <a:gd name="connsiteX189" fmla="*/ 487016 w 4723741"/>
              <a:gd name="connsiteY189" fmla="*/ 750432 h 2434467"/>
              <a:gd name="connsiteX190" fmla="*/ 169516 w 4723741"/>
              <a:gd name="connsiteY190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54223 w 4723741"/>
              <a:gd name="connsiteY2" fmla="*/ 1304475 h 2434467"/>
              <a:gd name="connsiteX3" fmla="*/ 956916 w 4723741"/>
              <a:gd name="connsiteY3" fmla="*/ 1537832 h 2434467"/>
              <a:gd name="connsiteX4" fmla="*/ 899767 w 4723741"/>
              <a:gd name="connsiteY4" fmla="*/ 1575932 h 2434467"/>
              <a:gd name="connsiteX5" fmla="*/ 785467 w 4723741"/>
              <a:gd name="connsiteY5" fmla="*/ 1620382 h 2434467"/>
              <a:gd name="connsiteX6" fmla="*/ 715617 w 4723741"/>
              <a:gd name="connsiteY6" fmla="*/ 1702932 h 2434467"/>
              <a:gd name="connsiteX7" fmla="*/ 741017 w 4723741"/>
              <a:gd name="connsiteY7" fmla="*/ 1690232 h 2434467"/>
              <a:gd name="connsiteX8" fmla="*/ 512416 w 4723741"/>
              <a:gd name="connsiteY8" fmla="*/ 1702932 h 2434467"/>
              <a:gd name="connsiteX9" fmla="*/ 309216 w 4723741"/>
              <a:gd name="connsiteY9" fmla="*/ 1887082 h 2434467"/>
              <a:gd name="connsiteX10" fmla="*/ 4416 w 4723741"/>
              <a:gd name="connsiteY10" fmla="*/ 2071232 h 2434467"/>
              <a:gd name="connsiteX11" fmla="*/ 563217 w 4723741"/>
              <a:gd name="connsiteY11" fmla="*/ 2001382 h 2434467"/>
              <a:gd name="connsiteX12" fmla="*/ 810866 w 4723741"/>
              <a:gd name="connsiteY12" fmla="*/ 1855332 h 2434467"/>
              <a:gd name="connsiteX13" fmla="*/ 1115666 w 4723741"/>
              <a:gd name="connsiteY13" fmla="*/ 1785482 h 2434467"/>
              <a:gd name="connsiteX14" fmla="*/ 842617 w 4723741"/>
              <a:gd name="connsiteY14" fmla="*/ 1899782 h 2434467"/>
              <a:gd name="connsiteX15" fmla="*/ 1223616 w 4723741"/>
              <a:gd name="connsiteY15" fmla="*/ 2166482 h 2434467"/>
              <a:gd name="connsiteX16" fmla="*/ 1433166 w 4723741"/>
              <a:gd name="connsiteY16" fmla="*/ 1715632 h 2434467"/>
              <a:gd name="connsiteX17" fmla="*/ 1585566 w 4723741"/>
              <a:gd name="connsiteY17" fmla="*/ 2109332 h 2434467"/>
              <a:gd name="connsiteX18" fmla="*/ 1617317 w 4723741"/>
              <a:gd name="connsiteY18" fmla="*/ 2033132 h 2434467"/>
              <a:gd name="connsiteX19" fmla="*/ 1617317 w 4723741"/>
              <a:gd name="connsiteY19" fmla="*/ 1823582 h 2434467"/>
              <a:gd name="connsiteX20" fmla="*/ 1661766 w 4723741"/>
              <a:gd name="connsiteY20" fmla="*/ 1721982 h 2434467"/>
              <a:gd name="connsiteX21" fmla="*/ 1833216 w 4723741"/>
              <a:gd name="connsiteY21" fmla="*/ 1753732 h 2434467"/>
              <a:gd name="connsiteX22" fmla="*/ 2163416 w 4723741"/>
              <a:gd name="connsiteY22" fmla="*/ 1728332 h 2434467"/>
              <a:gd name="connsiteX23" fmla="*/ 2417416 w 4723741"/>
              <a:gd name="connsiteY23" fmla="*/ 1518782 h 2434467"/>
              <a:gd name="connsiteX24" fmla="*/ 2315816 w 4723741"/>
              <a:gd name="connsiteY24" fmla="*/ 2077582 h 2434467"/>
              <a:gd name="connsiteX25" fmla="*/ 2569816 w 4723741"/>
              <a:gd name="connsiteY25" fmla="*/ 2014082 h 2434467"/>
              <a:gd name="connsiteX26" fmla="*/ 2538067 w 4723741"/>
              <a:gd name="connsiteY26" fmla="*/ 1912482 h 2434467"/>
              <a:gd name="connsiteX27" fmla="*/ 2620617 w 4723741"/>
              <a:gd name="connsiteY27" fmla="*/ 1741032 h 2434467"/>
              <a:gd name="connsiteX28" fmla="*/ 2633316 w 4723741"/>
              <a:gd name="connsiteY28" fmla="*/ 1633082 h 2434467"/>
              <a:gd name="connsiteX29" fmla="*/ 2925416 w 4723741"/>
              <a:gd name="connsiteY29" fmla="*/ 1779132 h 2434467"/>
              <a:gd name="connsiteX30" fmla="*/ 2944466 w 4723741"/>
              <a:gd name="connsiteY30" fmla="*/ 1925182 h 2434467"/>
              <a:gd name="connsiteX31" fmla="*/ 3039716 w 4723741"/>
              <a:gd name="connsiteY31" fmla="*/ 1728332 h 2434467"/>
              <a:gd name="connsiteX32" fmla="*/ 3109566 w 4723741"/>
              <a:gd name="connsiteY32" fmla="*/ 1709282 h 2434467"/>
              <a:gd name="connsiteX33" fmla="*/ 3039716 w 4723741"/>
              <a:gd name="connsiteY33" fmla="*/ 1474332 h 2434467"/>
              <a:gd name="connsiteX34" fmla="*/ 3236566 w 4723741"/>
              <a:gd name="connsiteY34" fmla="*/ 1448932 h 2434467"/>
              <a:gd name="connsiteX35" fmla="*/ 3281016 w 4723741"/>
              <a:gd name="connsiteY35" fmla="*/ 1677532 h 2434467"/>
              <a:gd name="connsiteX36" fmla="*/ 3331816 w 4723741"/>
              <a:gd name="connsiteY36" fmla="*/ 1607682 h 2434467"/>
              <a:gd name="connsiteX37" fmla="*/ 3369916 w 4723741"/>
              <a:gd name="connsiteY37" fmla="*/ 1487032 h 2434467"/>
              <a:gd name="connsiteX38" fmla="*/ 3528666 w 4723741"/>
              <a:gd name="connsiteY38" fmla="*/ 1537832 h 2434467"/>
              <a:gd name="connsiteX39" fmla="*/ 3465166 w 4723741"/>
              <a:gd name="connsiteY39" fmla="*/ 1715632 h 2434467"/>
              <a:gd name="connsiteX40" fmla="*/ 3547716 w 4723741"/>
              <a:gd name="connsiteY40" fmla="*/ 1709282 h 2434467"/>
              <a:gd name="connsiteX41" fmla="*/ 3325466 w 4723741"/>
              <a:gd name="connsiteY41" fmla="*/ 2090282 h 2434467"/>
              <a:gd name="connsiteX42" fmla="*/ 3611216 w 4723741"/>
              <a:gd name="connsiteY42" fmla="*/ 2033132 h 2434467"/>
              <a:gd name="connsiteX43" fmla="*/ 3668367 w 4723741"/>
              <a:gd name="connsiteY43" fmla="*/ 2141083 h 2434467"/>
              <a:gd name="connsiteX44" fmla="*/ 3566767 w 4723741"/>
              <a:gd name="connsiteY44" fmla="*/ 2337932 h 2434467"/>
              <a:gd name="connsiteX45" fmla="*/ 3529172 w 4723741"/>
              <a:gd name="connsiteY45" fmla="*/ 2428425 h 2434467"/>
              <a:gd name="connsiteX46" fmla="*/ 3674716 w 4723741"/>
              <a:gd name="connsiteY46" fmla="*/ 2395082 h 2434467"/>
              <a:gd name="connsiteX47" fmla="*/ 3744567 w 4723741"/>
              <a:gd name="connsiteY47" fmla="*/ 2268081 h 2434467"/>
              <a:gd name="connsiteX48" fmla="*/ 3916016 w 4723741"/>
              <a:gd name="connsiteY48" fmla="*/ 2433182 h 2434467"/>
              <a:gd name="connsiteX49" fmla="*/ 3871567 w 4723741"/>
              <a:gd name="connsiteY49" fmla="*/ 2160131 h 2434467"/>
              <a:gd name="connsiteX50" fmla="*/ 4062067 w 4723741"/>
              <a:gd name="connsiteY50" fmla="*/ 2179181 h 2434467"/>
              <a:gd name="connsiteX51" fmla="*/ 3985867 w 4723741"/>
              <a:gd name="connsiteY51" fmla="*/ 2020433 h 2434467"/>
              <a:gd name="connsiteX52" fmla="*/ 3902905 w 4723741"/>
              <a:gd name="connsiteY52" fmla="*/ 1995911 h 2434467"/>
              <a:gd name="connsiteX53" fmla="*/ 3909667 w 4723741"/>
              <a:gd name="connsiteY53" fmla="*/ 1925181 h 2434467"/>
              <a:gd name="connsiteX54" fmla="*/ 3884267 w 4723741"/>
              <a:gd name="connsiteY54" fmla="*/ 1906131 h 2434467"/>
              <a:gd name="connsiteX55" fmla="*/ 3909667 w 4723741"/>
              <a:gd name="connsiteY55" fmla="*/ 1817232 h 2434467"/>
              <a:gd name="connsiteX56" fmla="*/ 3858455 w 4723741"/>
              <a:gd name="connsiteY56" fmla="*/ 1735561 h 2434467"/>
              <a:gd name="connsiteX57" fmla="*/ 3776317 w 4723741"/>
              <a:gd name="connsiteY57" fmla="*/ 1721982 h 2434467"/>
              <a:gd name="connsiteX58" fmla="*/ 3954117 w 4723741"/>
              <a:gd name="connsiteY58" fmla="*/ 1626732 h 2434467"/>
              <a:gd name="connsiteX59" fmla="*/ 3745072 w 4723741"/>
              <a:gd name="connsiteY59" fmla="*/ 1526725 h 2434467"/>
              <a:gd name="connsiteX60" fmla="*/ 3769967 w 4723741"/>
              <a:gd name="connsiteY60" fmla="*/ 1467983 h 2434467"/>
              <a:gd name="connsiteX61" fmla="*/ 3700116 w 4723741"/>
              <a:gd name="connsiteY61" fmla="*/ 1379082 h 2434467"/>
              <a:gd name="connsiteX62" fmla="*/ 3890616 w 4723741"/>
              <a:gd name="connsiteY62" fmla="*/ 1264782 h 2434467"/>
              <a:gd name="connsiteX63" fmla="*/ 3890616 w 4723741"/>
              <a:gd name="connsiteY63" fmla="*/ 1099682 h 2434467"/>
              <a:gd name="connsiteX64" fmla="*/ 4068416 w 4723741"/>
              <a:gd name="connsiteY64" fmla="*/ 1264782 h 2434467"/>
              <a:gd name="connsiteX65" fmla="*/ 4144616 w 4723741"/>
              <a:gd name="connsiteY65" fmla="*/ 1029832 h 2434467"/>
              <a:gd name="connsiteX66" fmla="*/ 4246216 w 4723741"/>
              <a:gd name="connsiteY66" fmla="*/ 1144132 h 2434467"/>
              <a:gd name="connsiteX67" fmla="*/ 4239866 w 4723741"/>
              <a:gd name="connsiteY67" fmla="*/ 1296532 h 2434467"/>
              <a:gd name="connsiteX68" fmla="*/ 4379566 w 4723741"/>
              <a:gd name="connsiteY68" fmla="*/ 1239382 h 2434467"/>
              <a:gd name="connsiteX69" fmla="*/ 4271616 w 4723741"/>
              <a:gd name="connsiteY69" fmla="*/ 1531482 h 2434467"/>
              <a:gd name="connsiteX70" fmla="*/ 4437222 w 4723741"/>
              <a:gd name="connsiteY70" fmla="*/ 1501325 h 2434467"/>
              <a:gd name="connsiteX71" fmla="*/ 4582766 w 4723741"/>
              <a:gd name="connsiteY71" fmla="*/ 1455282 h 2434467"/>
              <a:gd name="connsiteX72" fmla="*/ 4640422 w 4723741"/>
              <a:gd name="connsiteY72" fmla="*/ 1380675 h 2434467"/>
              <a:gd name="connsiteX73" fmla="*/ 4722973 w 4723741"/>
              <a:gd name="connsiteY73" fmla="*/ 1253675 h 2434467"/>
              <a:gd name="connsiteX74" fmla="*/ 4658966 w 4723741"/>
              <a:gd name="connsiteY74" fmla="*/ 1112382 h 2434467"/>
              <a:gd name="connsiteX75" fmla="*/ 4665316 w 4723741"/>
              <a:gd name="connsiteY75" fmla="*/ 617082 h 2434467"/>
              <a:gd name="connsiteX76" fmla="*/ 4582766 w 4723741"/>
              <a:gd name="connsiteY76" fmla="*/ 432932 h 2434467"/>
              <a:gd name="connsiteX77" fmla="*/ 4493866 w 4723741"/>
              <a:gd name="connsiteY77" fmla="*/ 610732 h 2434467"/>
              <a:gd name="connsiteX78" fmla="*/ 4341466 w 4723741"/>
              <a:gd name="connsiteY78" fmla="*/ 578982 h 2434467"/>
              <a:gd name="connsiteX79" fmla="*/ 4404966 w 4723741"/>
              <a:gd name="connsiteY79" fmla="*/ 331332 h 2434467"/>
              <a:gd name="connsiteX80" fmla="*/ 4265266 w 4723741"/>
              <a:gd name="connsiteY80" fmla="*/ 439282 h 2434467"/>
              <a:gd name="connsiteX81" fmla="*/ 4150966 w 4723741"/>
              <a:gd name="connsiteY81" fmla="*/ 591682 h 2434467"/>
              <a:gd name="connsiteX82" fmla="*/ 4068416 w 4723741"/>
              <a:gd name="connsiteY82" fmla="*/ 553582 h 2434467"/>
              <a:gd name="connsiteX83" fmla="*/ 4106516 w 4723741"/>
              <a:gd name="connsiteY83" fmla="*/ 464682 h 2434467"/>
              <a:gd name="connsiteX84" fmla="*/ 4131916 w 4723741"/>
              <a:gd name="connsiteY84" fmla="*/ 331332 h 2434467"/>
              <a:gd name="connsiteX85" fmla="*/ 4036666 w 4723741"/>
              <a:gd name="connsiteY85" fmla="*/ 426582 h 2434467"/>
              <a:gd name="connsiteX86" fmla="*/ 3890616 w 4723741"/>
              <a:gd name="connsiteY86" fmla="*/ 267832 h 2434467"/>
              <a:gd name="connsiteX87" fmla="*/ 3941416 w 4723741"/>
              <a:gd name="connsiteY87" fmla="*/ 458332 h 2434467"/>
              <a:gd name="connsiteX88" fmla="*/ 3928716 w 4723741"/>
              <a:gd name="connsiteY88" fmla="*/ 585332 h 2434467"/>
              <a:gd name="connsiteX89" fmla="*/ 3890616 w 4723741"/>
              <a:gd name="connsiteY89" fmla="*/ 648832 h 2434467"/>
              <a:gd name="connsiteX90" fmla="*/ 3801716 w 4723741"/>
              <a:gd name="connsiteY90" fmla="*/ 610732 h 2434467"/>
              <a:gd name="connsiteX91" fmla="*/ 3795366 w 4723741"/>
              <a:gd name="connsiteY91" fmla="*/ 502782 h 2434467"/>
              <a:gd name="connsiteX92" fmla="*/ 3719166 w 4723741"/>
              <a:gd name="connsiteY92" fmla="*/ 451982 h 2434467"/>
              <a:gd name="connsiteX93" fmla="*/ 3662016 w 4723741"/>
              <a:gd name="connsiteY93" fmla="*/ 483732 h 2434467"/>
              <a:gd name="connsiteX94" fmla="*/ 3712816 w 4723741"/>
              <a:gd name="connsiteY94" fmla="*/ 572632 h 2434467"/>
              <a:gd name="connsiteX95" fmla="*/ 3693766 w 4723741"/>
              <a:gd name="connsiteY95" fmla="*/ 585332 h 2434467"/>
              <a:gd name="connsiteX96" fmla="*/ 3630266 w 4723741"/>
              <a:gd name="connsiteY96" fmla="*/ 566282 h 2434467"/>
              <a:gd name="connsiteX97" fmla="*/ 3598516 w 4723741"/>
              <a:gd name="connsiteY97" fmla="*/ 471032 h 2434467"/>
              <a:gd name="connsiteX98" fmla="*/ 3674716 w 4723741"/>
              <a:gd name="connsiteY98" fmla="*/ 337682 h 2434467"/>
              <a:gd name="connsiteX99" fmla="*/ 3528666 w 4723741"/>
              <a:gd name="connsiteY99" fmla="*/ 331332 h 2434467"/>
              <a:gd name="connsiteX100" fmla="*/ 3649316 w 4723741"/>
              <a:gd name="connsiteY100" fmla="*/ 255132 h 2434467"/>
              <a:gd name="connsiteX101" fmla="*/ 3617566 w 4723741"/>
              <a:gd name="connsiteY101" fmla="*/ 134482 h 2434467"/>
              <a:gd name="connsiteX102" fmla="*/ 3656173 w 4723741"/>
              <a:gd name="connsiteY102" fmla="*/ 47175 h 2434467"/>
              <a:gd name="connsiteX103" fmla="*/ 3560416 w 4723741"/>
              <a:gd name="connsiteY103" fmla="*/ 109082 h 2434467"/>
              <a:gd name="connsiteX104" fmla="*/ 3484216 w 4723741"/>
              <a:gd name="connsiteY104" fmla="*/ 197982 h 2434467"/>
              <a:gd name="connsiteX105" fmla="*/ 3458816 w 4723741"/>
              <a:gd name="connsiteY105" fmla="*/ 153532 h 2434467"/>
              <a:gd name="connsiteX106" fmla="*/ 3382616 w 4723741"/>
              <a:gd name="connsiteY106" fmla="*/ 153532 h 2434467"/>
              <a:gd name="connsiteX107" fmla="*/ 3382616 w 4723741"/>
              <a:gd name="connsiteY107" fmla="*/ 223382 h 2434467"/>
              <a:gd name="connsiteX108" fmla="*/ 3293716 w 4723741"/>
              <a:gd name="connsiteY108" fmla="*/ 96382 h 2434467"/>
              <a:gd name="connsiteX109" fmla="*/ 3185766 w 4723741"/>
              <a:gd name="connsiteY109" fmla="*/ 45582 h 2434467"/>
              <a:gd name="connsiteX110" fmla="*/ 3211673 w 4723741"/>
              <a:gd name="connsiteY110" fmla="*/ 180525 h 2434467"/>
              <a:gd name="connsiteX111" fmla="*/ 3287366 w 4723741"/>
              <a:gd name="connsiteY111" fmla="*/ 286882 h 2434467"/>
              <a:gd name="connsiteX112" fmla="*/ 3147666 w 4723741"/>
              <a:gd name="connsiteY112" fmla="*/ 236082 h 2434467"/>
              <a:gd name="connsiteX113" fmla="*/ 3077816 w 4723741"/>
              <a:gd name="connsiteY113" fmla="*/ 242432 h 2434467"/>
              <a:gd name="connsiteX114" fmla="*/ 3014316 w 4723741"/>
              <a:gd name="connsiteY114" fmla="*/ 312282 h 2434467"/>
              <a:gd name="connsiteX115" fmla="*/ 2766666 w 4723741"/>
              <a:gd name="connsiteY115" fmla="*/ 331332 h 2434467"/>
              <a:gd name="connsiteX116" fmla="*/ 2817466 w 4723741"/>
              <a:gd name="connsiteY116" fmla="*/ 236082 h 2434467"/>
              <a:gd name="connsiteX117" fmla="*/ 2639666 w 4723741"/>
              <a:gd name="connsiteY117" fmla="*/ 229732 h 2434467"/>
              <a:gd name="connsiteX118" fmla="*/ 2455516 w 4723741"/>
              <a:gd name="connsiteY118" fmla="*/ 255132 h 2434467"/>
              <a:gd name="connsiteX119" fmla="*/ 2493616 w 4723741"/>
              <a:gd name="connsiteY119" fmla="*/ 159882 h 2434467"/>
              <a:gd name="connsiteX120" fmla="*/ 2322166 w 4723741"/>
              <a:gd name="connsiteY120" fmla="*/ 70982 h 2434467"/>
              <a:gd name="connsiteX121" fmla="*/ 2118966 w 4723741"/>
              <a:gd name="connsiteY121" fmla="*/ 1132 h 2434467"/>
              <a:gd name="connsiteX122" fmla="*/ 1522066 w 4723741"/>
              <a:gd name="connsiteY122" fmla="*/ 128132 h 2434467"/>
              <a:gd name="connsiteX123" fmla="*/ 1820516 w 4723741"/>
              <a:gd name="connsiteY123" fmla="*/ 178932 h 2434467"/>
              <a:gd name="connsiteX124" fmla="*/ 2138016 w 4723741"/>
              <a:gd name="connsiteY124" fmla="*/ 128132 h 2434467"/>
              <a:gd name="connsiteX125" fmla="*/ 2290416 w 4723741"/>
              <a:gd name="connsiteY125" fmla="*/ 197982 h 2434467"/>
              <a:gd name="connsiteX126" fmla="*/ 2290416 w 4723741"/>
              <a:gd name="connsiteY126" fmla="*/ 305932 h 2434467"/>
              <a:gd name="connsiteX127" fmla="*/ 2226916 w 4723741"/>
              <a:gd name="connsiteY127" fmla="*/ 305932 h 2434467"/>
              <a:gd name="connsiteX128" fmla="*/ 2144366 w 4723741"/>
              <a:gd name="connsiteY128" fmla="*/ 420232 h 2434467"/>
              <a:gd name="connsiteX129" fmla="*/ 2220566 w 4723741"/>
              <a:gd name="connsiteY129" fmla="*/ 420232 h 2434467"/>
              <a:gd name="connsiteX130" fmla="*/ 2366616 w 4723741"/>
              <a:gd name="connsiteY130" fmla="*/ 318632 h 2434467"/>
              <a:gd name="connsiteX131" fmla="*/ 2392016 w 4723741"/>
              <a:gd name="connsiteY131" fmla="*/ 502782 h 2434467"/>
              <a:gd name="connsiteX132" fmla="*/ 2436466 w 4723741"/>
              <a:gd name="connsiteY132" fmla="*/ 426582 h 2434467"/>
              <a:gd name="connsiteX133" fmla="*/ 2461866 w 4723741"/>
              <a:gd name="connsiteY133" fmla="*/ 363082 h 2434467"/>
              <a:gd name="connsiteX134" fmla="*/ 2626966 w 4723741"/>
              <a:gd name="connsiteY134" fmla="*/ 451982 h 2434467"/>
              <a:gd name="connsiteX135" fmla="*/ 2582516 w 4723741"/>
              <a:gd name="connsiteY135" fmla="*/ 566282 h 2434467"/>
              <a:gd name="connsiteX136" fmla="*/ 2684116 w 4723741"/>
              <a:gd name="connsiteY136" fmla="*/ 528182 h 2434467"/>
              <a:gd name="connsiteX137" fmla="*/ 2823816 w 4723741"/>
              <a:gd name="connsiteY137" fmla="*/ 528182 h 2434467"/>
              <a:gd name="connsiteX138" fmla="*/ 2709516 w 4723741"/>
              <a:gd name="connsiteY138" fmla="*/ 648832 h 2434467"/>
              <a:gd name="connsiteX139" fmla="*/ 2665066 w 4723741"/>
              <a:gd name="connsiteY139" fmla="*/ 718682 h 2434467"/>
              <a:gd name="connsiteX140" fmla="*/ 2785716 w 4723741"/>
              <a:gd name="connsiteY140" fmla="*/ 725032 h 2434467"/>
              <a:gd name="connsiteX141" fmla="*/ 2836516 w 4723741"/>
              <a:gd name="connsiteY141" fmla="*/ 693282 h 2434467"/>
              <a:gd name="connsiteX142" fmla="*/ 2906366 w 4723741"/>
              <a:gd name="connsiteY142" fmla="*/ 642482 h 2434467"/>
              <a:gd name="connsiteX143" fmla="*/ 3001616 w 4723741"/>
              <a:gd name="connsiteY143" fmla="*/ 661532 h 2434467"/>
              <a:gd name="connsiteX144" fmla="*/ 3033366 w 4723741"/>
              <a:gd name="connsiteY144" fmla="*/ 623432 h 2434467"/>
              <a:gd name="connsiteX145" fmla="*/ 3141316 w 4723741"/>
              <a:gd name="connsiteY145" fmla="*/ 655182 h 2434467"/>
              <a:gd name="connsiteX146" fmla="*/ 3122266 w 4723741"/>
              <a:gd name="connsiteY146" fmla="*/ 788532 h 2434467"/>
              <a:gd name="connsiteX147" fmla="*/ 3198466 w 4723741"/>
              <a:gd name="connsiteY147" fmla="*/ 686932 h 2434467"/>
              <a:gd name="connsiteX148" fmla="*/ 3255616 w 4723741"/>
              <a:gd name="connsiteY148" fmla="*/ 610732 h 2434467"/>
              <a:gd name="connsiteX149" fmla="*/ 3522316 w 4723741"/>
              <a:gd name="connsiteY149" fmla="*/ 807582 h 2434467"/>
              <a:gd name="connsiteX150" fmla="*/ 3350866 w 4723741"/>
              <a:gd name="connsiteY150" fmla="*/ 966332 h 2434467"/>
              <a:gd name="connsiteX151" fmla="*/ 3331816 w 4723741"/>
              <a:gd name="connsiteY151" fmla="*/ 1029832 h 2434467"/>
              <a:gd name="connsiteX152" fmla="*/ 3007966 w 4723741"/>
              <a:gd name="connsiteY152" fmla="*/ 1036182 h 2434467"/>
              <a:gd name="connsiteX153" fmla="*/ 3001616 w 4723741"/>
              <a:gd name="connsiteY153" fmla="*/ 947282 h 2434467"/>
              <a:gd name="connsiteX154" fmla="*/ 2925416 w 4723741"/>
              <a:gd name="connsiteY154" fmla="*/ 883782 h 2434467"/>
              <a:gd name="connsiteX155" fmla="*/ 2957166 w 4723741"/>
              <a:gd name="connsiteY155" fmla="*/ 1023482 h 2434467"/>
              <a:gd name="connsiteX156" fmla="*/ 2957166 w 4723741"/>
              <a:gd name="connsiteY156" fmla="*/ 1055232 h 2434467"/>
              <a:gd name="connsiteX157" fmla="*/ 2931766 w 4723741"/>
              <a:gd name="connsiteY157" fmla="*/ 1175882 h 2434467"/>
              <a:gd name="connsiteX158" fmla="*/ 2766666 w 4723741"/>
              <a:gd name="connsiteY158" fmla="*/ 1017132 h 2434467"/>
              <a:gd name="connsiteX159" fmla="*/ 2773016 w 4723741"/>
              <a:gd name="connsiteY159" fmla="*/ 1086982 h 2434467"/>
              <a:gd name="connsiteX160" fmla="*/ 2760316 w 4723741"/>
              <a:gd name="connsiteY160" fmla="*/ 1175882 h 2434467"/>
              <a:gd name="connsiteX161" fmla="*/ 2531716 w 4723741"/>
              <a:gd name="connsiteY161" fmla="*/ 1207632 h 2434467"/>
              <a:gd name="connsiteX162" fmla="*/ 2341216 w 4723741"/>
              <a:gd name="connsiteY162" fmla="*/ 1283832 h 2434467"/>
              <a:gd name="connsiteX163" fmla="*/ 2423766 w 4723741"/>
              <a:gd name="connsiteY163" fmla="*/ 947282 h 2434467"/>
              <a:gd name="connsiteX164" fmla="*/ 2322166 w 4723741"/>
              <a:gd name="connsiteY164" fmla="*/ 1061582 h 2434467"/>
              <a:gd name="connsiteX165" fmla="*/ 2182466 w 4723741"/>
              <a:gd name="connsiteY165" fmla="*/ 998082 h 2434467"/>
              <a:gd name="connsiteX166" fmla="*/ 2290416 w 4723741"/>
              <a:gd name="connsiteY166" fmla="*/ 1106032 h 2434467"/>
              <a:gd name="connsiteX167" fmla="*/ 2245966 w 4723741"/>
              <a:gd name="connsiteY167" fmla="*/ 1201282 h 2434467"/>
              <a:gd name="connsiteX168" fmla="*/ 2163416 w 4723741"/>
              <a:gd name="connsiteY168" fmla="*/ 1201282 h 2434467"/>
              <a:gd name="connsiteX169" fmla="*/ 2150716 w 4723741"/>
              <a:gd name="connsiteY169" fmla="*/ 1258432 h 2434467"/>
              <a:gd name="connsiteX170" fmla="*/ 2055466 w 4723741"/>
              <a:gd name="connsiteY170" fmla="*/ 1252082 h 2434467"/>
              <a:gd name="connsiteX171" fmla="*/ 1979266 w 4723741"/>
              <a:gd name="connsiteY171" fmla="*/ 1112382 h 2434467"/>
              <a:gd name="connsiteX172" fmla="*/ 1934816 w 4723741"/>
              <a:gd name="connsiteY172" fmla="*/ 1074282 h 2434467"/>
              <a:gd name="connsiteX173" fmla="*/ 1890366 w 4723741"/>
              <a:gd name="connsiteY173" fmla="*/ 953632 h 2434467"/>
              <a:gd name="connsiteX174" fmla="*/ 1877666 w 4723741"/>
              <a:gd name="connsiteY174" fmla="*/ 1144132 h 2434467"/>
              <a:gd name="connsiteX175" fmla="*/ 1953866 w 4723741"/>
              <a:gd name="connsiteY175" fmla="*/ 1258432 h 2434467"/>
              <a:gd name="connsiteX176" fmla="*/ 1680816 w 4723741"/>
              <a:gd name="connsiteY176" fmla="*/ 1379082 h 2434467"/>
              <a:gd name="connsiteX177" fmla="*/ 1668116 w 4723741"/>
              <a:gd name="connsiteY177" fmla="*/ 1271132 h 2434467"/>
              <a:gd name="connsiteX178" fmla="*/ 1553816 w 4723741"/>
              <a:gd name="connsiteY178" fmla="*/ 1207632 h 2434467"/>
              <a:gd name="connsiteX179" fmla="*/ 1566516 w 4723741"/>
              <a:gd name="connsiteY179" fmla="*/ 1264782 h 2434467"/>
              <a:gd name="connsiteX180" fmla="*/ 1566516 w 4723741"/>
              <a:gd name="connsiteY180" fmla="*/ 1353682 h 2434467"/>
              <a:gd name="connsiteX181" fmla="*/ 1337916 w 4723741"/>
              <a:gd name="connsiteY181" fmla="*/ 1417182 h 2434467"/>
              <a:gd name="connsiteX182" fmla="*/ 1312516 w 4723741"/>
              <a:gd name="connsiteY182" fmla="*/ 1537832 h 2434467"/>
              <a:gd name="connsiteX183" fmla="*/ 1229966 w 4723741"/>
              <a:gd name="connsiteY183" fmla="*/ 1582282 h 2434467"/>
              <a:gd name="connsiteX184" fmla="*/ 1198216 w 4723741"/>
              <a:gd name="connsiteY184" fmla="*/ 1448932 h 2434467"/>
              <a:gd name="connsiteX185" fmla="*/ 1077566 w 4723741"/>
              <a:gd name="connsiteY185" fmla="*/ 1404482 h 2434467"/>
              <a:gd name="connsiteX186" fmla="*/ 785466 w 4723741"/>
              <a:gd name="connsiteY186" fmla="*/ 985382 h 2434467"/>
              <a:gd name="connsiteX187" fmla="*/ 633066 w 4723741"/>
              <a:gd name="connsiteY187" fmla="*/ 737732 h 2434467"/>
              <a:gd name="connsiteX188" fmla="*/ 620366 w 4723741"/>
              <a:gd name="connsiteY188" fmla="*/ 820282 h 2434467"/>
              <a:gd name="connsiteX189" fmla="*/ 493366 w 4723741"/>
              <a:gd name="connsiteY189" fmla="*/ 839332 h 2434467"/>
              <a:gd name="connsiteX190" fmla="*/ 487016 w 4723741"/>
              <a:gd name="connsiteY190" fmla="*/ 750432 h 2434467"/>
              <a:gd name="connsiteX191" fmla="*/ 169516 w 4723741"/>
              <a:gd name="connsiteY191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956916 w 4723741"/>
              <a:gd name="connsiteY3" fmla="*/ 1537832 h 2434467"/>
              <a:gd name="connsiteX4" fmla="*/ 899767 w 4723741"/>
              <a:gd name="connsiteY4" fmla="*/ 1575932 h 2434467"/>
              <a:gd name="connsiteX5" fmla="*/ 785467 w 4723741"/>
              <a:gd name="connsiteY5" fmla="*/ 1620382 h 2434467"/>
              <a:gd name="connsiteX6" fmla="*/ 715617 w 4723741"/>
              <a:gd name="connsiteY6" fmla="*/ 1702932 h 2434467"/>
              <a:gd name="connsiteX7" fmla="*/ 741017 w 4723741"/>
              <a:gd name="connsiteY7" fmla="*/ 1690232 h 2434467"/>
              <a:gd name="connsiteX8" fmla="*/ 512416 w 4723741"/>
              <a:gd name="connsiteY8" fmla="*/ 1702932 h 2434467"/>
              <a:gd name="connsiteX9" fmla="*/ 309216 w 4723741"/>
              <a:gd name="connsiteY9" fmla="*/ 1887082 h 2434467"/>
              <a:gd name="connsiteX10" fmla="*/ 4416 w 4723741"/>
              <a:gd name="connsiteY10" fmla="*/ 2071232 h 2434467"/>
              <a:gd name="connsiteX11" fmla="*/ 563217 w 4723741"/>
              <a:gd name="connsiteY11" fmla="*/ 2001382 h 2434467"/>
              <a:gd name="connsiteX12" fmla="*/ 810866 w 4723741"/>
              <a:gd name="connsiteY12" fmla="*/ 1855332 h 2434467"/>
              <a:gd name="connsiteX13" fmla="*/ 1115666 w 4723741"/>
              <a:gd name="connsiteY13" fmla="*/ 1785482 h 2434467"/>
              <a:gd name="connsiteX14" fmla="*/ 842617 w 4723741"/>
              <a:gd name="connsiteY14" fmla="*/ 1899782 h 2434467"/>
              <a:gd name="connsiteX15" fmla="*/ 1223616 w 4723741"/>
              <a:gd name="connsiteY15" fmla="*/ 2166482 h 2434467"/>
              <a:gd name="connsiteX16" fmla="*/ 1433166 w 4723741"/>
              <a:gd name="connsiteY16" fmla="*/ 1715632 h 2434467"/>
              <a:gd name="connsiteX17" fmla="*/ 1585566 w 4723741"/>
              <a:gd name="connsiteY17" fmla="*/ 2109332 h 2434467"/>
              <a:gd name="connsiteX18" fmla="*/ 1617317 w 4723741"/>
              <a:gd name="connsiteY18" fmla="*/ 2033132 h 2434467"/>
              <a:gd name="connsiteX19" fmla="*/ 1617317 w 4723741"/>
              <a:gd name="connsiteY19" fmla="*/ 1823582 h 2434467"/>
              <a:gd name="connsiteX20" fmla="*/ 1661766 w 4723741"/>
              <a:gd name="connsiteY20" fmla="*/ 1721982 h 2434467"/>
              <a:gd name="connsiteX21" fmla="*/ 1833216 w 4723741"/>
              <a:gd name="connsiteY21" fmla="*/ 1753732 h 2434467"/>
              <a:gd name="connsiteX22" fmla="*/ 2163416 w 4723741"/>
              <a:gd name="connsiteY22" fmla="*/ 1728332 h 2434467"/>
              <a:gd name="connsiteX23" fmla="*/ 2417416 w 4723741"/>
              <a:gd name="connsiteY23" fmla="*/ 1518782 h 2434467"/>
              <a:gd name="connsiteX24" fmla="*/ 2315816 w 4723741"/>
              <a:gd name="connsiteY24" fmla="*/ 2077582 h 2434467"/>
              <a:gd name="connsiteX25" fmla="*/ 2569816 w 4723741"/>
              <a:gd name="connsiteY25" fmla="*/ 2014082 h 2434467"/>
              <a:gd name="connsiteX26" fmla="*/ 2538067 w 4723741"/>
              <a:gd name="connsiteY26" fmla="*/ 1912482 h 2434467"/>
              <a:gd name="connsiteX27" fmla="*/ 2620617 w 4723741"/>
              <a:gd name="connsiteY27" fmla="*/ 1741032 h 2434467"/>
              <a:gd name="connsiteX28" fmla="*/ 2633316 w 4723741"/>
              <a:gd name="connsiteY28" fmla="*/ 1633082 h 2434467"/>
              <a:gd name="connsiteX29" fmla="*/ 2925416 w 4723741"/>
              <a:gd name="connsiteY29" fmla="*/ 1779132 h 2434467"/>
              <a:gd name="connsiteX30" fmla="*/ 2944466 w 4723741"/>
              <a:gd name="connsiteY30" fmla="*/ 1925182 h 2434467"/>
              <a:gd name="connsiteX31" fmla="*/ 3039716 w 4723741"/>
              <a:gd name="connsiteY31" fmla="*/ 1728332 h 2434467"/>
              <a:gd name="connsiteX32" fmla="*/ 3109566 w 4723741"/>
              <a:gd name="connsiteY32" fmla="*/ 1709282 h 2434467"/>
              <a:gd name="connsiteX33" fmla="*/ 3039716 w 4723741"/>
              <a:gd name="connsiteY33" fmla="*/ 1474332 h 2434467"/>
              <a:gd name="connsiteX34" fmla="*/ 3236566 w 4723741"/>
              <a:gd name="connsiteY34" fmla="*/ 1448932 h 2434467"/>
              <a:gd name="connsiteX35" fmla="*/ 3281016 w 4723741"/>
              <a:gd name="connsiteY35" fmla="*/ 1677532 h 2434467"/>
              <a:gd name="connsiteX36" fmla="*/ 3331816 w 4723741"/>
              <a:gd name="connsiteY36" fmla="*/ 1607682 h 2434467"/>
              <a:gd name="connsiteX37" fmla="*/ 3369916 w 4723741"/>
              <a:gd name="connsiteY37" fmla="*/ 1487032 h 2434467"/>
              <a:gd name="connsiteX38" fmla="*/ 3528666 w 4723741"/>
              <a:gd name="connsiteY38" fmla="*/ 1537832 h 2434467"/>
              <a:gd name="connsiteX39" fmla="*/ 3465166 w 4723741"/>
              <a:gd name="connsiteY39" fmla="*/ 1715632 h 2434467"/>
              <a:gd name="connsiteX40" fmla="*/ 3547716 w 4723741"/>
              <a:gd name="connsiteY40" fmla="*/ 1709282 h 2434467"/>
              <a:gd name="connsiteX41" fmla="*/ 3325466 w 4723741"/>
              <a:gd name="connsiteY41" fmla="*/ 2090282 h 2434467"/>
              <a:gd name="connsiteX42" fmla="*/ 3611216 w 4723741"/>
              <a:gd name="connsiteY42" fmla="*/ 2033132 h 2434467"/>
              <a:gd name="connsiteX43" fmla="*/ 3668367 w 4723741"/>
              <a:gd name="connsiteY43" fmla="*/ 2141083 h 2434467"/>
              <a:gd name="connsiteX44" fmla="*/ 3566767 w 4723741"/>
              <a:gd name="connsiteY44" fmla="*/ 2337932 h 2434467"/>
              <a:gd name="connsiteX45" fmla="*/ 3529172 w 4723741"/>
              <a:gd name="connsiteY45" fmla="*/ 2428425 h 2434467"/>
              <a:gd name="connsiteX46" fmla="*/ 3674716 w 4723741"/>
              <a:gd name="connsiteY46" fmla="*/ 2395082 h 2434467"/>
              <a:gd name="connsiteX47" fmla="*/ 3744567 w 4723741"/>
              <a:gd name="connsiteY47" fmla="*/ 2268081 h 2434467"/>
              <a:gd name="connsiteX48" fmla="*/ 3916016 w 4723741"/>
              <a:gd name="connsiteY48" fmla="*/ 2433182 h 2434467"/>
              <a:gd name="connsiteX49" fmla="*/ 3871567 w 4723741"/>
              <a:gd name="connsiteY49" fmla="*/ 2160131 h 2434467"/>
              <a:gd name="connsiteX50" fmla="*/ 4062067 w 4723741"/>
              <a:gd name="connsiteY50" fmla="*/ 2179181 h 2434467"/>
              <a:gd name="connsiteX51" fmla="*/ 3985867 w 4723741"/>
              <a:gd name="connsiteY51" fmla="*/ 2020433 h 2434467"/>
              <a:gd name="connsiteX52" fmla="*/ 3902905 w 4723741"/>
              <a:gd name="connsiteY52" fmla="*/ 1995911 h 2434467"/>
              <a:gd name="connsiteX53" fmla="*/ 3909667 w 4723741"/>
              <a:gd name="connsiteY53" fmla="*/ 1925181 h 2434467"/>
              <a:gd name="connsiteX54" fmla="*/ 3884267 w 4723741"/>
              <a:gd name="connsiteY54" fmla="*/ 1906131 h 2434467"/>
              <a:gd name="connsiteX55" fmla="*/ 3909667 w 4723741"/>
              <a:gd name="connsiteY55" fmla="*/ 1817232 h 2434467"/>
              <a:gd name="connsiteX56" fmla="*/ 3858455 w 4723741"/>
              <a:gd name="connsiteY56" fmla="*/ 1735561 h 2434467"/>
              <a:gd name="connsiteX57" fmla="*/ 3776317 w 4723741"/>
              <a:gd name="connsiteY57" fmla="*/ 1721982 h 2434467"/>
              <a:gd name="connsiteX58" fmla="*/ 3954117 w 4723741"/>
              <a:gd name="connsiteY58" fmla="*/ 1626732 h 2434467"/>
              <a:gd name="connsiteX59" fmla="*/ 3745072 w 4723741"/>
              <a:gd name="connsiteY59" fmla="*/ 1526725 h 2434467"/>
              <a:gd name="connsiteX60" fmla="*/ 3769967 w 4723741"/>
              <a:gd name="connsiteY60" fmla="*/ 1467983 h 2434467"/>
              <a:gd name="connsiteX61" fmla="*/ 3700116 w 4723741"/>
              <a:gd name="connsiteY61" fmla="*/ 1379082 h 2434467"/>
              <a:gd name="connsiteX62" fmla="*/ 3890616 w 4723741"/>
              <a:gd name="connsiteY62" fmla="*/ 1264782 h 2434467"/>
              <a:gd name="connsiteX63" fmla="*/ 3890616 w 4723741"/>
              <a:gd name="connsiteY63" fmla="*/ 1099682 h 2434467"/>
              <a:gd name="connsiteX64" fmla="*/ 4068416 w 4723741"/>
              <a:gd name="connsiteY64" fmla="*/ 1264782 h 2434467"/>
              <a:gd name="connsiteX65" fmla="*/ 4144616 w 4723741"/>
              <a:gd name="connsiteY65" fmla="*/ 1029832 h 2434467"/>
              <a:gd name="connsiteX66" fmla="*/ 4246216 w 4723741"/>
              <a:gd name="connsiteY66" fmla="*/ 1144132 h 2434467"/>
              <a:gd name="connsiteX67" fmla="*/ 4239866 w 4723741"/>
              <a:gd name="connsiteY67" fmla="*/ 1296532 h 2434467"/>
              <a:gd name="connsiteX68" fmla="*/ 4379566 w 4723741"/>
              <a:gd name="connsiteY68" fmla="*/ 1239382 h 2434467"/>
              <a:gd name="connsiteX69" fmla="*/ 4271616 w 4723741"/>
              <a:gd name="connsiteY69" fmla="*/ 1531482 h 2434467"/>
              <a:gd name="connsiteX70" fmla="*/ 4437222 w 4723741"/>
              <a:gd name="connsiteY70" fmla="*/ 1501325 h 2434467"/>
              <a:gd name="connsiteX71" fmla="*/ 4582766 w 4723741"/>
              <a:gd name="connsiteY71" fmla="*/ 1455282 h 2434467"/>
              <a:gd name="connsiteX72" fmla="*/ 4640422 w 4723741"/>
              <a:gd name="connsiteY72" fmla="*/ 1380675 h 2434467"/>
              <a:gd name="connsiteX73" fmla="*/ 4722973 w 4723741"/>
              <a:gd name="connsiteY73" fmla="*/ 1253675 h 2434467"/>
              <a:gd name="connsiteX74" fmla="*/ 4658966 w 4723741"/>
              <a:gd name="connsiteY74" fmla="*/ 1112382 h 2434467"/>
              <a:gd name="connsiteX75" fmla="*/ 4665316 w 4723741"/>
              <a:gd name="connsiteY75" fmla="*/ 617082 h 2434467"/>
              <a:gd name="connsiteX76" fmla="*/ 4582766 w 4723741"/>
              <a:gd name="connsiteY76" fmla="*/ 432932 h 2434467"/>
              <a:gd name="connsiteX77" fmla="*/ 4493866 w 4723741"/>
              <a:gd name="connsiteY77" fmla="*/ 610732 h 2434467"/>
              <a:gd name="connsiteX78" fmla="*/ 4341466 w 4723741"/>
              <a:gd name="connsiteY78" fmla="*/ 578982 h 2434467"/>
              <a:gd name="connsiteX79" fmla="*/ 4404966 w 4723741"/>
              <a:gd name="connsiteY79" fmla="*/ 331332 h 2434467"/>
              <a:gd name="connsiteX80" fmla="*/ 4265266 w 4723741"/>
              <a:gd name="connsiteY80" fmla="*/ 439282 h 2434467"/>
              <a:gd name="connsiteX81" fmla="*/ 4150966 w 4723741"/>
              <a:gd name="connsiteY81" fmla="*/ 591682 h 2434467"/>
              <a:gd name="connsiteX82" fmla="*/ 4068416 w 4723741"/>
              <a:gd name="connsiteY82" fmla="*/ 553582 h 2434467"/>
              <a:gd name="connsiteX83" fmla="*/ 4106516 w 4723741"/>
              <a:gd name="connsiteY83" fmla="*/ 464682 h 2434467"/>
              <a:gd name="connsiteX84" fmla="*/ 4131916 w 4723741"/>
              <a:gd name="connsiteY84" fmla="*/ 331332 h 2434467"/>
              <a:gd name="connsiteX85" fmla="*/ 4036666 w 4723741"/>
              <a:gd name="connsiteY85" fmla="*/ 426582 h 2434467"/>
              <a:gd name="connsiteX86" fmla="*/ 3890616 w 4723741"/>
              <a:gd name="connsiteY86" fmla="*/ 267832 h 2434467"/>
              <a:gd name="connsiteX87" fmla="*/ 3941416 w 4723741"/>
              <a:gd name="connsiteY87" fmla="*/ 458332 h 2434467"/>
              <a:gd name="connsiteX88" fmla="*/ 3928716 w 4723741"/>
              <a:gd name="connsiteY88" fmla="*/ 585332 h 2434467"/>
              <a:gd name="connsiteX89" fmla="*/ 3890616 w 4723741"/>
              <a:gd name="connsiteY89" fmla="*/ 648832 h 2434467"/>
              <a:gd name="connsiteX90" fmla="*/ 3801716 w 4723741"/>
              <a:gd name="connsiteY90" fmla="*/ 610732 h 2434467"/>
              <a:gd name="connsiteX91" fmla="*/ 3795366 w 4723741"/>
              <a:gd name="connsiteY91" fmla="*/ 502782 h 2434467"/>
              <a:gd name="connsiteX92" fmla="*/ 3719166 w 4723741"/>
              <a:gd name="connsiteY92" fmla="*/ 451982 h 2434467"/>
              <a:gd name="connsiteX93" fmla="*/ 3662016 w 4723741"/>
              <a:gd name="connsiteY93" fmla="*/ 483732 h 2434467"/>
              <a:gd name="connsiteX94" fmla="*/ 3712816 w 4723741"/>
              <a:gd name="connsiteY94" fmla="*/ 572632 h 2434467"/>
              <a:gd name="connsiteX95" fmla="*/ 3693766 w 4723741"/>
              <a:gd name="connsiteY95" fmla="*/ 585332 h 2434467"/>
              <a:gd name="connsiteX96" fmla="*/ 3630266 w 4723741"/>
              <a:gd name="connsiteY96" fmla="*/ 566282 h 2434467"/>
              <a:gd name="connsiteX97" fmla="*/ 3598516 w 4723741"/>
              <a:gd name="connsiteY97" fmla="*/ 471032 h 2434467"/>
              <a:gd name="connsiteX98" fmla="*/ 3674716 w 4723741"/>
              <a:gd name="connsiteY98" fmla="*/ 337682 h 2434467"/>
              <a:gd name="connsiteX99" fmla="*/ 3528666 w 4723741"/>
              <a:gd name="connsiteY99" fmla="*/ 331332 h 2434467"/>
              <a:gd name="connsiteX100" fmla="*/ 3649316 w 4723741"/>
              <a:gd name="connsiteY100" fmla="*/ 255132 h 2434467"/>
              <a:gd name="connsiteX101" fmla="*/ 3617566 w 4723741"/>
              <a:gd name="connsiteY101" fmla="*/ 134482 h 2434467"/>
              <a:gd name="connsiteX102" fmla="*/ 3656173 w 4723741"/>
              <a:gd name="connsiteY102" fmla="*/ 47175 h 2434467"/>
              <a:gd name="connsiteX103" fmla="*/ 3560416 w 4723741"/>
              <a:gd name="connsiteY103" fmla="*/ 109082 h 2434467"/>
              <a:gd name="connsiteX104" fmla="*/ 3484216 w 4723741"/>
              <a:gd name="connsiteY104" fmla="*/ 197982 h 2434467"/>
              <a:gd name="connsiteX105" fmla="*/ 3458816 w 4723741"/>
              <a:gd name="connsiteY105" fmla="*/ 153532 h 2434467"/>
              <a:gd name="connsiteX106" fmla="*/ 3382616 w 4723741"/>
              <a:gd name="connsiteY106" fmla="*/ 153532 h 2434467"/>
              <a:gd name="connsiteX107" fmla="*/ 3382616 w 4723741"/>
              <a:gd name="connsiteY107" fmla="*/ 223382 h 2434467"/>
              <a:gd name="connsiteX108" fmla="*/ 3293716 w 4723741"/>
              <a:gd name="connsiteY108" fmla="*/ 96382 h 2434467"/>
              <a:gd name="connsiteX109" fmla="*/ 3185766 w 4723741"/>
              <a:gd name="connsiteY109" fmla="*/ 45582 h 2434467"/>
              <a:gd name="connsiteX110" fmla="*/ 3211673 w 4723741"/>
              <a:gd name="connsiteY110" fmla="*/ 180525 h 2434467"/>
              <a:gd name="connsiteX111" fmla="*/ 3287366 w 4723741"/>
              <a:gd name="connsiteY111" fmla="*/ 286882 h 2434467"/>
              <a:gd name="connsiteX112" fmla="*/ 3147666 w 4723741"/>
              <a:gd name="connsiteY112" fmla="*/ 236082 h 2434467"/>
              <a:gd name="connsiteX113" fmla="*/ 3077816 w 4723741"/>
              <a:gd name="connsiteY113" fmla="*/ 242432 h 2434467"/>
              <a:gd name="connsiteX114" fmla="*/ 3014316 w 4723741"/>
              <a:gd name="connsiteY114" fmla="*/ 312282 h 2434467"/>
              <a:gd name="connsiteX115" fmla="*/ 2766666 w 4723741"/>
              <a:gd name="connsiteY115" fmla="*/ 331332 h 2434467"/>
              <a:gd name="connsiteX116" fmla="*/ 2817466 w 4723741"/>
              <a:gd name="connsiteY116" fmla="*/ 236082 h 2434467"/>
              <a:gd name="connsiteX117" fmla="*/ 2639666 w 4723741"/>
              <a:gd name="connsiteY117" fmla="*/ 229732 h 2434467"/>
              <a:gd name="connsiteX118" fmla="*/ 2455516 w 4723741"/>
              <a:gd name="connsiteY118" fmla="*/ 255132 h 2434467"/>
              <a:gd name="connsiteX119" fmla="*/ 2493616 w 4723741"/>
              <a:gd name="connsiteY119" fmla="*/ 159882 h 2434467"/>
              <a:gd name="connsiteX120" fmla="*/ 2322166 w 4723741"/>
              <a:gd name="connsiteY120" fmla="*/ 70982 h 2434467"/>
              <a:gd name="connsiteX121" fmla="*/ 2118966 w 4723741"/>
              <a:gd name="connsiteY121" fmla="*/ 1132 h 2434467"/>
              <a:gd name="connsiteX122" fmla="*/ 1522066 w 4723741"/>
              <a:gd name="connsiteY122" fmla="*/ 128132 h 2434467"/>
              <a:gd name="connsiteX123" fmla="*/ 1820516 w 4723741"/>
              <a:gd name="connsiteY123" fmla="*/ 178932 h 2434467"/>
              <a:gd name="connsiteX124" fmla="*/ 2138016 w 4723741"/>
              <a:gd name="connsiteY124" fmla="*/ 128132 h 2434467"/>
              <a:gd name="connsiteX125" fmla="*/ 2290416 w 4723741"/>
              <a:gd name="connsiteY125" fmla="*/ 197982 h 2434467"/>
              <a:gd name="connsiteX126" fmla="*/ 2290416 w 4723741"/>
              <a:gd name="connsiteY126" fmla="*/ 305932 h 2434467"/>
              <a:gd name="connsiteX127" fmla="*/ 2226916 w 4723741"/>
              <a:gd name="connsiteY127" fmla="*/ 305932 h 2434467"/>
              <a:gd name="connsiteX128" fmla="*/ 2144366 w 4723741"/>
              <a:gd name="connsiteY128" fmla="*/ 420232 h 2434467"/>
              <a:gd name="connsiteX129" fmla="*/ 2220566 w 4723741"/>
              <a:gd name="connsiteY129" fmla="*/ 420232 h 2434467"/>
              <a:gd name="connsiteX130" fmla="*/ 2366616 w 4723741"/>
              <a:gd name="connsiteY130" fmla="*/ 318632 h 2434467"/>
              <a:gd name="connsiteX131" fmla="*/ 2392016 w 4723741"/>
              <a:gd name="connsiteY131" fmla="*/ 502782 h 2434467"/>
              <a:gd name="connsiteX132" fmla="*/ 2436466 w 4723741"/>
              <a:gd name="connsiteY132" fmla="*/ 426582 h 2434467"/>
              <a:gd name="connsiteX133" fmla="*/ 2461866 w 4723741"/>
              <a:gd name="connsiteY133" fmla="*/ 363082 h 2434467"/>
              <a:gd name="connsiteX134" fmla="*/ 2626966 w 4723741"/>
              <a:gd name="connsiteY134" fmla="*/ 451982 h 2434467"/>
              <a:gd name="connsiteX135" fmla="*/ 2582516 w 4723741"/>
              <a:gd name="connsiteY135" fmla="*/ 566282 h 2434467"/>
              <a:gd name="connsiteX136" fmla="*/ 2684116 w 4723741"/>
              <a:gd name="connsiteY136" fmla="*/ 528182 h 2434467"/>
              <a:gd name="connsiteX137" fmla="*/ 2823816 w 4723741"/>
              <a:gd name="connsiteY137" fmla="*/ 528182 h 2434467"/>
              <a:gd name="connsiteX138" fmla="*/ 2709516 w 4723741"/>
              <a:gd name="connsiteY138" fmla="*/ 648832 h 2434467"/>
              <a:gd name="connsiteX139" fmla="*/ 2665066 w 4723741"/>
              <a:gd name="connsiteY139" fmla="*/ 718682 h 2434467"/>
              <a:gd name="connsiteX140" fmla="*/ 2785716 w 4723741"/>
              <a:gd name="connsiteY140" fmla="*/ 725032 h 2434467"/>
              <a:gd name="connsiteX141" fmla="*/ 2836516 w 4723741"/>
              <a:gd name="connsiteY141" fmla="*/ 693282 h 2434467"/>
              <a:gd name="connsiteX142" fmla="*/ 2906366 w 4723741"/>
              <a:gd name="connsiteY142" fmla="*/ 642482 h 2434467"/>
              <a:gd name="connsiteX143" fmla="*/ 3001616 w 4723741"/>
              <a:gd name="connsiteY143" fmla="*/ 661532 h 2434467"/>
              <a:gd name="connsiteX144" fmla="*/ 3033366 w 4723741"/>
              <a:gd name="connsiteY144" fmla="*/ 623432 h 2434467"/>
              <a:gd name="connsiteX145" fmla="*/ 3141316 w 4723741"/>
              <a:gd name="connsiteY145" fmla="*/ 655182 h 2434467"/>
              <a:gd name="connsiteX146" fmla="*/ 3122266 w 4723741"/>
              <a:gd name="connsiteY146" fmla="*/ 788532 h 2434467"/>
              <a:gd name="connsiteX147" fmla="*/ 3198466 w 4723741"/>
              <a:gd name="connsiteY147" fmla="*/ 686932 h 2434467"/>
              <a:gd name="connsiteX148" fmla="*/ 3255616 w 4723741"/>
              <a:gd name="connsiteY148" fmla="*/ 610732 h 2434467"/>
              <a:gd name="connsiteX149" fmla="*/ 3522316 w 4723741"/>
              <a:gd name="connsiteY149" fmla="*/ 807582 h 2434467"/>
              <a:gd name="connsiteX150" fmla="*/ 3350866 w 4723741"/>
              <a:gd name="connsiteY150" fmla="*/ 966332 h 2434467"/>
              <a:gd name="connsiteX151" fmla="*/ 3331816 w 4723741"/>
              <a:gd name="connsiteY151" fmla="*/ 1029832 h 2434467"/>
              <a:gd name="connsiteX152" fmla="*/ 3007966 w 4723741"/>
              <a:gd name="connsiteY152" fmla="*/ 1036182 h 2434467"/>
              <a:gd name="connsiteX153" fmla="*/ 3001616 w 4723741"/>
              <a:gd name="connsiteY153" fmla="*/ 947282 h 2434467"/>
              <a:gd name="connsiteX154" fmla="*/ 2925416 w 4723741"/>
              <a:gd name="connsiteY154" fmla="*/ 883782 h 2434467"/>
              <a:gd name="connsiteX155" fmla="*/ 2957166 w 4723741"/>
              <a:gd name="connsiteY155" fmla="*/ 1023482 h 2434467"/>
              <a:gd name="connsiteX156" fmla="*/ 2957166 w 4723741"/>
              <a:gd name="connsiteY156" fmla="*/ 1055232 h 2434467"/>
              <a:gd name="connsiteX157" fmla="*/ 2931766 w 4723741"/>
              <a:gd name="connsiteY157" fmla="*/ 1175882 h 2434467"/>
              <a:gd name="connsiteX158" fmla="*/ 2766666 w 4723741"/>
              <a:gd name="connsiteY158" fmla="*/ 1017132 h 2434467"/>
              <a:gd name="connsiteX159" fmla="*/ 2773016 w 4723741"/>
              <a:gd name="connsiteY159" fmla="*/ 1086982 h 2434467"/>
              <a:gd name="connsiteX160" fmla="*/ 2760316 w 4723741"/>
              <a:gd name="connsiteY160" fmla="*/ 1175882 h 2434467"/>
              <a:gd name="connsiteX161" fmla="*/ 2531716 w 4723741"/>
              <a:gd name="connsiteY161" fmla="*/ 1207632 h 2434467"/>
              <a:gd name="connsiteX162" fmla="*/ 2341216 w 4723741"/>
              <a:gd name="connsiteY162" fmla="*/ 1283832 h 2434467"/>
              <a:gd name="connsiteX163" fmla="*/ 2423766 w 4723741"/>
              <a:gd name="connsiteY163" fmla="*/ 947282 h 2434467"/>
              <a:gd name="connsiteX164" fmla="*/ 2322166 w 4723741"/>
              <a:gd name="connsiteY164" fmla="*/ 1061582 h 2434467"/>
              <a:gd name="connsiteX165" fmla="*/ 2182466 w 4723741"/>
              <a:gd name="connsiteY165" fmla="*/ 998082 h 2434467"/>
              <a:gd name="connsiteX166" fmla="*/ 2290416 w 4723741"/>
              <a:gd name="connsiteY166" fmla="*/ 1106032 h 2434467"/>
              <a:gd name="connsiteX167" fmla="*/ 2245966 w 4723741"/>
              <a:gd name="connsiteY167" fmla="*/ 1201282 h 2434467"/>
              <a:gd name="connsiteX168" fmla="*/ 2163416 w 4723741"/>
              <a:gd name="connsiteY168" fmla="*/ 1201282 h 2434467"/>
              <a:gd name="connsiteX169" fmla="*/ 2150716 w 4723741"/>
              <a:gd name="connsiteY169" fmla="*/ 1258432 h 2434467"/>
              <a:gd name="connsiteX170" fmla="*/ 2055466 w 4723741"/>
              <a:gd name="connsiteY170" fmla="*/ 1252082 h 2434467"/>
              <a:gd name="connsiteX171" fmla="*/ 1979266 w 4723741"/>
              <a:gd name="connsiteY171" fmla="*/ 1112382 h 2434467"/>
              <a:gd name="connsiteX172" fmla="*/ 1934816 w 4723741"/>
              <a:gd name="connsiteY172" fmla="*/ 1074282 h 2434467"/>
              <a:gd name="connsiteX173" fmla="*/ 1890366 w 4723741"/>
              <a:gd name="connsiteY173" fmla="*/ 953632 h 2434467"/>
              <a:gd name="connsiteX174" fmla="*/ 1877666 w 4723741"/>
              <a:gd name="connsiteY174" fmla="*/ 1144132 h 2434467"/>
              <a:gd name="connsiteX175" fmla="*/ 1953866 w 4723741"/>
              <a:gd name="connsiteY175" fmla="*/ 1258432 h 2434467"/>
              <a:gd name="connsiteX176" fmla="*/ 1680816 w 4723741"/>
              <a:gd name="connsiteY176" fmla="*/ 1379082 h 2434467"/>
              <a:gd name="connsiteX177" fmla="*/ 1668116 w 4723741"/>
              <a:gd name="connsiteY177" fmla="*/ 1271132 h 2434467"/>
              <a:gd name="connsiteX178" fmla="*/ 1553816 w 4723741"/>
              <a:gd name="connsiteY178" fmla="*/ 1207632 h 2434467"/>
              <a:gd name="connsiteX179" fmla="*/ 1566516 w 4723741"/>
              <a:gd name="connsiteY179" fmla="*/ 1264782 h 2434467"/>
              <a:gd name="connsiteX180" fmla="*/ 1566516 w 4723741"/>
              <a:gd name="connsiteY180" fmla="*/ 1353682 h 2434467"/>
              <a:gd name="connsiteX181" fmla="*/ 1337916 w 4723741"/>
              <a:gd name="connsiteY181" fmla="*/ 1417182 h 2434467"/>
              <a:gd name="connsiteX182" fmla="*/ 1312516 w 4723741"/>
              <a:gd name="connsiteY182" fmla="*/ 1537832 h 2434467"/>
              <a:gd name="connsiteX183" fmla="*/ 1229966 w 4723741"/>
              <a:gd name="connsiteY183" fmla="*/ 1582282 h 2434467"/>
              <a:gd name="connsiteX184" fmla="*/ 1198216 w 4723741"/>
              <a:gd name="connsiteY184" fmla="*/ 1448932 h 2434467"/>
              <a:gd name="connsiteX185" fmla="*/ 1077566 w 4723741"/>
              <a:gd name="connsiteY185" fmla="*/ 1404482 h 2434467"/>
              <a:gd name="connsiteX186" fmla="*/ 785466 w 4723741"/>
              <a:gd name="connsiteY186" fmla="*/ 985382 h 2434467"/>
              <a:gd name="connsiteX187" fmla="*/ 633066 w 4723741"/>
              <a:gd name="connsiteY187" fmla="*/ 737732 h 2434467"/>
              <a:gd name="connsiteX188" fmla="*/ 620366 w 4723741"/>
              <a:gd name="connsiteY188" fmla="*/ 820282 h 2434467"/>
              <a:gd name="connsiteX189" fmla="*/ 493366 w 4723741"/>
              <a:gd name="connsiteY189" fmla="*/ 839332 h 2434467"/>
              <a:gd name="connsiteX190" fmla="*/ 487016 w 4723741"/>
              <a:gd name="connsiteY190" fmla="*/ 750432 h 2434467"/>
              <a:gd name="connsiteX191" fmla="*/ 169516 w 4723741"/>
              <a:gd name="connsiteY191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804868 w 4723741"/>
              <a:gd name="connsiteY3" fmla="*/ 13895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785466 w 4723741"/>
              <a:gd name="connsiteY187" fmla="*/ 985382 h 2434467"/>
              <a:gd name="connsiteX188" fmla="*/ 633066 w 4723741"/>
              <a:gd name="connsiteY188" fmla="*/ 737732 h 2434467"/>
              <a:gd name="connsiteX189" fmla="*/ 620366 w 4723741"/>
              <a:gd name="connsiteY189" fmla="*/ 820282 h 2434467"/>
              <a:gd name="connsiteX190" fmla="*/ 493366 w 4723741"/>
              <a:gd name="connsiteY190" fmla="*/ 839332 h 2434467"/>
              <a:gd name="connsiteX191" fmla="*/ 487016 w 4723741"/>
              <a:gd name="connsiteY191" fmla="*/ 750432 h 2434467"/>
              <a:gd name="connsiteX192" fmla="*/ 169516 w 4723741"/>
              <a:gd name="connsiteY192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773118 w 4723741"/>
              <a:gd name="connsiteY3" fmla="*/ 14022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785466 w 4723741"/>
              <a:gd name="connsiteY187" fmla="*/ 985382 h 2434467"/>
              <a:gd name="connsiteX188" fmla="*/ 633066 w 4723741"/>
              <a:gd name="connsiteY188" fmla="*/ 737732 h 2434467"/>
              <a:gd name="connsiteX189" fmla="*/ 620366 w 4723741"/>
              <a:gd name="connsiteY189" fmla="*/ 820282 h 2434467"/>
              <a:gd name="connsiteX190" fmla="*/ 493366 w 4723741"/>
              <a:gd name="connsiteY190" fmla="*/ 839332 h 2434467"/>
              <a:gd name="connsiteX191" fmla="*/ 487016 w 4723741"/>
              <a:gd name="connsiteY191" fmla="*/ 750432 h 2434467"/>
              <a:gd name="connsiteX192" fmla="*/ 169516 w 4723741"/>
              <a:gd name="connsiteY192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773118 w 4723741"/>
              <a:gd name="connsiteY3" fmla="*/ 14022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919168 w 4723741"/>
              <a:gd name="connsiteY187" fmla="*/ 1199061 h 2434467"/>
              <a:gd name="connsiteX188" fmla="*/ 785466 w 4723741"/>
              <a:gd name="connsiteY188" fmla="*/ 985382 h 2434467"/>
              <a:gd name="connsiteX189" fmla="*/ 633066 w 4723741"/>
              <a:gd name="connsiteY189" fmla="*/ 737732 h 2434467"/>
              <a:gd name="connsiteX190" fmla="*/ 620366 w 4723741"/>
              <a:gd name="connsiteY190" fmla="*/ 820282 h 2434467"/>
              <a:gd name="connsiteX191" fmla="*/ 493366 w 4723741"/>
              <a:gd name="connsiteY191" fmla="*/ 839332 h 2434467"/>
              <a:gd name="connsiteX192" fmla="*/ 487016 w 4723741"/>
              <a:gd name="connsiteY192" fmla="*/ 750432 h 2434467"/>
              <a:gd name="connsiteX193" fmla="*/ 169516 w 4723741"/>
              <a:gd name="connsiteY193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773118 w 4723741"/>
              <a:gd name="connsiteY3" fmla="*/ 14022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919168 w 4723741"/>
              <a:gd name="connsiteY187" fmla="*/ 1199061 h 2434467"/>
              <a:gd name="connsiteX188" fmla="*/ 785466 w 4723741"/>
              <a:gd name="connsiteY188" fmla="*/ 985382 h 2434467"/>
              <a:gd name="connsiteX189" fmla="*/ 633066 w 4723741"/>
              <a:gd name="connsiteY189" fmla="*/ 737732 h 2434467"/>
              <a:gd name="connsiteX190" fmla="*/ 620366 w 4723741"/>
              <a:gd name="connsiteY190" fmla="*/ 820282 h 2434467"/>
              <a:gd name="connsiteX191" fmla="*/ 493366 w 4723741"/>
              <a:gd name="connsiteY191" fmla="*/ 839332 h 2434467"/>
              <a:gd name="connsiteX192" fmla="*/ 487016 w 4723741"/>
              <a:gd name="connsiteY192" fmla="*/ 750432 h 2434467"/>
              <a:gd name="connsiteX193" fmla="*/ 169516 w 4723741"/>
              <a:gd name="connsiteY193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773118 w 4723741"/>
              <a:gd name="connsiteY3" fmla="*/ 14022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919168 w 4723741"/>
              <a:gd name="connsiteY187" fmla="*/ 1199061 h 2434467"/>
              <a:gd name="connsiteX188" fmla="*/ 855668 w 4723741"/>
              <a:gd name="connsiteY188" fmla="*/ 1078411 h 2434467"/>
              <a:gd name="connsiteX189" fmla="*/ 785466 w 4723741"/>
              <a:gd name="connsiteY189" fmla="*/ 985382 h 2434467"/>
              <a:gd name="connsiteX190" fmla="*/ 633066 w 4723741"/>
              <a:gd name="connsiteY190" fmla="*/ 737732 h 2434467"/>
              <a:gd name="connsiteX191" fmla="*/ 620366 w 4723741"/>
              <a:gd name="connsiteY191" fmla="*/ 820282 h 2434467"/>
              <a:gd name="connsiteX192" fmla="*/ 493366 w 4723741"/>
              <a:gd name="connsiteY192" fmla="*/ 839332 h 2434467"/>
              <a:gd name="connsiteX193" fmla="*/ 487016 w 4723741"/>
              <a:gd name="connsiteY193" fmla="*/ 750432 h 2434467"/>
              <a:gd name="connsiteX194" fmla="*/ 169516 w 4723741"/>
              <a:gd name="connsiteY194" fmla="*/ 623432 h 2434467"/>
              <a:gd name="connsiteX0" fmla="*/ 169516 w 4723741"/>
              <a:gd name="connsiteY0" fmla="*/ 623432 h 2434467"/>
              <a:gd name="connsiteX1" fmla="*/ 519273 w 4723741"/>
              <a:gd name="connsiteY1" fmla="*/ 1063175 h 2434467"/>
              <a:gd name="connsiteX2" fmla="*/ 741523 w 4723741"/>
              <a:gd name="connsiteY2" fmla="*/ 1310825 h 2434467"/>
              <a:gd name="connsiteX3" fmla="*/ 773118 w 4723741"/>
              <a:gd name="connsiteY3" fmla="*/ 1402261 h 2434467"/>
              <a:gd name="connsiteX4" fmla="*/ 956916 w 4723741"/>
              <a:gd name="connsiteY4" fmla="*/ 1537832 h 2434467"/>
              <a:gd name="connsiteX5" fmla="*/ 899767 w 4723741"/>
              <a:gd name="connsiteY5" fmla="*/ 1575932 h 2434467"/>
              <a:gd name="connsiteX6" fmla="*/ 785467 w 4723741"/>
              <a:gd name="connsiteY6" fmla="*/ 1620382 h 2434467"/>
              <a:gd name="connsiteX7" fmla="*/ 715617 w 4723741"/>
              <a:gd name="connsiteY7" fmla="*/ 1702932 h 2434467"/>
              <a:gd name="connsiteX8" fmla="*/ 741017 w 4723741"/>
              <a:gd name="connsiteY8" fmla="*/ 1690232 h 2434467"/>
              <a:gd name="connsiteX9" fmla="*/ 512416 w 4723741"/>
              <a:gd name="connsiteY9" fmla="*/ 1702932 h 2434467"/>
              <a:gd name="connsiteX10" fmla="*/ 309216 w 4723741"/>
              <a:gd name="connsiteY10" fmla="*/ 1887082 h 2434467"/>
              <a:gd name="connsiteX11" fmla="*/ 4416 w 4723741"/>
              <a:gd name="connsiteY11" fmla="*/ 2071232 h 2434467"/>
              <a:gd name="connsiteX12" fmla="*/ 563217 w 4723741"/>
              <a:gd name="connsiteY12" fmla="*/ 2001382 h 2434467"/>
              <a:gd name="connsiteX13" fmla="*/ 810866 w 4723741"/>
              <a:gd name="connsiteY13" fmla="*/ 1855332 h 2434467"/>
              <a:gd name="connsiteX14" fmla="*/ 1115666 w 4723741"/>
              <a:gd name="connsiteY14" fmla="*/ 1785482 h 2434467"/>
              <a:gd name="connsiteX15" fmla="*/ 842617 w 4723741"/>
              <a:gd name="connsiteY15" fmla="*/ 1899782 h 2434467"/>
              <a:gd name="connsiteX16" fmla="*/ 1223616 w 4723741"/>
              <a:gd name="connsiteY16" fmla="*/ 2166482 h 2434467"/>
              <a:gd name="connsiteX17" fmla="*/ 1433166 w 4723741"/>
              <a:gd name="connsiteY17" fmla="*/ 1715632 h 2434467"/>
              <a:gd name="connsiteX18" fmla="*/ 1585566 w 4723741"/>
              <a:gd name="connsiteY18" fmla="*/ 2109332 h 2434467"/>
              <a:gd name="connsiteX19" fmla="*/ 1617317 w 4723741"/>
              <a:gd name="connsiteY19" fmla="*/ 2033132 h 2434467"/>
              <a:gd name="connsiteX20" fmla="*/ 1617317 w 4723741"/>
              <a:gd name="connsiteY20" fmla="*/ 1823582 h 2434467"/>
              <a:gd name="connsiteX21" fmla="*/ 1661766 w 4723741"/>
              <a:gd name="connsiteY21" fmla="*/ 1721982 h 2434467"/>
              <a:gd name="connsiteX22" fmla="*/ 1833216 w 4723741"/>
              <a:gd name="connsiteY22" fmla="*/ 1753732 h 2434467"/>
              <a:gd name="connsiteX23" fmla="*/ 2163416 w 4723741"/>
              <a:gd name="connsiteY23" fmla="*/ 1728332 h 2434467"/>
              <a:gd name="connsiteX24" fmla="*/ 2417416 w 4723741"/>
              <a:gd name="connsiteY24" fmla="*/ 1518782 h 2434467"/>
              <a:gd name="connsiteX25" fmla="*/ 2315816 w 4723741"/>
              <a:gd name="connsiteY25" fmla="*/ 2077582 h 2434467"/>
              <a:gd name="connsiteX26" fmla="*/ 2569816 w 4723741"/>
              <a:gd name="connsiteY26" fmla="*/ 2014082 h 2434467"/>
              <a:gd name="connsiteX27" fmla="*/ 2538067 w 4723741"/>
              <a:gd name="connsiteY27" fmla="*/ 1912482 h 2434467"/>
              <a:gd name="connsiteX28" fmla="*/ 2620617 w 4723741"/>
              <a:gd name="connsiteY28" fmla="*/ 1741032 h 2434467"/>
              <a:gd name="connsiteX29" fmla="*/ 2633316 w 4723741"/>
              <a:gd name="connsiteY29" fmla="*/ 1633082 h 2434467"/>
              <a:gd name="connsiteX30" fmla="*/ 2925416 w 4723741"/>
              <a:gd name="connsiteY30" fmla="*/ 1779132 h 2434467"/>
              <a:gd name="connsiteX31" fmla="*/ 2944466 w 4723741"/>
              <a:gd name="connsiteY31" fmla="*/ 1925182 h 2434467"/>
              <a:gd name="connsiteX32" fmla="*/ 3039716 w 4723741"/>
              <a:gd name="connsiteY32" fmla="*/ 1728332 h 2434467"/>
              <a:gd name="connsiteX33" fmla="*/ 3109566 w 4723741"/>
              <a:gd name="connsiteY33" fmla="*/ 1709282 h 2434467"/>
              <a:gd name="connsiteX34" fmla="*/ 3039716 w 4723741"/>
              <a:gd name="connsiteY34" fmla="*/ 1474332 h 2434467"/>
              <a:gd name="connsiteX35" fmla="*/ 3236566 w 4723741"/>
              <a:gd name="connsiteY35" fmla="*/ 1448932 h 2434467"/>
              <a:gd name="connsiteX36" fmla="*/ 3281016 w 4723741"/>
              <a:gd name="connsiteY36" fmla="*/ 1677532 h 2434467"/>
              <a:gd name="connsiteX37" fmla="*/ 3331816 w 4723741"/>
              <a:gd name="connsiteY37" fmla="*/ 1607682 h 2434467"/>
              <a:gd name="connsiteX38" fmla="*/ 3369916 w 4723741"/>
              <a:gd name="connsiteY38" fmla="*/ 1487032 h 2434467"/>
              <a:gd name="connsiteX39" fmla="*/ 3528666 w 4723741"/>
              <a:gd name="connsiteY39" fmla="*/ 1537832 h 2434467"/>
              <a:gd name="connsiteX40" fmla="*/ 3465166 w 4723741"/>
              <a:gd name="connsiteY40" fmla="*/ 1715632 h 2434467"/>
              <a:gd name="connsiteX41" fmla="*/ 3547716 w 4723741"/>
              <a:gd name="connsiteY41" fmla="*/ 1709282 h 2434467"/>
              <a:gd name="connsiteX42" fmla="*/ 3325466 w 4723741"/>
              <a:gd name="connsiteY42" fmla="*/ 2090282 h 2434467"/>
              <a:gd name="connsiteX43" fmla="*/ 3611216 w 4723741"/>
              <a:gd name="connsiteY43" fmla="*/ 2033132 h 2434467"/>
              <a:gd name="connsiteX44" fmla="*/ 3668367 w 4723741"/>
              <a:gd name="connsiteY44" fmla="*/ 2141083 h 2434467"/>
              <a:gd name="connsiteX45" fmla="*/ 3566767 w 4723741"/>
              <a:gd name="connsiteY45" fmla="*/ 2337932 h 2434467"/>
              <a:gd name="connsiteX46" fmla="*/ 3529172 w 4723741"/>
              <a:gd name="connsiteY46" fmla="*/ 2428425 h 2434467"/>
              <a:gd name="connsiteX47" fmla="*/ 3674716 w 4723741"/>
              <a:gd name="connsiteY47" fmla="*/ 2395082 h 2434467"/>
              <a:gd name="connsiteX48" fmla="*/ 3744567 w 4723741"/>
              <a:gd name="connsiteY48" fmla="*/ 2268081 h 2434467"/>
              <a:gd name="connsiteX49" fmla="*/ 3916016 w 4723741"/>
              <a:gd name="connsiteY49" fmla="*/ 2433182 h 2434467"/>
              <a:gd name="connsiteX50" fmla="*/ 3871567 w 4723741"/>
              <a:gd name="connsiteY50" fmla="*/ 2160131 h 2434467"/>
              <a:gd name="connsiteX51" fmla="*/ 4062067 w 4723741"/>
              <a:gd name="connsiteY51" fmla="*/ 2179181 h 2434467"/>
              <a:gd name="connsiteX52" fmla="*/ 3985867 w 4723741"/>
              <a:gd name="connsiteY52" fmla="*/ 2020433 h 2434467"/>
              <a:gd name="connsiteX53" fmla="*/ 3902905 w 4723741"/>
              <a:gd name="connsiteY53" fmla="*/ 1995911 h 2434467"/>
              <a:gd name="connsiteX54" fmla="*/ 3909667 w 4723741"/>
              <a:gd name="connsiteY54" fmla="*/ 1925181 h 2434467"/>
              <a:gd name="connsiteX55" fmla="*/ 3884267 w 4723741"/>
              <a:gd name="connsiteY55" fmla="*/ 1906131 h 2434467"/>
              <a:gd name="connsiteX56" fmla="*/ 3909667 w 4723741"/>
              <a:gd name="connsiteY56" fmla="*/ 1817232 h 2434467"/>
              <a:gd name="connsiteX57" fmla="*/ 3858455 w 4723741"/>
              <a:gd name="connsiteY57" fmla="*/ 1735561 h 2434467"/>
              <a:gd name="connsiteX58" fmla="*/ 3776317 w 4723741"/>
              <a:gd name="connsiteY58" fmla="*/ 1721982 h 2434467"/>
              <a:gd name="connsiteX59" fmla="*/ 3954117 w 4723741"/>
              <a:gd name="connsiteY59" fmla="*/ 1626732 h 2434467"/>
              <a:gd name="connsiteX60" fmla="*/ 3745072 w 4723741"/>
              <a:gd name="connsiteY60" fmla="*/ 1526725 h 2434467"/>
              <a:gd name="connsiteX61" fmla="*/ 3769967 w 4723741"/>
              <a:gd name="connsiteY61" fmla="*/ 1467983 h 2434467"/>
              <a:gd name="connsiteX62" fmla="*/ 3700116 w 4723741"/>
              <a:gd name="connsiteY62" fmla="*/ 1379082 h 2434467"/>
              <a:gd name="connsiteX63" fmla="*/ 3890616 w 4723741"/>
              <a:gd name="connsiteY63" fmla="*/ 1264782 h 2434467"/>
              <a:gd name="connsiteX64" fmla="*/ 3890616 w 4723741"/>
              <a:gd name="connsiteY64" fmla="*/ 1099682 h 2434467"/>
              <a:gd name="connsiteX65" fmla="*/ 4068416 w 4723741"/>
              <a:gd name="connsiteY65" fmla="*/ 1264782 h 2434467"/>
              <a:gd name="connsiteX66" fmla="*/ 4144616 w 4723741"/>
              <a:gd name="connsiteY66" fmla="*/ 1029832 h 2434467"/>
              <a:gd name="connsiteX67" fmla="*/ 4246216 w 4723741"/>
              <a:gd name="connsiteY67" fmla="*/ 1144132 h 2434467"/>
              <a:gd name="connsiteX68" fmla="*/ 4239866 w 4723741"/>
              <a:gd name="connsiteY68" fmla="*/ 1296532 h 2434467"/>
              <a:gd name="connsiteX69" fmla="*/ 4379566 w 4723741"/>
              <a:gd name="connsiteY69" fmla="*/ 1239382 h 2434467"/>
              <a:gd name="connsiteX70" fmla="*/ 4271616 w 4723741"/>
              <a:gd name="connsiteY70" fmla="*/ 1531482 h 2434467"/>
              <a:gd name="connsiteX71" fmla="*/ 4437222 w 4723741"/>
              <a:gd name="connsiteY71" fmla="*/ 1501325 h 2434467"/>
              <a:gd name="connsiteX72" fmla="*/ 4582766 w 4723741"/>
              <a:gd name="connsiteY72" fmla="*/ 1455282 h 2434467"/>
              <a:gd name="connsiteX73" fmla="*/ 4640422 w 4723741"/>
              <a:gd name="connsiteY73" fmla="*/ 1380675 h 2434467"/>
              <a:gd name="connsiteX74" fmla="*/ 4722973 w 4723741"/>
              <a:gd name="connsiteY74" fmla="*/ 1253675 h 2434467"/>
              <a:gd name="connsiteX75" fmla="*/ 4658966 w 4723741"/>
              <a:gd name="connsiteY75" fmla="*/ 1112382 h 2434467"/>
              <a:gd name="connsiteX76" fmla="*/ 4665316 w 4723741"/>
              <a:gd name="connsiteY76" fmla="*/ 617082 h 2434467"/>
              <a:gd name="connsiteX77" fmla="*/ 4582766 w 4723741"/>
              <a:gd name="connsiteY77" fmla="*/ 432932 h 2434467"/>
              <a:gd name="connsiteX78" fmla="*/ 4493866 w 4723741"/>
              <a:gd name="connsiteY78" fmla="*/ 610732 h 2434467"/>
              <a:gd name="connsiteX79" fmla="*/ 4341466 w 4723741"/>
              <a:gd name="connsiteY79" fmla="*/ 578982 h 2434467"/>
              <a:gd name="connsiteX80" fmla="*/ 4404966 w 4723741"/>
              <a:gd name="connsiteY80" fmla="*/ 331332 h 2434467"/>
              <a:gd name="connsiteX81" fmla="*/ 4265266 w 4723741"/>
              <a:gd name="connsiteY81" fmla="*/ 439282 h 2434467"/>
              <a:gd name="connsiteX82" fmla="*/ 4150966 w 4723741"/>
              <a:gd name="connsiteY82" fmla="*/ 591682 h 2434467"/>
              <a:gd name="connsiteX83" fmla="*/ 4068416 w 4723741"/>
              <a:gd name="connsiteY83" fmla="*/ 553582 h 2434467"/>
              <a:gd name="connsiteX84" fmla="*/ 4106516 w 4723741"/>
              <a:gd name="connsiteY84" fmla="*/ 464682 h 2434467"/>
              <a:gd name="connsiteX85" fmla="*/ 4131916 w 4723741"/>
              <a:gd name="connsiteY85" fmla="*/ 331332 h 2434467"/>
              <a:gd name="connsiteX86" fmla="*/ 4036666 w 4723741"/>
              <a:gd name="connsiteY86" fmla="*/ 426582 h 2434467"/>
              <a:gd name="connsiteX87" fmla="*/ 3890616 w 4723741"/>
              <a:gd name="connsiteY87" fmla="*/ 267832 h 2434467"/>
              <a:gd name="connsiteX88" fmla="*/ 3941416 w 4723741"/>
              <a:gd name="connsiteY88" fmla="*/ 458332 h 2434467"/>
              <a:gd name="connsiteX89" fmla="*/ 3928716 w 4723741"/>
              <a:gd name="connsiteY89" fmla="*/ 585332 h 2434467"/>
              <a:gd name="connsiteX90" fmla="*/ 3890616 w 4723741"/>
              <a:gd name="connsiteY90" fmla="*/ 648832 h 2434467"/>
              <a:gd name="connsiteX91" fmla="*/ 3801716 w 4723741"/>
              <a:gd name="connsiteY91" fmla="*/ 610732 h 2434467"/>
              <a:gd name="connsiteX92" fmla="*/ 3795366 w 4723741"/>
              <a:gd name="connsiteY92" fmla="*/ 502782 h 2434467"/>
              <a:gd name="connsiteX93" fmla="*/ 3719166 w 4723741"/>
              <a:gd name="connsiteY93" fmla="*/ 451982 h 2434467"/>
              <a:gd name="connsiteX94" fmla="*/ 3662016 w 4723741"/>
              <a:gd name="connsiteY94" fmla="*/ 483732 h 2434467"/>
              <a:gd name="connsiteX95" fmla="*/ 3712816 w 4723741"/>
              <a:gd name="connsiteY95" fmla="*/ 572632 h 2434467"/>
              <a:gd name="connsiteX96" fmla="*/ 3693766 w 4723741"/>
              <a:gd name="connsiteY96" fmla="*/ 585332 h 2434467"/>
              <a:gd name="connsiteX97" fmla="*/ 3630266 w 4723741"/>
              <a:gd name="connsiteY97" fmla="*/ 566282 h 2434467"/>
              <a:gd name="connsiteX98" fmla="*/ 3598516 w 4723741"/>
              <a:gd name="connsiteY98" fmla="*/ 471032 h 2434467"/>
              <a:gd name="connsiteX99" fmla="*/ 3674716 w 4723741"/>
              <a:gd name="connsiteY99" fmla="*/ 337682 h 2434467"/>
              <a:gd name="connsiteX100" fmla="*/ 3528666 w 4723741"/>
              <a:gd name="connsiteY100" fmla="*/ 331332 h 2434467"/>
              <a:gd name="connsiteX101" fmla="*/ 3649316 w 4723741"/>
              <a:gd name="connsiteY101" fmla="*/ 255132 h 2434467"/>
              <a:gd name="connsiteX102" fmla="*/ 3617566 w 4723741"/>
              <a:gd name="connsiteY102" fmla="*/ 134482 h 2434467"/>
              <a:gd name="connsiteX103" fmla="*/ 3656173 w 4723741"/>
              <a:gd name="connsiteY103" fmla="*/ 47175 h 2434467"/>
              <a:gd name="connsiteX104" fmla="*/ 3560416 w 4723741"/>
              <a:gd name="connsiteY104" fmla="*/ 109082 h 2434467"/>
              <a:gd name="connsiteX105" fmla="*/ 3484216 w 4723741"/>
              <a:gd name="connsiteY105" fmla="*/ 197982 h 2434467"/>
              <a:gd name="connsiteX106" fmla="*/ 3458816 w 4723741"/>
              <a:gd name="connsiteY106" fmla="*/ 153532 h 2434467"/>
              <a:gd name="connsiteX107" fmla="*/ 3382616 w 4723741"/>
              <a:gd name="connsiteY107" fmla="*/ 153532 h 2434467"/>
              <a:gd name="connsiteX108" fmla="*/ 3382616 w 4723741"/>
              <a:gd name="connsiteY108" fmla="*/ 223382 h 2434467"/>
              <a:gd name="connsiteX109" fmla="*/ 3293716 w 4723741"/>
              <a:gd name="connsiteY109" fmla="*/ 96382 h 2434467"/>
              <a:gd name="connsiteX110" fmla="*/ 3185766 w 4723741"/>
              <a:gd name="connsiteY110" fmla="*/ 45582 h 2434467"/>
              <a:gd name="connsiteX111" fmla="*/ 3211673 w 4723741"/>
              <a:gd name="connsiteY111" fmla="*/ 180525 h 2434467"/>
              <a:gd name="connsiteX112" fmla="*/ 3287366 w 4723741"/>
              <a:gd name="connsiteY112" fmla="*/ 286882 h 2434467"/>
              <a:gd name="connsiteX113" fmla="*/ 3147666 w 4723741"/>
              <a:gd name="connsiteY113" fmla="*/ 236082 h 2434467"/>
              <a:gd name="connsiteX114" fmla="*/ 3077816 w 4723741"/>
              <a:gd name="connsiteY114" fmla="*/ 242432 h 2434467"/>
              <a:gd name="connsiteX115" fmla="*/ 3014316 w 4723741"/>
              <a:gd name="connsiteY115" fmla="*/ 312282 h 2434467"/>
              <a:gd name="connsiteX116" fmla="*/ 2766666 w 4723741"/>
              <a:gd name="connsiteY116" fmla="*/ 331332 h 2434467"/>
              <a:gd name="connsiteX117" fmla="*/ 2817466 w 4723741"/>
              <a:gd name="connsiteY117" fmla="*/ 236082 h 2434467"/>
              <a:gd name="connsiteX118" fmla="*/ 2639666 w 4723741"/>
              <a:gd name="connsiteY118" fmla="*/ 229732 h 2434467"/>
              <a:gd name="connsiteX119" fmla="*/ 2455516 w 4723741"/>
              <a:gd name="connsiteY119" fmla="*/ 255132 h 2434467"/>
              <a:gd name="connsiteX120" fmla="*/ 2493616 w 4723741"/>
              <a:gd name="connsiteY120" fmla="*/ 159882 h 2434467"/>
              <a:gd name="connsiteX121" fmla="*/ 2322166 w 4723741"/>
              <a:gd name="connsiteY121" fmla="*/ 70982 h 2434467"/>
              <a:gd name="connsiteX122" fmla="*/ 2118966 w 4723741"/>
              <a:gd name="connsiteY122" fmla="*/ 1132 h 2434467"/>
              <a:gd name="connsiteX123" fmla="*/ 1522066 w 4723741"/>
              <a:gd name="connsiteY123" fmla="*/ 128132 h 2434467"/>
              <a:gd name="connsiteX124" fmla="*/ 1820516 w 4723741"/>
              <a:gd name="connsiteY124" fmla="*/ 178932 h 2434467"/>
              <a:gd name="connsiteX125" fmla="*/ 2138016 w 4723741"/>
              <a:gd name="connsiteY125" fmla="*/ 128132 h 2434467"/>
              <a:gd name="connsiteX126" fmla="*/ 2290416 w 4723741"/>
              <a:gd name="connsiteY126" fmla="*/ 197982 h 2434467"/>
              <a:gd name="connsiteX127" fmla="*/ 2290416 w 4723741"/>
              <a:gd name="connsiteY127" fmla="*/ 305932 h 2434467"/>
              <a:gd name="connsiteX128" fmla="*/ 2226916 w 4723741"/>
              <a:gd name="connsiteY128" fmla="*/ 305932 h 2434467"/>
              <a:gd name="connsiteX129" fmla="*/ 2144366 w 4723741"/>
              <a:gd name="connsiteY129" fmla="*/ 420232 h 2434467"/>
              <a:gd name="connsiteX130" fmla="*/ 2220566 w 4723741"/>
              <a:gd name="connsiteY130" fmla="*/ 420232 h 2434467"/>
              <a:gd name="connsiteX131" fmla="*/ 2366616 w 4723741"/>
              <a:gd name="connsiteY131" fmla="*/ 318632 h 2434467"/>
              <a:gd name="connsiteX132" fmla="*/ 2392016 w 4723741"/>
              <a:gd name="connsiteY132" fmla="*/ 502782 h 2434467"/>
              <a:gd name="connsiteX133" fmla="*/ 2436466 w 4723741"/>
              <a:gd name="connsiteY133" fmla="*/ 426582 h 2434467"/>
              <a:gd name="connsiteX134" fmla="*/ 2461866 w 4723741"/>
              <a:gd name="connsiteY134" fmla="*/ 363082 h 2434467"/>
              <a:gd name="connsiteX135" fmla="*/ 2626966 w 4723741"/>
              <a:gd name="connsiteY135" fmla="*/ 451982 h 2434467"/>
              <a:gd name="connsiteX136" fmla="*/ 2582516 w 4723741"/>
              <a:gd name="connsiteY136" fmla="*/ 566282 h 2434467"/>
              <a:gd name="connsiteX137" fmla="*/ 2684116 w 4723741"/>
              <a:gd name="connsiteY137" fmla="*/ 528182 h 2434467"/>
              <a:gd name="connsiteX138" fmla="*/ 2823816 w 4723741"/>
              <a:gd name="connsiteY138" fmla="*/ 528182 h 2434467"/>
              <a:gd name="connsiteX139" fmla="*/ 2709516 w 4723741"/>
              <a:gd name="connsiteY139" fmla="*/ 648832 h 2434467"/>
              <a:gd name="connsiteX140" fmla="*/ 2665066 w 4723741"/>
              <a:gd name="connsiteY140" fmla="*/ 718682 h 2434467"/>
              <a:gd name="connsiteX141" fmla="*/ 2785716 w 4723741"/>
              <a:gd name="connsiteY141" fmla="*/ 725032 h 2434467"/>
              <a:gd name="connsiteX142" fmla="*/ 2836516 w 4723741"/>
              <a:gd name="connsiteY142" fmla="*/ 693282 h 2434467"/>
              <a:gd name="connsiteX143" fmla="*/ 2906366 w 4723741"/>
              <a:gd name="connsiteY143" fmla="*/ 642482 h 2434467"/>
              <a:gd name="connsiteX144" fmla="*/ 3001616 w 4723741"/>
              <a:gd name="connsiteY144" fmla="*/ 661532 h 2434467"/>
              <a:gd name="connsiteX145" fmla="*/ 3033366 w 4723741"/>
              <a:gd name="connsiteY145" fmla="*/ 623432 h 2434467"/>
              <a:gd name="connsiteX146" fmla="*/ 3141316 w 4723741"/>
              <a:gd name="connsiteY146" fmla="*/ 655182 h 2434467"/>
              <a:gd name="connsiteX147" fmla="*/ 3122266 w 4723741"/>
              <a:gd name="connsiteY147" fmla="*/ 788532 h 2434467"/>
              <a:gd name="connsiteX148" fmla="*/ 3198466 w 4723741"/>
              <a:gd name="connsiteY148" fmla="*/ 686932 h 2434467"/>
              <a:gd name="connsiteX149" fmla="*/ 3255616 w 4723741"/>
              <a:gd name="connsiteY149" fmla="*/ 610732 h 2434467"/>
              <a:gd name="connsiteX150" fmla="*/ 3522316 w 4723741"/>
              <a:gd name="connsiteY150" fmla="*/ 807582 h 2434467"/>
              <a:gd name="connsiteX151" fmla="*/ 3350866 w 4723741"/>
              <a:gd name="connsiteY151" fmla="*/ 966332 h 2434467"/>
              <a:gd name="connsiteX152" fmla="*/ 3331816 w 4723741"/>
              <a:gd name="connsiteY152" fmla="*/ 1029832 h 2434467"/>
              <a:gd name="connsiteX153" fmla="*/ 3007966 w 4723741"/>
              <a:gd name="connsiteY153" fmla="*/ 1036182 h 2434467"/>
              <a:gd name="connsiteX154" fmla="*/ 3001616 w 4723741"/>
              <a:gd name="connsiteY154" fmla="*/ 947282 h 2434467"/>
              <a:gd name="connsiteX155" fmla="*/ 2925416 w 4723741"/>
              <a:gd name="connsiteY155" fmla="*/ 883782 h 2434467"/>
              <a:gd name="connsiteX156" fmla="*/ 2957166 w 4723741"/>
              <a:gd name="connsiteY156" fmla="*/ 1023482 h 2434467"/>
              <a:gd name="connsiteX157" fmla="*/ 2957166 w 4723741"/>
              <a:gd name="connsiteY157" fmla="*/ 1055232 h 2434467"/>
              <a:gd name="connsiteX158" fmla="*/ 2931766 w 4723741"/>
              <a:gd name="connsiteY158" fmla="*/ 1175882 h 2434467"/>
              <a:gd name="connsiteX159" fmla="*/ 2766666 w 4723741"/>
              <a:gd name="connsiteY159" fmla="*/ 1017132 h 2434467"/>
              <a:gd name="connsiteX160" fmla="*/ 2773016 w 4723741"/>
              <a:gd name="connsiteY160" fmla="*/ 1086982 h 2434467"/>
              <a:gd name="connsiteX161" fmla="*/ 2760316 w 4723741"/>
              <a:gd name="connsiteY161" fmla="*/ 1175882 h 2434467"/>
              <a:gd name="connsiteX162" fmla="*/ 2531716 w 4723741"/>
              <a:gd name="connsiteY162" fmla="*/ 1207632 h 2434467"/>
              <a:gd name="connsiteX163" fmla="*/ 2341216 w 4723741"/>
              <a:gd name="connsiteY163" fmla="*/ 1283832 h 2434467"/>
              <a:gd name="connsiteX164" fmla="*/ 2423766 w 4723741"/>
              <a:gd name="connsiteY164" fmla="*/ 947282 h 2434467"/>
              <a:gd name="connsiteX165" fmla="*/ 2322166 w 4723741"/>
              <a:gd name="connsiteY165" fmla="*/ 1061582 h 2434467"/>
              <a:gd name="connsiteX166" fmla="*/ 2182466 w 4723741"/>
              <a:gd name="connsiteY166" fmla="*/ 998082 h 2434467"/>
              <a:gd name="connsiteX167" fmla="*/ 2290416 w 4723741"/>
              <a:gd name="connsiteY167" fmla="*/ 1106032 h 2434467"/>
              <a:gd name="connsiteX168" fmla="*/ 2245966 w 4723741"/>
              <a:gd name="connsiteY168" fmla="*/ 1201282 h 2434467"/>
              <a:gd name="connsiteX169" fmla="*/ 2163416 w 4723741"/>
              <a:gd name="connsiteY169" fmla="*/ 1201282 h 2434467"/>
              <a:gd name="connsiteX170" fmla="*/ 2150716 w 4723741"/>
              <a:gd name="connsiteY170" fmla="*/ 1258432 h 2434467"/>
              <a:gd name="connsiteX171" fmla="*/ 2055466 w 4723741"/>
              <a:gd name="connsiteY171" fmla="*/ 1252082 h 2434467"/>
              <a:gd name="connsiteX172" fmla="*/ 1979266 w 4723741"/>
              <a:gd name="connsiteY172" fmla="*/ 1112382 h 2434467"/>
              <a:gd name="connsiteX173" fmla="*/ 1934816 w 4723741"/>
              <a:gd name="connsiteY173" fmla="*/ 1074282 h 2434467"/>
              <a:gd name="connsiteX174" fmla="*/ 1890366 w 4723741"/>
              <a:gd name="connsiteY174" fmla="*/ 953632 h 2434467"/>
              <a:gd name="connsiteX175" fmla="*/ 1877666 w 4723741"/>
              <a:gd name="connsiteY175" fmla="*/ 1144132 h 2434467"/>
              <a:gd name="connsiteX176" fmla="*/ 1953866 w 4723741"/>
              <a:gd name="connsiteY176" fmla="*/ 1258432 h 2434467"/>
              <a:gd name="connsiteX177" fmla="*/ 1680816 w 4723741"/>
              <a:gd name="connsiteY177" fmla="*/ 1379082 h 2434467"/>
              <a:gd name="connsiteX178" fmla="*/ 1668116 w 4723741"/>
              <a:gd name="connsiteY178" fmla="*/ 1271132 h 2434467"/>
              <a:gd name="connsiteX179" fmla="*/ 1553816 w 4723741"/>
              <a:gd name="connsiteY179" fmla="*/ 1207632 h 2434467"/>
              <a:gd name="connsiteX180" fmla="*/ 1566516 w 4723741"/>
              <a:gd name="connsiteY180" fmla="*/ 1264782 h 2434467"/>
              <a:gd name="connsiteX181" fmla="*/ 1566516 w 4723741"/>
              <a:gd name="connsiteY181" fmla="*/ 1353682 h 2434467"/>
              <a:gd name="connsiteX182" fmla="*/ 1337916 w 4723741"/>
              <a:gd name="connsiteY182" fmla="*/ 1417182 h 2434467"/>
              <a:gd name="connsiteX183" fmla="*/ 1312516 w 4723741"/>
              <a:gd name="connsiteY183" fmla="*/ 1537832 h 2434467"/>
              <a:gd name="connsiteX184" fmla="*/ 1229966 w 4723741"/>
              <a:gd name="connsiteY184" fmla="*/ 1582282 h 2434467"/>
              <a:gd name="connsiteX185" fmla="*/ 1198216 w 4723741"/>
              <a:gd name="connsiteY185" fmla="*/ 1448932 h 2434467"/>
              <a:gd name="connsiteX186" fmla="*/ 1077566 w 4723741"/>
              <a:gd name="connsiteY186" fmla="*/ 1404482 h 2434467"/>
              <a:gd name="connsiteX187" fmla="*/ 919168 w 4723741"/>
              <a:gd name="connsiteY187" fmla="*/ 1199061 h 2434467"/>
              <a:gd name="connsiteX188" fmla="*/ 887418 w 4723741"/>
              <a:gd name="connsiteY188" fmla="*/ 1033961 h 2434467"/>
              <a:gd name="connsiteX189" fmla="*/ 785466 w 4723741"/>
              <a:gd name="connsiteY189" fmla="*/ 985382 h 2434467"/>
              <a:gd name="connsiteX190" fmla="*/ 633066 w 4723741"/>
              <a:gd name="connsiteY190" fmla="*/ 737732 h 2434467"/>
              <a:gd name="connsiteX191" fmla="*/ 620366 w 4723741"/>
              <a:gd name="connsiteY191" fmla="*/ 820282 h 2434467"/>
              <a:gd name="connsiteX192" fmla="*/ 493366 w 4723741"/>
              <a:gd name="connsiteY192" fmla="*/ 839332 h 2434467"/>
              <a:gd name="connsiteX193" fmla="*/ 487016 w 4723741"/>
              <a:gd name="connsiteY193" fmla="*/ 750432 h 2434467"/>
              <a:gd name="connsiteX194" fmla="*/ 169516 w 4723741"/>
              <a:gd name="connsiteY194" fmla="*/ 623432 h 2434467"/>
              <a:gd name="connsiteX0" fmla="*/ 165719 w 4719944"/>
              <a:gd name="connsiteY0" fmla="*/ 623432 h 2434467"/>
              <a:gd name="connsiteX1" fmla="*/ 515476 w 4719944"/>
              <a:gd name="connsiteY1" fmla="*/ 1063175 h 2434467"/>
              <a:gd name="connsiteX2" fmla="*/ 737726 w 4719944"/>
              <a:gd name="connsiteY2" fmla="*/ 1310825 h 2434467"/>
              <a:gd name="connsiteX3" fmla="*/ 769321 w 4719944"/>
              <a:gd name="connsiteY3" fmla="*/ 1402261 h 2434467"/>
              <a:gd name="connsiteX4" fmla="*/ 953119 w 4719944"/>
              <a:gd name="connsiteY4" fmla="*/ 1537832 h 2434467"/>
              <a:gd name="connsiteX5" fmla="*/ 895970 w 4719944"/>
              <a:gd name="connsiteY5" fmla="*/ 1575932 h 2434467"/>
              <a:gd name="connsiteX6" fmla="*/ 781670 w 4719944"/>
              <a:gd name="connsiteY6" fmla="*/ 1620382 h 2434467"/>
              <a:gd name="connsiteX7" fmla="*/ 711820 w 4719944"/>
              <a:gd name="connsiteY7" fmla="*/ 1702932 h 2434467"/>
              <a:gd name="connsiteX8" fmla="*/ 737220 w 4719944"/>
              <a:gd name="connsiteY8" fmla="*/ 1690232 h 2434467"/>
              <a:gd name="connsiteX9" fmla="*/ 508619 w 4719944"/>
              <a:gd name="connsiteY9" fmla="*/ 1702932 h 2434467"/>
              <a:gd name="connsiteX10" fmla="*/ 305419 w 4719944"/>
              <a:gd name="connsiteY10" fmla="*/ 1887082 h 2434467"/>
              <a:gd name="connsiteX11" fmla="*/ 619 w 4719944"/>
              <a:gd name="connsiteY11" fmla="*/ 2071232 h 2434467"/>
              <a:gd name="connsiteX12" fmla="*/ 235921 w 4719944"/>
              <a:gd name="connsiteY12" fmla="*/ 2062661 h 2434467"/>
              <a:gd name="connsiteX13" fmla="*/ 559420 w 4719944"/>
              <a:gd name="connsiteY13" fmla="*/ 2001382 h 2434467"/>
              <a:gd name="connsiteX14" fmla="*/ 807069 w 4719944"/>
              <a:gd name="connsiteY14" fmla="*/ 1855332 h 2434467"/>
              <a:gd name="connsiteX15" fmla="*/ 1111869 w 4719944"/>
              <a:gd name="connsiteY15" fmla="*/ 1785482 h 2434467"/>
              <a:gd name="connsiteX16" fmla="*/ 838820 w 4719944"/>
              <a:gd name="connsiteY16" fmla="*/ 1899782 h 2434467"/>
              <a:gd name="connsiteX17" fmla="*/ 1219819 w 4719944"/>
              <a:gd name="connsiteY17" fmla="*/ 2166482 h 2434467"/>
              <a:gd name="connsiteX18" fmla="*/ 1429369 w 4719944"/>
              <a:gd name="connsiteY18" fmla="*/ 1715632 h 2434467"/>
              <a:gd name="connsiteX19" fmla="*/ 1581769 w 4719944"/>
              <a:gd name="connsiteY19" fmla="*/ 2109332 h 2434467"/>
              <a:gd name="connsiteX20" fmla="*/ 1613520 w 4719944"/>
              <a:gd name="connsiteY20" fmla="*/ 2033132 h 2434467"/>
              <a:gd name="connsiteX21" fmla="*/ 1613520 w 4719944"/>
              <a:gd name="connsiteY21" fmla="*/ 1823582 h 2434467"/>
              <a:gd name="connsiteX22" fmla="*/ 1657969 w 4719944"/>
              <a:gd name="connsiteY22" fmla="*/ 1721982 h 2434467"/>
              <a:gd name="connsiteX23" fmla="*/ 1829419 w 4719944"/>
              <a:gd name="connsiteY23" fmla="*/ 1753732 h 2434467"/>
              <a:gd name="connsiteX24" fmla="*/ 2159619 w 4719944"/>
              <a:gd name="connsiteY24" fmla="*/ 1728332 h 2434467"/>
              <a:gd name="connsiteX25" fmla="*/ 2413619 w 4719944"/>
              <a:gd name="connsiteY25" fmla="*/ 1518782 h 2434467"/>
              <a:gd name="connsiteX26" fmla="*/ 2312019 w 4719944"/>
              <a:gd name="connsiteY26" fmla="*/ 2077582 h 2434467"/>
              <a:gd name="connsiteX27" fmla="*/ 2566019 w 4719944"/>
              <a:gd name="connsiteY27" fmla="*/ 2014082 h 2434467"/>
              <a:gd name="connsiteX28" fmla="*/ 2534270 w 4719944"/>
              <a:gd name="connsiteY28" fmla="*/ 1912482 h 2434467"/>
              <a:gd name="connsiteX29" fmla="*/ 2616820 w 4719944"/>
              <a:gd name="connsiteY29" fmla="*/ 1741032 h 2434467"/>
              <a:gd name="connsiteX30" fmla="*/ 2629519 w 4719944"/>
              <a:gd name="connsiteY30" fmla="*/ 1633082 h 2434467"/>
              <a:gd name="connsiteX31" fmla="*/ 2921619 w 4719944"/>
              <a:gd name="connsiteY31" fmla="*/ 1779132 h 2434467"/>
              <a:gd name="connsiteX32" fmla="*/ 2940669 w 4719944"/>
              <a:gd name="connsiteY32" fmla="*/ 1925182 h 2434467"/>
              <a:gd name="connsiteX33" fmla="*/ 3035919 w 4719944"/>
              <a:gd name="connsiteY33" fmla="*/ 1728332 h 2434467"/>
              <a:gd name="connsiteX34" fmla="*/ 3105769 w 4719944"/>
              <a:gd name="connsiteY34" fmla="*/ 1709282 h 2434467"/>
              <a:gd name="connsiteX35" fmla="*/ 3035919 w 4719944"/>
              <a:gd name="connsiteY35" fmla="*/ 1474332 h 2434467"/>
              <a:gd name="connsiteX36" fmla="*/ 3232769 w 4719944"/>
              <a:gd name="connsiteY36" fmla="*/ 1448932 h 2434467"/>
              <a:gd name="connsiteX37" fmla="*/ 3277219 w 4719944"/>
              <a:gd name="connsiteY37" fmla="*/ 1677532 h 2434467"/>
              <a:gd name="connsiteX38" fmla="*/ 3328019 w 4719944"/>
              <a:gd name="connsiteY38" fmla="*/ 1607682 h 2434467"/>
              <a:gd name="connsiteX39" fmla="*/ 3366119 w 4719944"/>
              <a:gd name="connsiteY39" fmla="*/ 1487032 h 2434467"/>
              <a:gd name="connsiteX40" fmla="*/ 3524869 w 4719944"/>
              <a:gd name="connsiteY40" fmla="*/ 1537832 h 2434467"/>
              <a:gd name="connsiteX41" fmla="*/ 3461369 w 4719944"/>
              <a:gd name="connsiteY41" fmla="*/ 1715632 h 2434467"/>
              <a:gd name="connsiteX42" fmla="*/ 3543919 w 4719944"/>
              <a:gd name="connsiteY42" fmla="*/ 1709282 h 2434467"/>
              <a:gd name="connsiteX43" fmla="*/ 3321669 w 4719944"/>
              <a:gd name="connsiteY43" fmla="*/ 2090282 h 2434467"/>
              <a:gd name="connsiteX44" fmla="*/ 3607419 w 4719944"/>
              <a:gd name="connsiteY44" fmla="*/ 2033132 h 2434467"/>
              <a:gd name="connsiteX45" fmla="*/ 3664570 w 4719944"/>
              <a:gd name="connsiteY45" fmla="*/ 2141083 h 2434467"/>
              <a:gd name="connsiteX46" fmla="*/ 3562970 w 4719944"/>
              <a:gd name="connsiteY46" fmla="*/ 2337932 h 2434467"/>
              <a:gd name="connsiteX47" fmla="*/ 3525375 w 4719944"/>
              <a:gd name="connsiteY47" fmla="*/ 2428425 h 2434467"/>
              <a:gd name="connsiteX48" fmla="*/ 3670919 w 4719944"/>
              <a:gd name="connsiteY48" fmla="*/ 2395082 h 2434467"/>
              <a:gd name="connsiteX49" fmla="*/ 3740770 w 4719944"/>
              <a:gd name="connsiteY49" fmla="*/ 2268081 h 2434467"/>
              <a:gd name="connsiteX50" fmla="*/ 3912219 w 4719944"/>
              <a:gd name="connsiteY50" fmla="*/ 2433182 h 2434467"/>
              <a:gd name="connsiteX51" fmla="*/ 3867770 w 4719944"/>
              <a:gd name="connsiteY51" fmla="*/ 2160131 h 2434467"/>
              <a:gd name="connsiteX52" fmla="*/ 4058270 w 4719944"/>
              <a:gd name="connsiteY52" fmla="*/ 2179181 h 2434467"/>
              <a:gd name="connsiteX53" fmla="*/ 3982070 w 4719944"/>
              <a:gd name="connsiteY53" fmla="*/ 2020433 h 2434467"/>
              <a:gd name="connsiteX54" fmla="*/ 3899108 w 4719944"/>
              <a:gd name="connsiteY54" fmla="*/ 1995911 h 2434467"/>
              <a:gd name="connsiteX55" fmla="*/ 3905870 w 4719944"/>
              <a:gd name="connsiteY55" fmla="*/ 1925181 h 2434467"/>
              <a:gd name="connsiteX56" fmla="*/ 3880470 w 4719944"/>
              <a:gd name="connsiteY56" fmla="*/ 1906131 h 2434467"/>
              <a:gd name="connsiteX57" fmla="*/ 3905870 w 4719944"/>
              <a:gd name="connsiteY57" fmla="*/ 1817232 h 2434467"/>
              <a:gd name="connsiteX58" fmla="*/ 3854658 w 4719944"/>
              <a:gd name="connsiteY58" fmla="*/ 1735561 h 2434467"/>
              <a:gd name="connsiteX59" fmla="*/ 3772520 w 4719944"/>
              <a:gd name="connsiteY59" fmla="*/ 1721982 h 2434467"/>
              <a:gd name="connsiteX60" fmla="*/ 3950320 w 4719944"/>
              <a:gd name="connsiteY60" fmla="*/ 1626732 h 2434467"/>
              <a:gd name="connsiteX61" fmla="*/ 3741275 w 4719944"/>
              <a:gd name="connsiteY61" fmla="*/ 1526725 h 2434467"/>
              <a:gd name="connsiteX62" fmla="*/ 3766170 w 4719944"/>
              <a:gd name="connsiteY62" fmla="*/ 1467983 h 2434467"/>
              <a:gd name="connsiteX63" fmla="*/ 3696319 w 4719944"/>
              <a:gd name="connsiteY63" fmla="*/ 1379082 h 2434467"/>
              <a:gd name="connsiteX64" fmla="*/ 3886819 w 4719944"/>
              <a:gd name="connsiteY64" fmla="*/ 1264782 h 2434467"/>
              <a:gd name="connsiteX65" fmla="*/ 3886819 w 4719944"/>
              <a:gd name="connsiteY65" fmla="*/ 1099682 h 2434467"/>
              <a:gd name="connsiteX66" fmla="*/ 4064619 w 4719944"/>
              <a:gd name="connsiteY66" fmla="*/ 1264782 h 2434467"/>
              <a:gd name="connsiteX67" fmla="*/ 4140819 w 4719944"/>
              <a:gd name="connsiteY67" fmla="*/ 1029832 h 2434467"/>
              <a:gd name="connsiteX68" fmla="*/ 4242419 w 4719944"/>
              <a:gd name="connsiteY68" fmla="*/ 1144132 h 2434467"/>
              <a:gd name="connsiteX69" fmla="*/ 4236069 w 4719944"/>
              <a:gd name="connsiteY69" fmla="*/ 1296532 h 2434467"/>
              <a:gd name="connsiteX70" fmla="*/ 4375769 w 4719944"/>
              <a:gd name="connsiteY70" fmla="*/ 1239382 h 2434467"/>
              <a:gd name="connsiteX71" fmla="*/ 4267819 w 4719944"/>
              <a:gd name="connsiteY71" fmla="*/ 1531482 h 2434467"/>
              <a:gd name="connsiteX72" fmla="*/ 4433425 w 4719944"/>
              <a:gd name="connsiteY72" fmla="*/ 1501325 h 2434467"/>
              <a:gd name="connsiteX73" fmla="*/ 4578969 w 4719944"/>
              <a:gd name="connsiteY73" fmla="*/ 1455282 h 2434467"/>
              <a:gd name="connsiteX74" fmla="*/ 4636625 w 4719944"/>
              <a:gd name="connsiteY74" fmla="*/ 1380675 h 2434467"/>
              <a:gd name="connsiteX75" fmla="*/ 4719176 w 4719944"/>
              <a:gd name="connsiteY75" fmla="*/ 1253675 h 2434467"/>
              <a:gd name="connsiteX76" fmla="*/ 4655169 w 4719944"/>
              <a:gd name="connsiteY76" fmla="*/ 1112382 h 2434467"/>
              <a:gd name="connsiteX77" fmla="*/ 4661519 w 4719944"/>
              <a:gd name="connsiteY77" fmla="*/ 617082 h 2434467"/>
              <a:gd name="connsiteX78" fmla="*/ 4578969 w 4719944"/>
              <a:gd name="connsiteY78" fmla="*/ 432932 h 2434467"/>
              <a:gd name="connsiteX79" fmla="*/ 4490069 w 4719944"/>
              <a:gd name="connsiteY79" fmla="*/ 610732 h 2434467"/>
              <a:gd name="connsiteX80" fmla="*/ 4337669 w 4719944"/>
              <a:gd name="connsiteY80" fmla="*/ 578982 h 2434467"/>
              <a:gd name="connsiteX81" fmla="*/ 4401169 w 4719944"/>
              <a:gd name="connsiteY81" fmla="*/ 331332 h 2434467"/>
              <a:gd name="connsiteX82" fmla="*/ 4261469 w 4719944"/>
              <a:gd name="connsiteY82" fmla="*/ 439282 h 2434467"/>
              <a:gd name="connsiteX83" fmla="*/ 4147169 w 4719944"/>
              <a:gd name="connsiteY83" fmla="*/ 591682 h 2434467"/>
              <a:gd name="connsiteX84" fmla="*/ 4064619 w 4719944"/>
              <a:gd name="connsiteY84" fmla="*/ 553582 h 2434467"/>
              <a:gd name="connsiteX85" fmla="*/ 4102719 w 4719944"/>
              <a:gd name="connsiteY85" fmla="*/ 464682 h 2434467"/>
              <a:gd name="connsiteX86" fmla="*/ 4128119 w 4719944"/>
              <a:gd name="connsiteY86" fmla="*/ 331332 h 2434467"/>
              <a:gd name="connsiteX87" fmla="*/ 4032869 w 4719944"/>
              <a:gd name="connsiteY87" fmla="*/ 426582 h 2434467"/>
              <a:gd name="connsiteX88" fmla="*/ 3886819 w 4719944"/>
              <a:gd name="connsiteY88" fmla="*/ 267832 h 2434467"/>
              <a:gd name="connsiteX89" fmla="*/ 3937619 w 4719944"/>
              <a:gd name="connsiteY89" fmla="*/ 458332 h 2434467"/>
              <a:gd name="connsiteX90" fmla="*/ 3924919 w 4719944"/>
              <a:gd name="connsiteY90" fmla="*/ 585332 h 2434467"/>
              <a:gd name="connsiteX91" fmla="*/ 3886819 w 4719944"/>
              <a:gd name="connsiteY91" fmla="*/ 648832 h 2434467"/>
              <a:gd name="connsiteX92" fmla="*/ 3797919 w 4719944"/>
              <a:gd name="connsiteY92" fmla="*/ 610732 h 2434467"/>
              <a:gd name="connsiteX93" fmla="*/ 3791569 w 4719944"/>
              <a:gd name="connsiteY93" fmla="*/ 502782 h 2434467"/>
              <a:gd name="connsiteX94" fmla="*/ 3715369 w 4719944"/>
              <a:gd name="connsiteY94" fmla="*/ 451982 h 2434467"/>
              <a:gd name="connsiteX95" fmla="*/ 3658219 w 4719944"/>
              <a:gd name="connsiteY95" fmla="*/ 483732 h 2434467"/>
              <a:gd name="connsiteX96" fmla="*/ 3709019 w 4719944"/>
              <a:gd name="connsiteY96" fmla="*/ 572632 h 2434467"/>
              <a:gd name="connsiteX97" fmla="*/ 3689969 w 4719944"/>
              <a:gd name="connsiteY97" fmla="*/ 585332 h 2434467"/>
              <a:gd name="connsiteX98" fmla="*/ 3626469 w 4719944"/>
              <a:gd name="connsiteY98" fmla="*/ 566282 h 2434467"/>
              <a:gd name="connsiteX99" fmla="*/ 3594719 w 4719944"/>
              <a:gd name="connsiteY99" fmla="*/ 471032 h 2434467"/>
              <a:gd name="connsiteX100" fmla="*/ 3670919 w 4719944"/>
              <a:gd name="connsiteY100" fmla="*/ 337682 h 2434467"/>
              <a:gd name="connsiteX101" fmla="*/ 3524869 w 4719944"/>
              <a:gd name="connsiteY101" fmla="*/ 331332 h 2434467"/>
              <a:gd name="connsiteX102" fmla="*/ 3645519 w 4719944"/>
              <a:gd name="connsiteY102" fmla="*/ 255132 h 2434467"/>
              <a:gd name="connsiteX103" fmla="*/ 3613769 w 4719944"/>
              <a:gd name="connsiteY103" fmla="*/ 134482 h 2434467"/>
              <a:gd name="connsiteX104" fmla="*/ 3652376 w 4719944"/>
              <a:gd name="connsiteY104" fmla="*/ 47175 h 2434467"/>
              <a:gd name="connsiteX105" fmla="*/ 3556619 w 4719944"/>
              <a:gd name="connsiteY105" fmla="*/ 109082 h 2434467"/>
              <a:gd name="connsiteX106" fmla="*/ 3480419 w 4719944"/>
              <a:gd name="connsiteY106" fmla="*/ 197982 h 2434467"/>
              <a:gd name="connsiteX107" fmla="*/ 3455019 w 4719944"/>
              <a:gd name="connsiteY107" fmla="*/ 153532 h 2434467"/>
              <a:gd name="connsiteX108" fmla="*/ 3378819 w 4719944"/>
              <a:gd name="connsiteY108" fmla="*/ 153532 h 2434467"/>
              <a:gd name="connsiteX109" fmla="*/ 3378819 w 4719944"/>
              <a:gd name="connsiteY109" fmla="*/ 223382 h 2434467"/>
              <a:gd name="connsiteX110" fmla="*/ 3289919 w 4719944"/>
              <a:gd name="connsiteY110" fmla="*/ 96382 h 2434467"/>
              <a:gd name="connsiteX111" fmla="*/ 3181969 w 4719944"/>
              <a:gd name="connsiteY111" fmla="*/ 45582 h 2434467"/>
              <a:gd name="connsiteX112" fmla="*/ 3207876 w 4719944"/>
              <a:gd name="connsiteY112" fmla="*/ 180525 h 2434467"/>
              <a:gd name="connsiteX113" fmla="*/ 3283569 w 4719944"/>
              <a:gd name="connsiteY113" fmla="*/ 286882 h 2434467"/>
              <a:gd name="connsiteX114" fmla="*/ 3143869 w 4719944"/>
              <a:gd name="connsiteY114" fmla="*/ 236082 h 2434467"/>
              <a:gd name="connsiteX115" fmla="*/ 3074019 w 4719944"/>
              <a:gd name="connsiteY115" fmla="*/ 242432 h 2434467"/>
              <a:gd name="connsiteX116" fmla="*/ 3010519 w 4719944"/>
              <a:gd name="connsiteY116" fmla="*/ 312282 h 2434467"/>
              <a:gd name="connsiteX117" fmla="*/ 2762869 w 4719944"/>
              <a:gd name="connsiteY117" fmla="*/ 331332 h 2434467"/>
              <a:gd name="connsiteX118" fmla="*/ 2813669 w 4719944"/>
              <a:gd name="connsiteY118" fmla="*/ 236082 h 2434467"/>
              <a:gd name="connsiteX119" fmla="*/ 2635869 w 4719944"/>
              <a:gd name="connsiteY119" fmla="*/ 229732 h 2434467"/>
              <a:gd name="connsiteX120" fmla="*/ 2451719 w 4719944"/>
              <a:gd name="connsiteY120" fmla="*/ 255132 h 2434467"/>
              <a:gd name="connsiteX121" fmla="*/ 2489819 w 4719944"/>
              <a:gd name="connsiteY121" fmla="*/ 159882 h 2434467"/>
              <a:gd name="connsiteX122" fmla="*/ 2318369 w 4719944"/>
              <a:gd name="connsiteY122" fmla="*/ 70982 h 2434467"/>
              <a:gd name="connsiteX123" fmla="*/ 2115169 w 4719944"/>
              <a:gd name="connsiteY123" fmla="*/ 1132 h 2434467"/>
              <a:gd name="connsiteX124" fmla="*/ 1518269 w 4719944"/>
              <a:gd name="connsiteY124" fmla="*/ 128132 h 2434467"/>
              <a:gd name="connsiteX125" fmla="*/ 1816719 w 4719944"/>
              <a:gd name="connsiteY125" fmla="*/ 178932 h 2434467"/>
              <a:gd name="connsiteX126" fmla="*/ 2134219 w 4719944"/>
              <a:gd name="connsiteY126" fmla="*/ 128132 h 2434467"/>
              <a:gd name="connsiteX127" fmla="*/ 2286619 w 4719944"/>
              <a:gd name="connsiteY127" fmla="*/ 197982 h 2434467"/>
              <a:gd name="connsiteX128" fmla="*/ 2286619 w 4719944"/>
              <a:gd name="connsiteY128" fmla="*/ 305932 h 2434467"/>
              <a:gd name="connsiteX129" fmla="*/ 2223119 w 4719944"/>
              <a:gd name="connsiteY129" fmla="*/ 305932 h 2434467"/>
              <a:gd name="connsiteX130" fmla="*/ 2140569 w 4719944"/>
              <a:gd name="connsiteY130" fmla="*/ 420232 h 2434467"/>
              <a:gd name="connsiteX131" fmla="*/ 2216769 w 4719944"/>
              <a:gd name="connsiteY131" fmla="*/ 420232 h 2434467"/>
              <a:gd name="connsiteX132" fmla="*/ 2362819 w 4719944"/>
              <a:gd name="connsiteY132" fmla="*/ 318632 h 2434467"/>
              <a:gd name="connsiteX133" fmla="*/ 2388219 w 4719944"/>
              <a:gd name="connsiteY133" fmla="*/ 502782 h 2434467"/>
              <a:gd name="connsiteX134" fmla="*/ 2432669 w 4719944"/>
              <a:gd name="connsiteY134" fmla="*/ 426582 h 2434467"/>
              <a:gd name="connsiteX135" fmla="*/ 2458069 w 4719944"/>
              <a:gd name="connsiteY135" fmla="*/ 363082 h 2434467"/>
              <a:gd name="connsiteX136" fmla="*/ 2623169 w 4719944"/>
              <a:gd name="connsiteY136" fmla="*/ 451982 h 2434467"/>
              <a:gd name="connsiteX137" fmla="*/ 2578719 w 4719944"/>
              <a:gd name="connsiteY137" fmla="*/ 566282 h 2434467"/>
              <a:gd name="connsiteX138" fmla="*/ 2680319 w 4719944"/>
              <a:gd name="connsiteY138" fmla="*/ 528182 h 2434467"/>
              <a:gd name="connsiteX139" fmla="*/ 2820019 w 4719944"/>
              <a:gd name="connsiteY139" fmla="*/ 528182 h 2434467"/>
              <a:gd name="connsiteX140" fmla="*/ 2705719 w 4719944"/>
              <a:gd name="connsiteY140" fmla="*/ 648832 h 2434467"/>
              <a:gd name="connsiteX141" fmla="*/ 2661269 w 4719944"/>
              <a:gd name="connsiteY141" fmla="*/ 718682 h 2434467"/>
              <a:gd name="connsiteX142" fmla="*/ 2781919 w 4719944"/>
              <a:gd name="connsiteY142" fmla="*/ 725032 h 2434467"/>
              <a:gd name="connsiteX143" fmla="*/ 2832719 w 4719944"/>
              <a:gd name="connsiteY143" fmla="*/ 693282 h 2434467"/>
              <a:gd name="connsiteX144" fmla="*/ 2902569 w 4719944"/>
              <a:gd name="connsiteY144" fmla="*/ 642482 h 2434467"/>
              <a:gd name="connsiteX145" fmla="*/ 2997819 w 4719944"/>
              <a:gd name="connsiteY145" fmla="*/ 661532 h 2434467"/>
              <a:gd name="connsiteX146" fmla="*/ 3029569 w 4719944"/>
              <a:gd name="connsiteY146" fmla="*/ 623432 h 2434467"/>
              <a:gd name="connsiteX147" fmla="*/ 3137519 w 4719944"/>
              <a:gd name="connsiteY147" fmla="*/ 655182 h 2434467"/>
              <a:gd name="connsiteX148" fmla="*/ 3118469 w 4719944"/>
              <a:gd name="connsiteY148" fmla="*/ 788532 h 2434467"/>
              <a:gd name="connsiteX149" fmla="*/ 3194669 w 4719944"/>
              <a:gd name="connsiteY149" fmla="*/ 686932 h 2434467"/>
              <a:gd name="connsiteX150" fmla="*/ 3251819 w 4719944"/>
              <a:gd name="connsiteY150" fmla="*/ 610732 h 2434467"/>
              <a:gd name="connsiteX151" fmla="*/ 3518519 w 4719944"/>
              <a:gd name="connsiteY151" fmla="*/ 807582 h 2434467"/>
              <a:gd name="connsiteX152" fmla="*/ 3347069 w 4719944"/>
              <a:gd name="connsiteY152" fmla="*/ 966332 h 2434467"/>
              <a:gd name="connsiteX153" fmla="*/ 3328019 w 4719944"/>
              <a:gd name="connsiteY153" fmla="*/ 1029832 h 2434467"/>
              <a:gd name="connsiteX154" fmla="*/ 3004169 w 4719944"/>
              <a:gd name="connsiteY154" fmla="*/ 1036182 h 2434467"/>
              <a:gd name="connsiteX155" fmla="*/ 2997819 w 4719944"/>
              <a:gd name="connsiteY155" fmla="*/ 947282 h 2434467"/>
              <a:gd name="connsiteX156" fmla="*/ 2921619 w 4719944"/>
              <a:gd name="connsiteY156" fmla="*/ 883782 h 2434467"/>
              <a:gd name="connsiteX157" fmla="*/ 2953369 w 4719944"/>
              <a:gd name="connsiteY157" fmla="*/ 1023482 h 2434467"/>
              <a:gd name="connsiteX158" fmla="*/ 2953369 w 4719944"/>
              <a:gd name="connsiteY158" fmla="*/ 1055232 h 2434467"/>
              <a:gd name="connsiteX159" fmla="*/ 2927969 w 4719944"/>
              <a:gd name="connsiteY159" fmla="*/ 1175882 h 2434467"/>
              <a:gd name="connsiteX160" fmla="*/ 2762869 w 4719944"/>
              <a:gd name="connsiteY160" fmla="*/ 1017132 h 2434467"/>
              <a:gd name="connsiteX161" fmla="*/ 2769219 w 4719944"/>
              <a:gd name="connsiteY161" fmla="*/ 1086982 h 2434467"/>
              <a:gd name="connsiteX162" fmla="*/ 2756519 w 4719944"/>
              <a:gd name="connsiteY162" fmla="*/ 1175882 h 2434467"/>
              <a:gd name="connsiteX163" fmla="*/ 2527919 w 4719944"/>
              <a:gd name="connsiteY163" fmla="*/ 1207632 h 2434467"/>
              <a:gd name="connsiteX164" fmla="*/ 2337419 w 4719944"/>
              <a:gd name="connsiteY164" fmla="*/ 1283832 h 2434467"/>
              <a:gd name="connsiteX165" fmla="*/ 2419969 w 4719944"/>
              <a:gd name="connsiteY165" fmla="*/ 947282 h 2434467"/>
              <a:gd name="connsiteX166" fmla="*/ 2318369 w 4719944"/>
              <a:gd name="connsiteY166" fmla="*/ 1061582 h 2434467"/>
              <a:gd name="connsiteX167" fmla="*/ 2178669 w 4719944"/>
              <a:gd name="connsiteY167" fmla="*/ 998082 h 2434467"/>
              <a:gd name="connsiteX168" fmla="*/ 2286619 w 4719944"/>
              <a:gd name="connsiteY168" fmla="*/ 1106032 h 2434467"/>
              <a:gd name="connsiteX169" fmla="*/ 2242169 w 4719944"/>
              <a:gd name="connsiteY169" fmla="*/ 1201282 h 2434467"/>
              <a:gd name="connsiteX170" fmla="*/ 2159619 w 4719944"/>
              <a:gd name="connsiteY170" fmla="*/ 1201282 h 2434467"/>
              <a:gd name="connsiteX171" fmla="*/ 2146919 w 4719944"/>
              <a:gd name="connsiteY171" fmla="*/ 1258432 h 2434467"/>
              <a:gd name="connsiteX172" fmla="*/ 2051669 w 4719944"/>
              <a:gd name="connsiteY172" fmla="*/ 1252082 h 2434467"/>
              <a:gd name="connsiteX173" fmla="*/ 1975469 w 4719944"/>
              <a:gd name="connsiteY173" fmla="*/ 1112382 h 2434467"/>
              <a:gd name="connsiteX174" fmla="*/ 1931019 w 4719944"/>
              <a:gd name="connsiteY174" fmla="*/ 1074282 h 2434467"/>
              <a:gd name="connsiteX175" fmla="*/ 1886569 w 4719944"/>
              <a:gd name="connsiteY175" fmla="*/ 953632 h 2434467"/>
              <a:gd name="connsiteX176" fmla="*/ 1873869 w 4719944"/>
              <a:gd name="connsiteY176" fmla="*/ 1144132 h 2434467"/>
              <a:gd name="connsiteX177" fmla="*/ 1950069 w 4719944"/>
              <a:gd name="connsiteY177" fmla="*/ 1258432 h 2434467"/>
              <a:gd name="connsiteX178" fmla="*/ 1677019 w 4719944"/>
              <a:gd name="connsiteY178" fmla="*/ 1379082 h 2434467"/>
              <a:gd name="connsiteX179" fmla="*/ 1664319 w 4719944"/>
              <a:gd name="connsiteY179" fmla="*/ 1271132 h 2434467"/>
              <a:gd name="connsiteX180" fmla="*/ 1550019 w 4719944"/>
              <a:gd name="connsiteY180" fmla="*/ 1207632 h 2434467"/>
              <a:gd name="connsiteX181" fmla="*/ 1562719 w 4719944"/>
              <a:gd name="connsiteY181" fmla="*/ 1264782 h 2434467"/>
              <a:gd name="connsiteX182" fmla="*/ 1562719 w 4719944"/>
              <a:gd name="connsiteY182" fmla="*/ 1353682 h 2434467"/>
              <a:gd name="connsiteX183" fmla="*/ 1334119 w 4719944"/>
              <a:gd name="connsiteY183" fmla="*/ 1417182 h 2434467"/>
              <a:gd name="connsiteX184" fmla="*/ 1308719 w 4719944"/>
              <a:gd name="connsiteY184" fmla="*/ 1537832 h 2434467"/>
              <a:gd name="connsiteX185" fmla="*/ 1226169 w 4719944"/>
              <a:gd name="connsiteY185" fmla="*/ 1582282 h 2434467"/>
              <a:gd name="connsiteX186" fmla="*/ 1194419 w 4719944"/>
              <a:gd name="connsiteY186" fmla="*/ 1448932 h 2434467"/>
              <a:gd name="connsiteX187" fmla="*/ 1073769 w 4719944"/>
              <a:gd name="connsiteY187" fmla="*/ 1404482 h 2434467"/>
              <a:gd name="connsiteX188" fmla="*/ 915371 w 4719944"/>
              <a:gd name="connsiteY188" fmla="*/ 1199061 h 2434467"/>
              <a:gd name="connsiteX189" fmla="*/ 883621 w 4719944"/>
              <a:gd name="connsiteY189" fmla="*/ 1033961 h 2434467"/>
              <a:gd name="connsiteX190" fmla="*/ 781669 w 4719944"/>
              <a:gd name="connsiteY190" fmla="*/ 985382 h 2434467"/>
              <a:gd name="connsiteX191" fmla="*/ 629269 w 4719944"/>
              <a:gd name="connsiteY191" fmla="*/ 737732 h 2434467"/>
              <a:gd name="connsiteX192" fmla="*/ 616569 w 4719944"/>
              <a:gd name="connsiteY192" fmla="*/ 820282 h 2434467"/>
              <a:gd name="connsiteX193" fmla="*/ 489569 w 4719944"/>
              <a:gd name="connsiteY193" fmla="*/ 839332 h 2434467"/>
              <a:gd name="connsiteX194" fmla="*/ 483219 w 4719944"/>
              <a:gd name="connsiteY194" fmla="*/ 750432 h 2434467"/>
              <a:gd name="connsiteX195" fmla="*/ 165719 w 4719944"/>
              <a:gd name="connsiteY195" fmla="*/ 623432 h 2434467"/>
              <a:gd name="connsiteX0" fmla="*/ 165719 w 4719944"/>
              <a:gd name="connsiteY0" fmla="*/ 623432 h 2434467"/>
              <a:gd name="connsiteX1" fmla="*/ 515476 w 4719944"/>
              <a:gd name="connsiteY1" fmla="*/ 1063175 h 2434467"/>
              <a:gd name="connsiteX2" fmla="*/ 737726 w 4719944"/>
              <a:gd name="connsiteY2" fmla="*/ 1310825 h 2434467"/>
              <a:gd name="connsiteX3" fmla="*/ 769321 w 4719944"/>
              <a:gd name="connsiteY3" fmla="*/ 1402261 h 2434467"/>
              <a:gd name="connsiteX4" fmla="*/ 953119 w 4719944"/>
              <a:gd name="connsiteY4" fmla="*/ 1537832 h 2434467"/>
              <a:gd name="connsiteX5" fmla="*/ 895970 w 4719944"/>
              <a:gd name="connsiteY5" fmla="*/ 1575932 h 2434467"/>
              <a:gd name="connsiteX6" fmla="*/ 781670 w 4719944"/>
              <a:gd name="connsiteY6" fmla="*/ 1620382 h 2434467"/>
              <a:gd name="connsiteX7" fmla="*/ 711820 w 4719944"/>
              <a:gd name="connsiteY7" fmla="*/ 1702932 h 2434467"/>
              <a:gd name="connsiteX8" fmla="*/ 737220 w 4719944"/>
              <a:gd name="connsiteY8" fmla="*/ 1690232 h 2434467"/>
              <a:gd name="connsiteX9" fmla="*/ 508619 w 4719944"/>
              <a:gd name="connsiteY9" fmla="*/ 1702932 h 2434467"/>
              <a:gd name="connsiteX10" fmla="*/ 305419 w 4719944"/>
              <a:gd name="connsiteY10" fmla="*/ 1887082 h 2434467"/>
              <a:gd name="connsiteX11" fmla="*/ 619 w 4719944"/>
              <a:gd name="connsiteY11" fmla="*/ 2071232 h 2434467"/>
              <a:gd name="connsiteX12" fmla="*/ 235921 w 4719944"/>
              <a:gd name="connsiteY12" fmla="*/ 2094411 h 2434467"/>
              <a:gd name="connsiteX13" fmla="*/ 559420 w 4719944"/>
              <a:gd name="connsiteY13" fmla="*/ 2001382 h 2434467"/>
              <a:gd name="connsiteX14" fmla="*/ 807069 w 4719944"/>
              <a:gd name="connsiteY14" fmla="*/ 1855332 h 2434467"/>
              <a:gd name="connsiteX15" fmla="*/ 1111869 w 4719944"/>
              <a:gd name="connsiteY15" fmla="*/ 1785482 h 2434467"/>
              <a:gd name="connsiteX16" fmla="*/ 838820 w 4719944"/>
              <a:gd name="connsiteY16" fmla="*/ 1899782 h 2434467"/>
              <a:gd name="connsiteX17" fmla="*/ 1219819 w 4719944"/>
              <a:gd name="connsiteY17" fmla="*/ 2166482 h 2434467"/>
              <a:gd name="connsiteX18" fmla="*/ 1429369 w 4719944"/>
              <a:gd name="connsiteY18" fmla="*/ 1715632 h 2434467"/>
              <a:gd name="connsiteX19" fmla="*/ 1581769 w 4719944"/>
              <a:gd name="connsiteY19" fmla="*/ 2109332 h 2434467"/>
              <a:gd name="connsiteX20" fmla="*/ 1613520 w 4719944"/>
              <a:gd name="connsiteY20" fmla="*/ 2033132 h 2434467"/>
              <a:gd name="connsiteX21" fmla="*/ 1613520 w 4719944"/>
              <a:gd name="connsiteY21" fmla="*/ 1823582 h 2434467"/>
              <a:gd name="connsiteX22" fmla="*/ 1657969 w 4719944"/>
              <a:gd name="connsiteY22" fmla="*/ 1721982 h 2434467"/>
              <a:gd name="connsiteX23" fmla="*/ 1829419 w 4719944"/>
              <a:gd name="connsiteY23" fmla="*/ 1753732 h 2434467"/>
              <a:gd name="connsiteX24" fmla="*/ 2159619 w 4719944"/>
              <a:gd name="connsiteY24" fmla="*/ 1728332 h 2434467"/>
              <a:gd name="connsiteX25" fmla="*/ 2413619 w 4719944"/>
              <a:gd name="connsiteY25" fmla="*/ 1518782 h 2434467"/>
              <a:gd name="connsiteX26" fmla="*/ 2312019 w 4719944"/>
              <a:gd name="connsiteY26" fmla="*/ 2077582 h 2434467"/>
              <a:gd name="connsiteX27" fmla="*/ 2566019 w 4719944"/>
              <a:gd name="connsiteY27" fmla="*/ 2014082 h 2434467"/>
              <a:gd name="connsiteX28" fmla="*/ 2534270 w 4719944"/>
              <a:gd name="connsiteY28" fmla="*/ 1912482 h 2434467"/>
              <a:gd name="connsiteX29" fmla="*/ 2616820 w 4719944"/>
              <a:gd name="connsiteY29" fmla="*/ 1741032 h 2434467"/>
              <a:gd name="connsiteX30" fmla="*/ 2629519 w 4719944"/>
              <a:gd name="connsiteY30" fmla="*/ 1633082 h 2434467"/>
              <a:gd name="connsiteX31" fmla="*/ 2921619 w 4719944"/>
              <a:gd name="connsiteY31" fmla="*/ 1779132 h 2434467"/>
              <a:gd name="connsiteX32" fmla="*/ 2940669 w 4719944"/>
              <a:gd name="connsiteY32" fmla="*/ 1925182 h 2434467"/>
              <a:gd name="connsiteX33" fmla="*/ 3035919 w 4719944"/>
              <a:gd name="connsiteY33" fmla="*/ 1728332 h 2434467"/>
              <a:gd name="connsiteX34" fmla="*/ 3105769 w 4719944"/>
              <a:gd name="connsiteY34" fmla="*/ 1709282 h 2434467"/>
              <a:gd name="connsiteX35" fmla="*/ 3035919 w 4719944"/>
              <a:gd name="connsiteY35" fmla="*/ 1474332 h 2434467"/>
              <a:gd name="connsiteX36" fmla="*/ 3232769 w 4719944"/>
              <a:gd name="connsiteY36" fmla="*/ 1448932 h 2434467"/>
              <a:gd name="connsiteX37" fmla="*/ 3277219 w 4719944"/>
              <a:gd name="connsiteY37" fmla="*/ 1677532 h 2434467"/>
              <a:gd name="connsiteX38" fmla="*/ 3328019 w 4719944"/>
              <a:gd name="connsiteY38" fmla="*/ 1607682 h 2434467"/>
              <a:gd name="connsiteX39" fmla="*/ 3366119 w 4719944"/>
              <a:gd name="connsiteY39" fmla="*/ 1487032 h 2434467"/>
              <a:gd name="connsiteX40" fmla="*/ 3524869 w 4719944"/>
              <a:gd name="connsiteY40" fmla="*/ 1537832 h 2434467"/>
              <a:gd name="connsiteX41" fmla="*/ 3461369 w 4719944"/>
              <a:gd name="connsiteY41" fmla="*/ 1715632 h 2434467"/>
              <a:gd name="connsiteX42" fmla="*/ 3543919 w 4719944"/>
              <a:gd name="connsiteY42" fmla="*/ 1709282 h 2434467"/>
              <a:gd name="connsiteX43" fmla="*/ 3321669 w 4719944"/>
              <a:gd name="connsiteY43" fmla="*/ 2090282 h 2434467"/>
              <a:gd name="connsiteX44" fmla="*/ 3607419 w 4719944"/>
              <a:gd name="connsiteY44" fmla="*/ 2033132 h 2434467"/>
              <a:gd name="connsiteX45" fmla="*/ 3664570 w 4719944"/>
              <a:gd name="connsiteY45" fmla="*/ 2141083 h 2434467"/>
              <a:gd name="connsiteX46" fmla="*/ 3562970 w 4719944"/>
              <a:gd name="connsiteY46" fmla="*/ 2337932 h 2434467"/>
              <a:gd name="connsiteX47" fmla="*/ 3525375 w 4719944"/>
              <a:gd name="connsiteY47" fmla="*/ 2428425 h 2434467"/>
              <a:gd name="connsiteX48" fmla="*/ 3670919 w 4719944"/>
              <a:gd name="connsiteY48" fmla="*/ 2395082 h 2434467"/>
              <a:gd name="connsiteX49" fmla="*/ 3740770 w 4719944"/>
              <a:gd name="connsiteY49" fmla="*/ 2268081 h 2434467"/>
              <a:gd name="connsiteX50" fmla="*/ 3912219 w 4719944"/>
              <a:gd name="connsiteY50" fmla="*/ 2433182 h 2434467"/>
              <a:gd name="connsiteX51" fmla="*/ 3867770 w 4719944"/>
              <a:gd name="connsiteY51" fmla="*/ 2160131 h 2434467"/>
              <a:gd name="connsiteX52" fmla="*/ 4058270 w 4719944"/>
              <a:gd name="connsiteY52" fmla="*/ 2179181 h 2434467"/>
              <a:gd name="connsiteX53" fmla="*/ 3982070 w 4719944"/>
              <a:gd name="connsiteY53" fmla="*/ 2020433 h 2434467"/>
              <a:gd name="connsiteX54" fmla="*/ 3899108 w 4719944"/>
              <a:gd name="connsiteY54" fmla="*/ 1995911 h 2434467"/>
              <a:gd name="connsiteX55" fmla="*/ 3905870 w 4719944"/>
              <a:gd name="connsiteY55" fmla="*/ 1925181 h 2434467"/>
              <a:gd name="connsiteX56" fmla="*/ 3880470 w 4719944"/>
              <a:gd name="connsiteY56" fmla="*/ 1906131 h 2434467"/>
              <a:gd name="connsiteX57" fmla="*/ 3905870 w 4719944"/>
              <a:gd name="connsiteY57" fmla="*/ 1817232 h 2434467"/>
              <a:gd name="connsiteX58" fmla="*/ 3854658 w 4719944"/>
              <a:gd name="connsiteY58" fmla="*/ 1735561 h 2434467"/>
              <a:gd name="connsiteX59" fmla="*/ 3772520 w 4719944"/>
              <a:gd name="connsiteY59" fmla="*/ 1721982 h 2434467"/>
              <a:gd name="connsiteX60" fmla="*/ 3950320 w 4719944"/>
              <a:gd name="connsiteY60" fmla="*/ 1626732 h 2434467"/>
              <a:gd name="connsiteX61" fmla="*/ 3741275 w 4719944"/>
              <a:gd name="connsiteY61" fmla="*/ 1526725 h 2434467"/>
              <a:gd name="connsiteX62" fmla="*/ 3766170 w 4719944"/>
              <a:gd name="connsiteY62" fmla="*/ 1467983 h 2434467"/>
              <a:gd name="connsiteX63" fmla="*/ 3696319 w 4719944"/>
              <a:gd name="connsiteY63" fmla="*/ 1379082 h 2434467"/>
              <a:gd name="connsiteX64" fmla="*/ 3886819 w 4719944"/>
              <a:gd name="connsiteY64" fmla="*/ 1264782 h 2434467"/>
              <a:gd name="connsiteX65" fmla="*/ 3886819 w 4719944"/>
              <a:gd name="connsiteY65" fmla="*/ 1099682 h 2434467"/>
              <a:gd name="connsiteX66" fmla="*/ 4064619 w 4719944"/>
              <a:gd name="connsiteY66" fmla="*/ 1264782 h 2434467"/>
              <a:gd name="connsiteX67" fmla="*/ 4140819 w 4719944"/>
              <a:gd name="connsiteY67" fmla="*/ 1029832 h 2434467"/>
              <a:gd name="connsiteX68" fmla="*/ 4242419 w 4719944"/>
              <a:gd name="connsiteY68" fmla="*/ 1144132 h 2434467"/>
              <a:gd name="connsiteX69" fmla="*/ 4236069 w 4719944"/>
              <a:gd name="connsiteY69" fmla="*/ 1296532 h 2434467"/>
              <a:gd name="connsiteX70" fmla="*/ 4375769 w 4719944"/>
              <a:gd name="connsiteY70" fmla="*/ 1239382 h 2434467"/>
              <a:gd name="connsiteX71" fmla="*/ 4267819 w 4719944"/>
              <a:gd name="connsiteY71" fmla="*/ 1531482 h 2434467"/>
              <a:gd name="connsiteX72" fmla="*/ 4433425 w 4719944"/>
              <a:gd name="connsiteY72" fmla="*/ 1501325 h 2434467"/>
              <a:gd name="connsiteX73" fmla="*/ 4578969 w 4719944"/>
              <a:gd name="connsiteY73" fmla="*/ 1455282 h 2434467"/>
              <a:gd name="connsiteX74" fmla="*/ 4636625 w 4719944"/>
              <a:gd name="connsiteY74" fmla="*/ 1380675 h 2434467"/>
              <a:gd name="connsiteX75" fmla="*/ 4719176 w 4719944"/>
              <a:gd name="connsiteY75" fmla="*/ 1253675 h 2434467"/>
              <a:gd name="connsiteX76" fmla="*/ 4655169 w 4719944"/>
              <a:gd name="connsiteY76" fmla="*/ 1112382 h 2434467"/>
              <a:gd name="connsiteX77" fmla="*/ 4661519 w 4719944"/>
              <a:gd name="connsiteY77" fmla="*/ 617082 h 2434467"/>
              <a:gd name="connsiteX78" fmla="*/ 4578969 w 4719944"/>
              <a:gd name="connsiteY78" fmla="*/ 432932 h 2434467"/>
              <a:gd name="connsiteX79" fmla="*/ 4490069 w 4719944"/>
              <a:gd name="connsiteY79" fmla="*/ 610732 h 2434467"/>
              <a:gd name="connsiteX80" fmla="*/ 4337669 w 4719944"/>
              <a:gd name="connsiteY80" fmla="*/ 578982 h 2434467"/>
              <a:gd name="connsiteX81" fmla="*/ 4401169 w 4719944"/>
              <a:gd name="connsiteY81" fmla="*/ 331332 h 2434467"/>
              <a:gd name="connsiteX82" fmla="*/ 4261469 w 4719944"/>
              <a:gd name="connsiteY82" fmla="*/ 439282 h 2434467"/>
              <a:gd name="connsiteX83" fmla="*/ 4147169 w 4719944"/>
              <a:gd name="connsiteY83" fmla="*/ 591682 h 2434467"/>
              <a:gd name="connsiteX84" fmla="*/ 4064619 w 4719944"/>
              <a:gd name="connsiteY84" fmla="*/ 553582 h 2434467"/>
              <a:gd name="connsiteX85" fmla="*/ 4102719 w 4719944"/>
              <a:gd name="connsiteY85" fmla="*/ 464682 h 2434467"/>
              <a:gd name="connsiteX86" fmla="*/ 4128119 w 4719944"/>
              <a:gd name="connsiteY86" fmla="*/ 331332 h 2434467"/>
              <a:gd name="connsiteX87" fmla="*/ 4032869 w 4719944"/>
              <a:gd name="connsiteY87" fmla="*/ 426582 h 2434467"/>
              <a:gd name="connsiteX88" fmla="*/ 3886819 w 4719944"/>
              <a:gd name="connsiteY88" fmla="*/ 267832 h 2434467"/>
              <a:gd name="connsiteX89" fmla="*/ 3937619 w 4719944"/>
              <a:gd name="connsiteY89" fmla="*/ 458332 h 2434467"/>
              <a:gd name="connsiteX90" fmla="*/ 3924919 w 4719944"/>
              <a:gd name="connsiteY90" fmla="*/ 585332 h 2434467"/>
              <a:gd name="connsiteX91" fmla="*/ 3886819 w 4719944"/>
              <a:gd name="connsiteY91" fmla="*/ 648832 h 2434467"/>
              <a:gd name="connsiteX92" fmla="*/ 3797919 w 4719944"/>
              <a:gd name="connsiteY92" fmla="*/ 610732 h 2434467"/>
              <a:gd name="connsiteX93" fmla="*/ 3791569 w 4719944"/>
              <a:gd name="connsiteY93" fmla="*/ 502782 h 2434467"/>
              <a:gd name="connsiteX94" fmla="*/ 3715369 w 4719944"/>
              <a:gd name="connsiteY94" fmla="*/ 451982 h 2434467"/>
              <a:gd name="connsiteX95" fmla="*/ 3658219 w 4719944"/>
              <a:gd name="connsiteY95" fmla="*/ 483732 h 2434467"/>
              <a:gd name="connsiteX96" fmla="*/ 3709019 w 4719944"/>
              <a:gd name="connsiteY96" fmla="*/ 572632 h 2434467"/>
              <a:gd name="connsiteX97" fmla="*/ 3689969 w 4719944"/>
              <a:gd name="connsiteY97" fmla="*/ 585332 h 2434467"/>
              <a:gd name="connsiteX98" fmla="*/ 3626469 w 4719944"/>
              <a:gd name="connsiteY98" fmla="*/ 566282 h 2434467"/>
              <a:gd name="connsiteX99" fmla="*/ 3594719 w 4719944"/>
              <a:gd name="connsiteY99" fmla="*/ 471032 h 2434467"/>
              <a:gd name="connsiteX100" fmla="*/ 3670919 w 4719944"/>
              <a:gd name="connsiteY100" fmla="*/ 337682 h 2434467"/>
              <a:gd name="connsiteX101" fmla="*/ 3524869 w 4719944"/>
              <a:gd name="connsiteY101" fmla="*/ 331332 h 2434467"/>
              <a:gd name="connsiteX102" fmla="*/ 3645519 w 4719944"/>
              <a:gd name="connsiteY102" fmla="*/ 255132 h 2434467"/>
              <a:gd name="connsiteX103" fmla="*/ 3613769 w 4719944"/>
              <a:gd name="connsiteY103" fmla="*/ 134482 h 2434467"/>
              <a:gd name="connsiteX104" fmla="*/ 3652376 w 4719944"/>
              <a:gd name="connsiteY104" fmla="*/ 47175 h 2434467"/>
              <a:gd name="connsiteX105" fmla="*/ 3556619 w 4719944"/>
              <a:gd name="connsiteY105" fmla="*/ 109082 h 2434467"/>
              <a:gd name="connsiteX106" fmla="*/ 3480419 w 4719944"/>
              <a:gd name="connsiteY106" fmla="*/ 197982 h 2434467"/>
              <a:gd name="connsiteX107" fmla="*/ 3455019 w 4719944"/>
              <a:gd name="connsiteY107" fmla="*/ 153532 h 2434467"/>
              <a:gd name="connsiteX108" fmla="*/ 3378819 w 4719944"/>
              <a:gd name="connsiteY108" fmla="*/ 153532 h 2434467"/>
              <a:gd name="connsiteX109" fmla="*/ 3378819 w 4719944"/>
              <a:gd name="connsiteY109" fmla="*/ 223382 h 2434467"/>
              <a:gd name="connsiteX110" fmla="*/ 3289919 w 4719944"/>
              <a:gd name="connsiteY110" fmla="*/ 96382 h 2434467"/>
              <a:gd name="connsiteX111" fmla="*/ 3181969 w 4719944"/>
              <a:gd name="connsiteY111" fmla="*/ 45582 h 2434467"/>
              <a:gd name="connsiteX112" fmla="*/ 3207876 w 4719944"/>
              <a:gd name="connsiteY112" fmla="*/ 180525 h 2434467"/>
              <a:gd name="connsiteX113" fmla="*/ 3283569 w 4719944"/>
              <a:gd name="connsiteY113" fmla="*/ 286882 h 2434467"/>
              <a:gd name="connsiteX114" fmla="*/ 3143869 w 4719944"/>
              <a:gd name="connsiteY114" fmla="*/ 236082 h 2434467"/>
              <a:gd name="connsiteX115" fmla="*/ 3074019 w 4719944"/>
              <a:gd name="connsiteY115" fmla="*/ 242432 h 2434467"/>
              <a:gd name="connsiteX116" fmla="*/ 3010519 w 4719944"/>
              <a:gd name="connsiteY116" fmla="*/ 312282 h 2434467"/>
              <a:gd name="connsiteX117" fmla="*/ 2762869 w 4719944"/>
              <a:gd name="connsiteY117" fmla="*/ 331332 h 2434467"/>
              <a:gd name="connsiteX118" fmla="*/ 2813669 w 4719944"/>
              <a:gd name="connsiteY118" fmla="*/ 236082 h 2434467"/>
              <a:gd name="connsiteX119" fmla="*/ 2635869 w 4719944"/>
              <a:gd name="connsiteY119" fmla="*/ 229732 h 2434467"/>
              <a:gd name="connsiteX120" fmla="*/ 2451719 w 4719944"/>
              <a:gd name="connsiteY120" fmla="*/ 255132 h 2434467"/>
              <a:gd name="connsiteX121" fmla="*/ 2489819 w 4719944"/>
              <a:gd name="connsiteY121" fmla="*/ 159882 h 2434467"/>
              <a:gd name="connsiteX122" fmla="*/ 2318369 w 4719944"/>
              <a:gd name="connsiteY122" fmla="*/ 70982 h 2434467"/>
              <a:gd name="connsiteX123" fmla="*/ 2115169 w 4719944"/>
              <a:gd name="connsiteY123" fmla="*/ 1132 h 2434467"/>
              <a:gd name="connsiteX124" fmla="*/ 1518269 w 4719944"/>
              <a:gd name="connsiteY124" fmla="*/ 128132 h 2434467"/>
              <a:gd name="connsiteX125" fmla="*/ 1816719 w 4719944"/>
              <a:gd name="connsiteY125" fmla="*/ 178932 h 2434467"/>
              <a:gd name="connsiteX126" fmla="*/ 2134219 w 4719944"/>
              <a:gd name="connsiteY126" fmla="*/ 128132 h 2434467"/>
              <a:gd name="connsiteX127" fmla="*/ 2286619 w 4719944"/>
              <a:gd name="connsiteY127" fmla="*/ 197982 h 2434467"/>
              <a:gd name="connsiteX128" fmla="*/ 2286619 w 4719944"/>
              <a:gd name="connsiteY128" fmla="*/ 305932 h 2434467"/>
              <a:gd name="connsiteX129" fmla="*/ 2223119 w 4719944"/>
              <a:gd name="connsiteY129" fmla="*/ 305932 h 2434467"/>
              <a:gd name="connsiteX130" fmla="*/ 2140569 w 4719944"/>
              <a:gd name="connsiteY130" fmla="*/ 420232 h 2434467"/>
              <a:gd name="connsiteX131" fmla="*/ 2216769 w 4719944"/>
              <a:gd name="connsiteY131" fmla="*/ 420232 h 2434467"/>
              <a:gd name="connsiteX132" fmla="*/ 2362819 w 4719944"/>
              <a:gd name="connsiteY132" fmla="*/ 318632 h 2434467"/>
              <a:gd name="connsiteX133" fmla="*/ 2388219 w 4719944"/>
              <a:gd name="connsiteY133" fmla="*/ 502782 h 2434467"/>
              <a:gd name="connsiteX134" fmla="*/ 2432669 w 4719944"/>
              <a:gd name="connsiteY134" fmla="*/ 426582 h 2434467"/>
              <a:gd name="connsiteX135" fmla="*/ 2458069 w 4719944"/>
              <a:gd name="connsiteY135" fmla="*/ 363082 h 2434467"/>
              <a:gd name="connsiteX136" fmla="*/ 2623169 w 4719944"/>
              <a:gd name="connsiteY136" fmla="*/ 451982 h 2434467"/>
              <a:gd name="connsiteX137" fmla="*/ 2578719 w 4719944"/>
              <a:gd name="connsiteY137" fmla="*/ 566282 h 2434467"/>
              <a:gd name="connsiteX138" fmla="*/ 2680319 w 4719944"/>
              <a:gd name="connsiteY138" fmla="*/ 528182 h 2434467"/>
              <a:gd name="connsiteX139" fmla="*/ 2820019 w 4719944"/>
              <a:gd name="connsiteY139" fmla="*/ 528182 h 2434467"/>
              <a:gd name="connsiteX140" fmla="*/ 2705719 w 4719944"/>
              <a:gd name="connsiteY140" fmla="*/ 648832 h 2434467"/>
              <a:gd name="connsiteX141" fmla="*/ 2661269 w 4719944"/>
              <a:gd name="connsiteY141" fmla="*/ 718682 h 2434467"/>
              <a:gd name="connsiteX142" fmla="*/ 2781919 w 4719944"/>
              <a:gd name="connsiteY142" fmla="*/ 725032 h 2434467"/>
              <a:gd name="connsiteX143" fmla="*/ 2832719 w 4719944"/>
              <a:gd name="connsiteY143" fmla="*/ 693282 h 2434467"/>
              <a:gd name="connsiteX144" fmla="*/ 2902569 w 4719944"/>
              <a:gd name="connsiteY144" fmla="*/ 642482 h 2434467"/>
              <a:gd name="connsiteX145" fmla="*/ 2997819 w 4719944"/>
              <a:gd name="connsiteY145" fmla="*/ 661532 h 2434467"/>
              <a:gd name="connsiteX146" fmla="*/ 3029569 w 4719944"/>
              <a:gd name="connsiteY146" fmla="*/ 623432 h 2434467"/>
              <a:gd name="connsiteX147" fmla="*/ 3137519 w 4719944"/>
              <a:gd name="connsiteY147" fmla="*/ 655182 h 2434467"/>
              <a:gd name="connsiteX148" fmla="*/ 3118469 w 4719944"/>
              <a:gd name="connsiteY148" fmla="*/ 788532 h 2434467"/>
              <a:gd name="connsiteX149" fmla="*/ 3194669 w 4719944"/>
              <a:gd name="connsiteY149" fmla="*/ 686932 h 2434467"/>
              <a:gd name="connsiteX150" fmla="*/ 3251819 w 4719944"/>
              <a:gd name="connsiteY150" fmla="*/ 610732 h 2434467"/>
              <a:gd name="connsiteX151" fmla="*/ 3518519 w 4719944"/>
              <a:gd name="connsiteY151" fmla="*/ 807582 h 2434467"/>
              <a:gd name="connsiteX152" fmla="*/ 3347069 w 4719944"/>
              <a:gd name="connsiteY152" fmla="*/ 966332 h 2434467"/>
              <a:gd name="connsiteX153" fmla="*/ 3328019 w 4719944"/>
              <a:gd name="connsiteY153" fmla="*/ 1029832 h 2434467"/>
              <a:gd name="connsiteX154" fmla="*/ 3004169 w 4719944"/>
              <a:gd name="connsiteY154" fmla="*/ 1036182 h 2434467"/>
              <a:gd name="connsiteX155" fmla="*/ 2997819 w 4719944"/>
              <a:gd name="connsiteY155" fmla="*/ 947282 h 2434467"/>
              <a:gd name="connsiteX156" fmla="*/ 2921619 w 4719944"/>
              <a:gd name="connsiteY156" fmla="*/ 883782 h 2434467"/>
              <a:gd name="connsiteX157" fmla="*/ 2953369 w 4719944"/>
              <a:gd name="connsiteY157" fmla="*/ 1023482 h 2434467"/>
              <a:gd name="connsiteX158" fmla="*/ 2953369 w 4719944"/>
              <a:gd name="connsiteY158" fmla="*/ 1055232 h 2434467"/>
              <a:gd name="connsiteX159" fmla="*/ 2927969 w 4719944"/>
              <a:gd name="connsiteY159" fmla="*/ 1175882 h 2434467"/>
              <a:gd name="connsiteX160" fmla="*/ 2762869 w 4719944"/>
              <a:gd name="connsiteY160" fmla="*/ 1017132 h 2434467"/>
              <a:gd name="connsiteX161" fmla="*/ 2769219 w 4719944"/>
              <a:gd name="connsiteY161" fmla="*/ 1086982 h 2434467"/>
              <a:gd name="connsiteX162" fmla="*/ 2756519 w 4719944"/>
              <a:gd name="connsiteY162" fmla="*/ 1175882 h 2434467"/>
              <a:gd name="connsiteX163" fmla="*/ 2527919 w 4719944"/>
              <a:gd name="connsiteY163" fmla="*/ 1207632 h 2434467"/>
              <a:gd name="connsiteX164" fmla="*/ 2337419 w 4719944"/>
              <a:gd name="connsiteY164" fmla="*/ 1283832 h 2434467"/>
              <a:gd name="connsiteX165" fmla="*/ 2419969 w 4719944"/>
              <a:gd name="connsiteY165" fmla="*/ 947282 h 2434467"/>
              <a:gd name="connsiteX166" fmla="*/ 2318369 w 4719944"/>
              <a:gd name="connsiteY166" fmla="*/ 1061582 h 2434467"/>
              <a:gd name="connsiteX167" fmla="*/ 2178669 w 4719944"/>
              <a:gd name="connsiteY167" fmla="*/ 998082 h 2434467"/>
              <a:gd name="connsiteX168" fmla="*/ 2286619 w 4719944"/>
              <a:gd name="connsiteY168" fmla="*/ 1106032 h 2434467"/>
              <a:gd name="connsiteX169" fmla="*/ 2242169 w 4719944"/>
              <a:gd name="connsiteY169" fmla="*/ 1201282 h 2434467"/>
              <a:gd name="connsiteX170" fmla="*/ 2159619 w 4719944"/>
              <a:gd name="connsiteY170" fmla="*/ 1201282 h 2434467"/>
              <a:gd name="connsiteX171" fmla="*/ 2146919 w 4719944"/>
              <a:gd name="connsiteY171" fmla="*/ 1258432 h 2434467"/>
              <a:gd name="connsiteX172" fmla="*/ 2051669 w 4719944"/>
              <a:gd name="connsiteY172" fmla="*/ 1252082 h 2434467"/>
              <a:gd name="connsiteX173" fmla="*/ 1975469 w 4719944"/>
              <a:gd name="connsiteY173" fmla="*/ 1112382 h 2434467"/>
              <a:gd name="connsiteX174" fmla="*/ 1931019 w 4719944"/>
              <a:gd name="connsiteY174" fmla="*/ 1074282 h 2434467"/>
              <a:gd name="connsiteX175" fmla="*/ 1886569 w 4719944"/>
              <a:gd name="connsiteY175" fmla="*/ 953632 h 2434467"/>
              <a:gd name="connsiteX176" fmla="*/ 1873869 w 4719944"/>
              <a:gd name="connsiteY176" fmla="*/ 1144132 h 2434467"/>
              <a:gd name="connsiteX177" fmla="*/ 1950069 w 4719944"/>
              <a:gd name="connsiteY177" fmla="*/ 1258432 h 2434467"/>
              <a:gd name="connsiteX178" fmla="*/ 1677019 w 4719944"/>
              <a:gd name="connsiteY178" fmla="*/ 1379082 h 2434467"/>
              <a:gd name="connsiteX179" fmla="*/ 1664319 w 4719944"/>
              <a:gd name="connsiteY179" fmla="*/ 1271132 h 2434467"/>
              <a:gd name="connsiteX180" fmla="*/ 1550019 w 4719944"/>
              <a:gd name="connsiteY180" fmla="*/ 1207632 h 2434467"/>
              <a:gd name="connsiteX181" fmla="*/ 1562719 w 4719944"/>
              <a:gd name="connsiteY181" fmla="*/ 1264782 h 2434467"/>
              <a:gd name="connsiteX182" fmla="*/ 1562719 w 4719944"/>
              <a:gd name="connsiteY182" fmla="*/ 1353682 h 2434467"/>
              <a:gd name="connsiteX183" fmla="*/ 1334119 w 4719944"/>
              <a:gd name="connsiteY183" fmla="*/ 1417182 h 2434467"/>
              <a:gd name="connsiteX184" fmla="*/ 1308719 w 4719944"/>
              <a:gd name="connsiteY184" fmla="*/ 1537832 h 2434467"/>
              <a:gd name="connsiteX185" fmla="*/ 1226169 w 4719944"/>
              <a:gd name="connsiteY185" fmla="*/ 1582282 h 2434467"/>
              <a:gd name="connsiteX186" fmla="*/ 1194419 w 4719944"/>
              <a:gd name="connsiteY186" fmla="*/ 1448932 h 2434467"/>
              <a:gd name="connsiteX187" fmla="*/ 1073769 w 4719944"/>
              <a:gd name="connsiteY187" fmla="*/ 1404482 h 2434467"/>
              <a:gd name="connsiteX188" fmla="*/ 915371 w 4719944"/>
              <a:gd name="connsiteY188" fmla="*/ 1199061 h 2434467"/>
              <a:gd name="connsiteX189" fmla="*/ 883621 w 4719944"/>
              <a:gd name="connsiteY189" fmla="*/ 1033961 h 2434467"/>
              <a:gd name="connsiteX190" fmla="*/ 781669 w 4719944"/>
              <a:gd name="connsiteY190" fmla="*/ 985382 h 2434467"/>
              <a:gd name="connsiteX191" fmla="*/ 629269 w 4719944"/>
              <a:gd name="connsiteY191" fmla="*/ 737732 h 2434467"/>
              <a:gd name="connsiteX192" fmla="*/ 616569 w 4719944"/>
              <a:gd name="connsiteY192" fmla="*/ 820282 h 2434467"/>
              <a:gd name="connsiteX193" fmla="*/ 489569 w 4719944"/>
              <a:gd name="connsiteY193" fmla="*/ 839332 h 2434467"/>
              <a:gd name="connsiteX194" fmla="*/ 483219 w 4719944"/>
              <a:gd name="connsiteY194" fmla="*/ 750432 h 2434467"/>
              <a:gd name="connsiteX195" fmla="*/ 165719 w 4719944"/>
              <a:gd name="connsiteY195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1220499 w 4720624"/>
              <a:gd name="connsiteY17" fmla="*/ 2166482 h 2434467"/>
              <a:gd name="connsiteX18" fmla="*/ 1430049 w 4720624"/>
              <a:gd name="connsiteY18" fmla="*/ 1715632 h 2434467"/>
              <a:gd name="connsiteX19" fmla="*/ 1582449 w 4720624"/>
              <a:gd name="connsiteY19" fmla="*/ 2109332 h 2434467"/>
              <a:gd name="connsiteX20" fmla="*/ 1614200 w 4720624"/>
              <a:gd name="connsiteY20" fmla="*/ 2033132 h 2434467"/>
              <a:gd name="connsiteX21" fmla="*/ 1614200 w 4720624"/>
              <a:gd name="connsiteY21" fmla="*/ 1823582 h 2434467"/>
              <a:gd name="connsiteX22" fmla="*/ 1658649 w 4720624"/>
              <a:gd name="connsiteY22" fmla="*/ 1721982 h 2434467"/>
              <a:gd name="connsiteX23" fmla="*/ 1830099 w 4720624"/>
              <a:gd name="connsiteY23" fmla="*/ 1753732 h 2434467"/>
              <a:gd name="connsiteX24" fmla="*/ 2160299 w 4720624"/>
              <a:gd name="connsiteY24" fmla="*/ 1728332 h 2434467"/>
              <a:gd name="connsiteX25" fmla="*/ 2414299 w 4720624"/>
              <a:gd name="connsiteY25" fmla="*/ 1518782 h 2434467"/>
              <a:gd name="connsiteX26" fmla="*/ 2312699 w 4720624"/>
              <a:gd name="connsiteY26" fmla="*/ 2077582 h 2434467"/>
              <a:gd name="connsiteX27" fmla="*/ 2566699 w 4720624"/>
              <a:gd name="connsiteY27" fmla="*/ 2014082 h 2434467"/>
              <a:gd name="connsiteX28" fmla="*/ 2534950 w 4720624"/>
              <a:gd name="connsiteY28" fmla="*/ 1912482 h 2434467"/>
              <a:gd name="connsiteX29" fmla="*/ 2617500 w 4720624"/>
              <a:gd name="connsiteY29" fmla="*/ 1741032 h 2434467"/>
              <a:gd name="connsiteX30" fmla="*/ 2630199 w 4720624"/>
              <a:gd name="connsiteY30" fmla="*/ 1633082 h 2434467"/>
              <a:gd name="connsiteX31" fmla="*/ 2922299 w 4720624"/>
              <a:gd name="connsiteY31" fmla="*/ 1779132 h 2434467"/>
              <a:gd name="connsiteX32" fmla="*/ 2941349 w 4720624"/>
              <a:gd name="connsiteY32" fmla="*/ 1925182 h 2434467"/>
              <a:gd name="connsiteX33" fmla="*/ 3036599 w 4720624"/>
              <a:gd name="connsiteY33" fmla="*/ 1728332 h 2434467"/>
              <a:gd name="connsiteX34" fmla="*/ 3106449 w 4720624"/>
              <a:gd name="connsiteY34" fmla="*/ 1709282 h 2434467"/>
              <a:gd name="connsiteX35" fmla="*/ 3036599 w 4720624"/>
              <a:gd name="connsiteY35" fmla="*/ 1474332 h 2434467"/>
              <a:gd name="connsiteX36" fmla="*/ 3233449 w 4720624"/>
              <a:gd name="connsiteY36" fmla="*/ 1448932 h 2434467"/>
              <a:gd name="connsiteX37" fmla="*/ 3277899 w 4720624"/>
              <a:gd name="connsiteY37" fmla="*/ 1677532 h 2434467"/>
              <a:gd name="connsiteX38" fmla="*/ 3328699 w 4720624"/>
              <a:gd name="connsiteY38" fmla="*/ 1607682 h 2434467"/>
              <a:gd name="connsiteX39" fmla="*/ 3366799 w 4720624"/>
              <a:gd name="connsiteY39" fmla="*/ 1487032 h 2434467"/>
              <a:gd name="connsiteX40" fmla="*/ 3525549 w 4720624"/>
              <a:gd name="connsiteY40" fmla="*/ 1537832 h 2434467"/>
              <a:gd name="connsiteX41" fmla="*/ 3462049 w 4720624"/>
              <a:gd name="connsiteY41" fmla="*/ 1715632 h 2434467"/>
              <a:gd name="connsiteX42" fmla="*/ 3544599 w 4720624"/>
              <a:gd name="connsiteY42" fmla="*/ 1709282 h 2434467"/>
              <a:gd name="connsiteX43" fmla="*/ 3322349 w 4720624"/>
              <a:gd name="connsiteY43" fmla="*/ 2090282 h 2434467"/>
              <a:gd name="connsiteX44" fmla="*/ 3608099 w 4720624"/>
              <a:gd name="connsiteY44" fmla="*/ 2033132 h 2434467"/>
              <a:gd name="connsiteX45" fmla="*/ 3665250 w 4720624"/>
              <a:gd name="connsiteY45" fmla="*/ 2141083 h 2434467"/>
              <a:gd name="connsiteX46" fmla="*/ 3563650 w 4720624"/>
              <a:gd name="connsiteY46" fmla="*/ 2337932 h 2434467"/>
              <a:gd name="connsiteX47" fmla="*/ 3526055 w 4720624"/>
              <a:gd name="connsiteY47" fmla="*/ 2428425 h 2434467"/>
              <a:gd name="connsiteX48" fmla="*/ 3671599 w 4720624"/>
              <a:gd name="connsiteY48" fmla="*/ 2395082 h 2434467"/>
              <a:gd name="connsiteX49" fmla="*/ 3741450 w 4720624"/>
              <a:gd name="connsiteY49" fmla="*/ 2268081 h 2434467"/>
              <a:gd name="connsiteX50" fmla="*/ 3912899 w 4720624"/>
              <a:gd name="connsiteY50" fmla="*/ 2433182 h 2434467"/>
              <a:gd name="connsiteX51" fmla="*/ 3868450 w 4720624"/>
              <a:gd name="connsiteY51" fmla="*/ 2160131 h 2434467"/>
              <a:gd name="connsiteX52" fmla="*/ 4058950 w 4720624"/>
              <a:gd name="connsiteY52" fmla="*/ 2179181 h 2434467"/>
              <a:gd name="connsiteX53" fmla="*/ 3982750 w 4720624"/>
              <a:gd name="connsiteY53" fmla="*/ 2020433 h 2434467"/>
              <a:gd name="connsiteX54" fmla="*/ 3899788 w 4720624"/>
              <a:gd name="connsiteY54" fmla="*/ 1995911 h 2434467"/>
              <a:gd name="connsiteX55" fmla="*/ 3906550 w 4720624"/>
              <a:gd name="connsiteY55" fmla="*/ 1925181 h 2434467"/>
              <a:gd name="connsiteX56" fmla="*/ 3881150 w 4720624"/>
              <a:gd name="connsiteY56" fmla="*/ 1906131 h 2434467"/>
              <a:gd name="connsiteX57" fmla="*/ 3906550 w 4720624"/>
              <a:gd name="connsiteY57" fmla="*/ 1817232 h 2434467"/>
              <a:gd name="connsiteX58" fmla="*/ 3855338 w 4720624"/>
              <a:gd name="connsiteY58" fmla="*/ 1735561 h 2434467"/>
              <a:gd name="connsiteX59" fmla="*/ 3773200 w 4720624"/>
              <a:gd name="connsiteY59" fmla="*/ 1721982 h 2434467"/>
              <a:gd name="connsiteX60" fmla="*/ 3951000 w 4720624"/>
              <a:gd name="connsiteY60" fmla="*/ 1626732 h 2434467"/>
              <a:gd name="connsiteX61" fmla="*/ 3741955 w 4720624"/>
              <a:gd name="connsiteY61" fmla="*/ 1526725 h 2434467"/>
              <a:gd name="connsiteX62" fmla="*/ 3766850 w 4720624"/>
              <a:gd name="connsiteY62" fmla="*/ 1467983 h 2434467"/>
              <a:gd name="connsiteX63" fmla="*/ 3696999 w 4720624"/>
              <a:gd name="connsiteY63" fmla="*/ 1379082 h 2434467"/>
              <a:gd name="connsiteX64" fmla="*/ 3887499 w 4720624"/>
              <a:gd name="connsiteY64" fmla="*/ 1264782 h 2434467"/>
              <a:gd name="connsiteX65" fmla="*/ 3887499 w 4720624"/>
              <a:gd name="connsiteY65" fmla="*/ 1099682 h 2434467"/>
              <a:gd name="connsiteX66" fmla="*/ 4065299 w 4720624"/>
              <a:gd name="connsiteY66" fmla="*/ 1264782 h 2434467"/>
              <a:gd name="connsiteX67" fmla="*/ 4141499 w 4720624"/>
              <a:gd name="connsiteY67" fmla="*/ 1029832 h 2434467"/>
              <a:gd name="connsiteX68" fmla="*/ 4243099 w 4720624"/>
              <a:gd name="connsiteY68" fmla="*/ 1144132 h 2434467"/>
              <a:gd name="connsiteX69" fmla="*/ 4236749 w 4720624"/>
              <a:gd name="connsiteY69" fmla="*/ 1296532 h 2434467"/>
              <a:gd name="connsiteX70" fmla="*/ 4376449 w 4720624"/>
              <a:gd name="connsiteY70" fmla="*/ 1239382 h 2434467"/>
              <a:gd name="connsiteX71" fmla="*/ 4268499 w 4720624"/>
              <a:gd name="connsiteY71" fmla="*/ 1531482 h 2434467"/>
              <a:gd name="connsiteX72" fmla="*/ 4434105 w 4720624"/>
              <a:gd name="connsiteY72" fmla="*/ 1501325 h 2434467"/>
              <a:gd name="connsiteX73" fmla="*/ 4579649 w 4720624"/>
              <a:gd name="connsiteY73" fmla="*/ 1455282 h 2434467"/>
              <a:gd name="connsiteX74" fmla="*/ 4637305 w 4720624"/>
              <a:gd name="connsiteY74" fmla="*/ 1380675 h 2434467"/>
              <a:gd name="connsiteX75" fmla="*/ 4719856 w 4720624"/>
              <a:gd name="connsiteY75" fmla="*/ 1253675 h 2434467"/>
              <a:gd name="connsiteX76" fmla="*/ 4655849 w 4720624"/>
              <a:gd name="connsiteY76" fmla="*/ 1112382 h 2434467"/>
              <a:gd name="connsiteX77" fmla="*/ 4662199 w 4720624"/>
              <a:gd name="connsiteY77" fmla="*/ 617082 h 2434467"/>
              <a:gd name="connsiteX78" fmla="*/ 4579649 w 4720624"/>
              <a:gd name="connsiteY78" fmla="*/ 432932 h 2434467"/>
              <a:gd name="connsiteX79" fmla="*/ 4490749 w 4720624"/>
              <a:gd name="connsiteY79" fmla="*/ 610732 h 2434467"/>
              <a:gd name="connsiteX80" fmla="*/ 4338349 w 4720624"/>
              <a:gd name="connsiteY80" fmla="*/ 578982 h 2434467"/>
              <a:gd name="connsiteX81" fmla="*/ 4401849 w 4720624"/>
              <a:gd name="connsiteY81" fmla="*/ 331332 h 2434467"/>
              <a:gd name="connsiteX82" fmla="*/ 4262149 w 4720624"/>
              <a:gd name="connsiteY82" fmla="*/ 439282 h 2434467"/>
              <a:gd name="connsiteX83" fmla="*/ 4147849 w 4720624"/>
              <a:gd name="connsiteY83" fmla="*/ 591682 h 2434467"/>
              <a:gd name="connsiteX84" fmla="*/ 4065299 w 4720624"/>
              <a:gd name="connsiteY84" fmla="*/ 553582 h 2434467"/>
              <a:gd name="connsiteX85" fmla="*/ 4103399 w 4720624"/>
              <a:gd name="connsiteY85" fmla="*/ 464682 h 2434467"/>
              <a:gd name="connsiteX86" fmla="*/ 4128799 w 4720624"/>
              <a:gd name="connsiteY86" fmla="*/ 331332 h 2434467"/>
              <a:gd name="connsiteX87" fmla="*/ 4033549 w 4720624"/>
              <a:gd name="connsiteY87" fmla="*/ 426582 h 2434467"/>
              <a:gd name="connsiteX88" fmla="*/ 3887499 w 4720624"/>
              <a:gd name="connsiteY88" fmla="*/ 267832 h 2434467"/>
              <a:gd name="connsiteX89" fmla="*/ 3938299 w 4720624"/>
              <a:gd name="connsiteY89" fmla="*/ 458332 h 2434467"/>
              <a:gd name="connsiteX90" fmla="*/ 3925599 w 4720624"/>
              <a:gd name="connsiteY90" fmla="*/ 585332 h 2434467"/>
              <a:gd name="connsiteX91" fmla="*/ 3887499 w 4720624"/>
              <a:gd name="connsiteY91" fmla="*/ 648832 h 2434467"/>
              <a:gd name="connsiteX92" fmla="*/ 3798599 w 4720624"/>
              <a:gd name="connsiteY92" fmla="*/ 610732 h 2434467"/>
              <a:gd name="connsiteX93" fmla="*/ 3792249 w 4720624"/>
              <a:gd name="connsiteY93" fmla="*/ 502782 h 2434467"/>
              <a:gd name="connsiteX94" fmla="*/ 3716049 w 4720624"/>
              <a:gd name="connsiteY94" fmla="*/ 451982 h 2434467"/>
              <a:gd name="connsiteX95" fmla="*/ 3658899 w 4720624"/>
              <a:gd name="connsiteY95" fmla="*/ 483732 h 2434467"/>
              <a:gd name="connsiteX96" fmla="*/ 3709699 w 4720624"/>
              <a:gd name="connsiteY96" fmla="*/ 572632 h 2434467"/>
              <a:gd name="connsiteX97" fmla="*/ 3690649 w 4720624"/>
              <a:gd name="connsiteY97" fmla="*/ 585332 h 2434467"/>
              <a:gd name="connsiteX98" fmla="*/ 3627149 w 4720624"/>
              <a:gd name="connsiteY98" fmla="*/ 566282 h 2434467"/>
              <a:gd name="connsiteX99" fmla="*/ 3595399 w 4720624"/>
              <a:gd name="connsiteY99" fmla="*/ 471032 h 2434467"/>
              <a:gd name="connsiteX100" fmla="*/ 3671599 w 4720624"/>
              <a:gd name="connsiteY100" fmla="*/ 337682 h 2434467"/>
              <a:gd name="connsiteX101" fmla="*/ 3525549 w 4720624"/>
              <a:gd name="connsiteY101" fmla="*/ 331332 h 2434467"/>
              <a:gd name="connsiteX102" fmla="*/ 3646199 w 4720624"/>
              <a:gd name="connsiteY102" fmla="*/ 255132 h 2434467"/>
              <a:gd name="connsiteX103" fmla="*/ 3614449 w 4720624"/>
              <a:gd name="connsiteY103" fmla="*/ 134482 h 2434467"/>
              <a:gd name="connsiteX104" fmla="*/ 3653056 w 4720624"/>
              <a:gd name="connsiteY104" fmla="*/ 47175 h 2434467"/>
              <a:gd name="connsiteX105" fmla="*/ 3557299 w 4720624"/>
              <a:gd name="connsiteY105" fmla="*/ 109082 h 2434467"/>
              <a:gd name="connsiteX106" fmla="*/ 3481099 w 4720624"/>
              <a:gd name="connsiteY106" fmla="*/ 197982 h 2434467"/>
              <a:gd name="connsiteX107" fmla="*/ 3455699 w 4720624"/>
              <a:gd name="connsiteY107" fmla="*/ 153532 h 2434467"/>
              <a:gd name="connsiteX108" fmla="*/ 3379499 w 4720624"/>
              <a:gd name="connsiteY108" fmla="*/ 153532 h 2434467"/>
              <a:gd name="connsiteX109" fmla="*/ 3379499 w 4720624"/>
              <a:gd name="connsiteY109" fmla="*/ 223382 h 2434467"/>
              <a:gd name="connsiteX110" fmla="*/ 3290599 w 4720624"/>
              <a:gd name="connsiteY110" fmla="*/ 96382 h 2434467"/>
              <a:gd name="connsiteX111" fmla="*/ 3182649 w 4720624"/>
              <a:gd name="connsiteY111" fmla="*/ 45582 h 2434467"/>
              <a:gd name="connsiteX112" fmla="*/ 3208556 w 4720624"/>
              <a:gd name="connsiteY112" fmla="*/ 180525 h 2434467"/>
              <a:gd name="connsiteX113" fmla="*/ 3284249 w 4720624"/>
              <a:gd name="connsiteY113" fmla="*/ 286882 h 2434467"/>
              <a:gd name="connsiteX114" fmla="*/ 3144549 w 4720624"/>
              <a:gd name="connsiteY114" fmla="*/ 236082 h 2434467"/>
              <a:gd name="connsiteX115" fmla="*/ 3074699 w 4720624"/>
              <a:gd name="connsiteY115" fmla="*/ 242432 h 2434467"/>
              <a:gd name="connsiteX116" fmla="*/ 3011199 w 4720624"/>
              <a:gd name="connsiteY116" fmla="*/ 312282 h 2434467"/>
              <a:gd name="connsiteX117" fmla="*/ 2763549 w 4720624"/>
              <a:gd name="connsiteY117" fmla="*/ 331332 h 2434467"/>
              <a:gd name="connsiteX118" fmla="*/ 2814349 w 4720624"/>
              <a:gd name="connsiteY118" fmla="*/ 236082 h 2434467"/>
              <a:gd name="connsiteX119" fmla="*/ 2636549 w 4720624"/>
              <a:gd name="connsiteY119" fmla="*/ 229732 h 2434467"/>
              <a:gd name="connsiteX120" fmla="*/ 2452399 w 4720624"/>
              <a:gd name="connsiteY120" fmla="*/ 255132 h 2434467"/>
              <a:gd name="connsiteX121" fmla="*/ 2490499 w 4720624"/>
              <a:gd name="connsiteY121" fmla="*/ 159882 h 2434467"/>
              <a:gd name="connsiteX122" fmla="*/ 2319049 w 4720624"/>
              <a:gd name="connsiteY122" fmla="*/ 70982 h 2434467"/>
              <a:gd name="connsiteX123" fmla="*/ 2115849 w 4720624"/>
              <a:gd name="connsiteY123" fmla="*/ 1132 h 2434467"/>
              <a:gd name="connsiteX124" fmla="*/ 1518949 w 4720624"/>
              <a:gd name="connsiteY124" fmla="*/ 128132 h 2434467"/>
              <a:gd name="connsiteX125" fmla="*/ 1817399 w 4720624"/>
              <a:gd name="connsiteY125" fmla="*/ 178932 h 2434467"/>
              <a:gd name="connsiteX126" fmla="*/ 2134899 w 4720624"/>
              <a:gd name="connsiteY126" fmla="*/ 128132 h 2434467"/>
              <a:gd name="connsiteX127" fmla="*/ 2287299 w 4720624"/>
              <a:gd name="connsiteY127" fmla="*/ 197982 h 2434467"/>
              <a:gd name="connsiteX128" fmla="*/ 2287299 w 4720624"/>
              <a:gd name="connsiteY128" fmla="*/ 305932 h 2434467"/>
              <a:gd name="connsiteX129" fmla="*/ 2223799 w 4720624"/>
              <a:gd name="connsiteY129" fmla="*/ 305932 h 2434467"/>
              <a:gd name="connsiteX130" fmla="*/ 2141249 w 4720624"/>
              <a:gd name="connsiteY130" fmla="*/ 420232 h 2434467"/>
              <a:gd name="connsiteX131" fmla="*/ 2217449 w 4720624"/>
              <a:gd name="connsiteY131" fmla="*/ 420232 h 2434467"/>
              <a:gd name="connsiteX132" fmla="*/ 2363499 w 4720624"/>
              <a:gd name="connsiteY132" fmla="*/ 318632 h 2434467"/>
              <a:gd name="connsiteX133" fmla="*/ 2388899 w 4720624"/>
              <a:gd name="connsiteY133" fmla="*/ 502782 h 2434467"/>
              <a:gd name="connsiteX134" fmla="*/ 2433349 w 4720624"/>
              <a:gd name="connsiteY134" fmla="*/ 426582 h 2434467"/>
              <a:gd name="connsiteX135" fmla="*/ 2458749 w 4720624"/>
              <a:gd name="connsiteY135" fmla="*/ 363082 h 2434467"/>
              <a:gd name="connsiteX136" fmla="*/ 2623849 w 4720624"/>
              <a:gd name="connsiteY136" fmla="*/ 451982 h 2434467"/>
              <a:gd name="connsiteX137" fmla="*/ 2579399 w 4720624"/>
              <a:gd name="connsiteY137" fmla="*/ 566282 h 2434467"/>
              <a:gd name="connsiteX138" fmla="*/ 2680999 w 4720624"/>
              <a:gd name="connsiteY138" fmla="*/ 528182 h 2434467"/>
              <a:gd name="connsiteX139" fmla="*/ 2820699 w 4720624"/>
              <a:gd name="connsiteY139" fmla="*/ 528182 h 2434467"/>
              <a:gd name="connsiteX140" fmla="*/ 2706399 w 4720624"/>
              <a:gd name="connsiteY140" fmla="*/ 648832 h 2434467"/>
              <a:gd name="connsiteX141" fmla="*/ 2661949 w 4720624"/>
              <a:gd name="connsiteY141" fmla="*/ 718682 h 2434467"/>
              <a:gd name="connsiteX142" fmla="*/ 2782599 w 4720624"/>
              <a:gd name="connsiteY142" fmla="*/ 725032 h 2434467"/>
              <a:gd name="connsiteX143" fmla="*/ 2833399 w 4720624"/>
              <a:gd name="connsiteY143" fmla="*/ 693282 h 2434467"/>
              <a:gd name="connsiteX144" fmla="*/ 2903249 w 4720624"/>
              <a:gd name="connsiteY144" fmla="*/ 642482 h 2434467"/>
              <a:gd name="connsiteX145" fmla="*/ 2998499 w 4720624"/>
              <a:gd name="connsiteY145" fmla="*/ 661532 h 2434467"/>
              <a:gd name="connsiteX146" fmla="*/ 3030249 w 4720624"/>
              <a:gd name="connsiteY146" fmla="*/ 623432 h 2434467"/>
              <a:gd name="connsiteX147" fmla="*/ 3138199 w 4720624"/>
              <a:gd name="connsiteY147" fmla="*/ 655182 h 2434467"/>
              <a:gd name="connsiteX148" fmla="*/ 3119149 w 4720624"/>
              <a:gd name="connsiteY148" fmla="*/ 788532 h 2434467"/>
              <a:gd name="connsiteX149" fmla="*/ 3195349 w 4720624"/>
              <a:gd name="connsiteY149" fmla="*/ 686932 h 2434467"/>
              <a:gd name="connsiteX150" fmla="*/ 3252499 w 4720624"/>
              <a:gd name="connsiteY150" fmla="*/ 610732 h 2434467"/>
              <a:gd name="connsiteX151" fmla="*/ 3519199 w 4720624"/>
              <a:gd name="connsiteY151" fmla="*/ 807582 h 2434467"/>
              <a:gd name="connsiteX152" fmla="*/ 3347749 w 4720624"/>
              <a:gd name="connsiteY152" fmla="*/ 966332 h 2434467"/>
              <a:gd name="connsiteX153" fmla="*/ 3328699 w 4720624"/>
              <a:gd name="connsiteY153" fmla="*/ 1029832 h 2434467"/>
              <a:gd name="connsiteX154" fmla="*/ 3004849 w 4720624"/>
              <a:gd name="connsiteY154" fmla="*/ 1036182 h 2434467"/>
              <a:gd name="connsiteX155" fmla="*/ 2998499 w 4720624"/>
              <a:gd name="connsiteY155" fmla="*/ 947282 h 2434467"/>
              <a:gd name="connsiteX156" fmla="*/ 2922299 w 4720624"/>
              <a:gd name="connsiteY156" fmla="*/ 883782 h 2434467"/>
              <a:gd name="connsiteX157" fmla="*/ 2954049 w 4720624"/>
              <a:gd name="connsiteY157" fmla="*/ 1023482 h 2434467"/>
              <a:gd name="connsiteX158" fmla="*/ 2954049 w 4720624"/>
              <a:gd name="connsiteY158" fmla="*/ 1055232 h 2434467"/>
              <a:gd name="connsiteX159" fmla="*/ 2928649 w 4720624"/>
              <a:gd name="connsiteY159" fmla="*/ 1175882 h 2434467"/>
              <a:gd name="connsiteX160" fmla="*/ 2763549 w 4720624"/>
              <a:gd name="connsiteY160" fmla="*/ 1017132 h 2434467"/>
              <a:gd name="connsiteX161" fmla="*/ 2769899 w 4720624"/>
              <a:gd name="connsiteY161" fmla="*/ 1086982 h 2434467"/>
              <a:gd name="connsiteX162" fmla="*/ 2757199 w 4720624"/>
              <a:gd name="connsiteY162" fmla="*/ 1175882 h 2434467"/>
              <a:gd name="connsiteX163" fmla="*/ 2528599 w 4720624"/>
              <a:gd name="connsiteY163" fmla="*/ 1207632 h 2434467"/>
              <a:gd name="connsiteX164" fmla="*/ 2338099 w 4720624"/>
              <a:gd name="connsiteY164" fmla="*/ 1283832 h 2434467"/>
              <a:gd name="connsiteX165" fmla="*/ 2420649 w 4720624"/>
              <a:gd name="connsiteY165" fmla="*/ 947282 h 2434467"/>
              <a:gd name="connsiteX166" fmla="*/ 2319049 w 4720624"/>
              <a:gd name="connsiteY166" fmla="*/ 1061582 h 2434467"/>
              <a:gd name="connsiteX167" fmla="*/ 2179349 w 4720624"/>
              <a:gd name="connsiteY167" fmla="*/ 998082 h 2434467"/>
              <a:gd name="connsiteX168" fmla="*/ 2287299 w 4720624"/>
              <a:gd name="connsiteY168" fmla="*/ 1106032 h 2434467"/>
              <a:gd name="connsiteX169" fmla="*/ 2242849 w 4720624"/>
              <a:gd name="connsiteY169" fmla="*/ 1201282 h 2434467"/>
              <a:gd name="connsiteX170" fmla="*/ 2160299 w 4720624"/>
              <a:gd name="connsiteY170" fmla="*/ 1201282 h 2434467"/>
              <a:gd name="connsiteX171" fmla="*/ 2147599 w 4720624"/>
              <a:gd name="connsiteY171" fmla="*/ 1258432 h 2434467"/>
              <a:gd name="connsiteX172" fmla="*/ 2052349 w 4720624"/>
              <a:gd name="connsiteY172" fmla="*/ 1252082 h 2434467"/>
              <a:gd name="connsiteX173" fmla="*/ 1976149 w 4720624"/>
              <a:gd name="connsiteY173" fmla="*/ 1112382 h 2434467"/>
              <a:gd name="connsiteX174" fmla="*/ 1931699 w 4720624"/>
              <a:gd name="connsiteY174" fmla="*/ 1074282 h 2434467"/>
              <a:gd name="connsiteX175" fmla="*/ 1887249 w 4720624"/>
              <a:gd name="connsiteY175" fmla="*/ 953632 h 2434467"/>
              <a:gd name="connsiteX176" fmla="*/ 1874549 w 4720624"/>
              <a:gd name="connsiteY176" fmla="*/ 1144132 h 2434467"/>
              <a:gd name="connsiteX177" fmla="*/ 1950749 w 4720624"/>
              <a:gd name="connsiteY177" fmla="*/ 1258432 h 2434467"/>
              <a:gd name="connsiteX178" fmla="*/ 1677699 w 4720624"/>
              <a:gd name="connsiteY178" fmla="*/ 1379082 h 2434467"/>
              <a:gd name="connsiteX179" fmla="*/ 1664999 w 4720624"/>
              <a:gd name="connsiteY179" fmla="*/ 1271132 h 2434467"/>
              <a:gd name="connsiteX180" fmla="*/ 1550699 w 4720624"/>
              <a:gd name="connsiteY180" fmla="*/ 1207632 h 2434467"/>
              <a:gd name="connsiteX181" fmla="*/ 1563399 w 4720624"/>
              <a:gd name="connsiteY181" fmla="*/ 1264782 h 2434467"/>
              <a:gd name="connsiteX182" fmla="*/ 1563399 w 4720624"/>
              <a:gd name="connsiteY182" fmla="*/ 1353682 h 2434467"/>
              <a:gd name="connsiteX183" fmla="*/ 1334799 w 4720624"/>
              <a:gd name="connsiteY183" fmla="*/ 1417182 h 2434467"/>
              <a:gd name="connsiteX184" fmla="*/ 1309399 w 4720624"/>
              <a:gd name="connsiteY184" fmla="*/ 1537832 h 2434467"/>
              <a:gd name="connsiteX185" fmla="*/ 1226849 w 4720624"/>
              <a:gd name="connsiteY185" fmla="*/ 1582282 h 2434467"/>
              <a:gd name="connsiteX186" fmla="*/ 1195099 w 4720624"/>
              <a:gd name="connsiteY186" fmla="*/ 1448932 h 2434467"/>
              <a:gd name="connsiteX187" fmla="*/ 1074449 w 4720624"/>
              <a:gd name="connsiteY187" fmla="*/ 1404482 h 2434467"/>
              <a:gd name="connsiteX188" fmla="*/ 916051 w 4720624"/>
              <a:gd name="connsiteY188" fmla="*/ 1199061 h 2434467"/>
              <a:gd name="connsiteX189" fmla="*/ 884301 w 4720624"/>
              <a:gd name="connsiteY189" fmla="*/ 1033961 h 2434467"/>
              <a:gd name="connsiteX190" fmla="*/ 782349 w 4720624"/>
              <a:gd name="connsiteY190" fmla="*/ 985382 h 2434467"/>
              <a:gd name="connsiteX191" fmla="*/ 629949 w 4720624"/>
              <a:gd name="connsiteY191" fmla="*/ 737732 h 2434467"/>
              <a:gd name="connsiteX192" fmla="*/ 617249 w 4720624"/>
              <a:gd name="connsiteY192" fmla="*/ 820282 h 2434467"/>
              <a:gd name="connsiteX193" fmla="*/ 490249 w 4720624"/>
              <a:gd name="connsiteY193" fmla="*/ 839332 h 2434467"/>
              <a:gd name="connsiteX194" fmla="*/ 483899 w 4720624"/>
              <a:gd name="connsiteY194" fmla="*/ 750432 h 2434467"/>
              <a:gd name="connsiteX195" fmla="*/ 166399 w 4720624"/>
              <a:gd name="connsiteY195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1220499 w 4720624"/>
              <a:gd name="connsiteY17" fmla="*/ 2166482 h 2434467"/>
              <a:gd name="connsiteX18" fmla="*/ 1430049 w 4720624"/>
              <a:gd name="connsiteY18" fmla="*/ 1715632 h 2434467"/>
              <a:gd name="connsiteX19" fmla="*/ 1538350 w 4720624"/>
              <a:gd name="connsiteY19" fmla="*/ 1942011 h 2434467"/>
              <a:gd name="connsiteX20" fmla="*/ 1582449 w 4720624"/>
              <a:gd name="connsiteY20" fmla="*/ 2109332 h 2434467"/>
              <a:gd name="connsiteX21" fmla="*/ 1614200 w 4720624"/>
              <a:gd name="connsiteY21" fmla="*/ 2033132 h 2434467"/>
              <a:gd name="connsiteX22" fmla="*/ 1614200 w 4720624"/>
              <a:gd name="connsiteY22" fmla="*/ 1823582 h 2434467"/>
              <a:gd name="connsiteX23" fmla="*/ 1658649 w 4720624"/>
              <a:gd name="connsiteY23" fmla="*/ 1721982 h 2434467"/>
              <a:gd name="connsiteX24" fmla="*/ 1830099 w 4720624"/>
              <a:gd name="connsiteY24" fmla="*/ 1753732 h 2434467"/>
              <a:gd name="connsiteX25" fmla="*/ 2160299 w 4720624"/>
              <a:gd name="connsiteY25" fmla="*/ 1728332 h 2434467"/>
              <a:gd name="connsiteX26" fmla="*/ 2414299 w 4720624"/>
              <a:gd name="connsiteY26" fmla="*/ 1518782 h 2434467"/>
              <a:gd name="connsiteX27" fmla="*/ 2312699 w 4720624"/>
              <a:gd name="connsiteY27" fmla="*/ 2077582 h 2434467"/>
              <a:gd name="connsiteX28" fmla="*/ 2566699 w 4720624"/>
              <a:gd name="connsiteY28" fmla="*/ 2014082 h 2434467"/>
              <a:gd name="connsiteX29" fmla="*/ 2534950 w 4720624"/>
              <a:gd name="connsiteY29" fmla="*/ 1912482 h 2434467"/>
              <a:gd name="connsiteX30" fmla="*/ 2617500 w 4720624"/>
              <a:gd name="connsiteY30" fmla="*/ 1741032 h 2434467"/>
              <a:gd name="connsiteX31" fmla="*/ 2630199 w 4720624"/>
              <a:gd name="connsiteY31" fmla="*/ 1633082 h 2434467"/>
              <a:gd name="connsiteX32" fmla="*/ 2922299 w 4720624"/>
              <a:gd name="connsiteY32" fmla="*/ 1779132 h 2434467"/>
              <a:gd name="connsiteX33" fmla="*/ 2941349 w 4720624"/>
              <a:gd name="connsiteY33" fmla="*/ 1925182 h 2434467"/>
              <a:gd name="connsiteX34" fmla="*/ 3036599 w 4720624"/>
              <a:gd name="connsiteY34" fmla="*/ 1728332 h 2434467"/>
              <a:gd name="connsiteX35" fmla="*/ 3106449 w 4720624"/>
              <a:gd name="connsiteY35" fmla="*/ 1709282 h 2434467"/>
              <a:gd name="connsiteX36" fmla="*/ 3036599 w 4720624"/>
              <a:gd name="connsiteY36" fmla="*/ 1474332 h 2434467"/>
              <a:gd name="connsiteX37" fmla="*/ 3233449 w 4720624"/>
              <a:gd name="connsiteY37" fmla="*/ 1448932 h 2434467"/>
              <a:gd name="connsiteX38" fmla="*/ 3277899 w 4720624"/>
              <a:gd name="connsiteY38" fmla="*/ 1677532 h 2434467"/>
              <a:gd name="connsiteX39" fmla="*/ 3328699 w 4720624"/>
              <a:gd name="connsiteY39" fmla="*/ 1607682 h 2434467"/>
              <a:gd name="connsiteX40" fmla="*/ 3366799 w 4720624"/>
              <a:gd name="connsiteY40" fmla="*/ 1487032 h 2434467"/>
              <a:gd name="connsiteX41" fmla="*/ 3525549 w 4720624"/>
              <a:gd name="connsiteY41" fmla="*/ 1537832 h 2434467"/>
              <a:gd name="connsiteX42" fmla="*/ 3462049 w 4720624"/>
              <a:gd name="connsiteY42" fmla="*/ 1715632 h 2434467"/>
              <a:gd name="connsiteX43" fmla="*/ 3544599 w 4720624"/>
              <a:gd name="connsiteY43" fmla="*/ 1709282 h 2434467"/>
              <a:gd name="connsiteX44" fmla="*/ 3322349 w 4720624"/>
              <a:gd name="connsiteY44" fmla="*/ 2090282 h 2434467"/>
              <a:gd name="connsiteX45" fmla="*/ 3608099 w 4720624"/>
              <a:gd name="connsiteY45" fmla="*/ 2033132 h 2434467"/>
              <a:gd name="connsiteX46" fmla="*/ 3665250 w 4720624"/>
              <a:gd name="connsiteY46" fmla="*/ 2141083 h 2434467"/>
              <a:gd name="connsiteX47" fmla="*/ 3563650 w 4720624"/>
              <a:gd name="connsiteY47" fmla="*/ 2337932 h 2434467"/>
              <a:gd name="connsiteX48" fmla="*/ 3526055 w 4720624"/>
              <a:gd name="connsiteY48" fmla="*/ 2428425 h 2434467"/>
              <a:gd name="connsiteX49" fmla="*/ 3671599 w 4720624"/>
              <a:gd name="connsiteY49" fmla="*/ 2395082 h 2434467"/>
              <a:gd name="connsiteX50" fmla="*/ 3741450 w 4720624"/>
              <a:gd name="connsiteY50" fmla="*/ 2268081 h 2434467"/>
              <a:gd name="connsiteX51" fmla="*/ 3912899 w 4720624"/>
              <a:gd name="connsiteY51" fmla="*/ 2433182 h 2434467"/>
              <a:gd name="connsiteX52" fmla="*/ 3868450 w 4720624"/>
              <a:gd name="connsiteY52" fmla="*/ 2160131 h 2434467"/>
              <a:gd name="connsiteX53" fmla="*/ 4058950 w 4720624"/>
              <a:gd name="connsiteY53" fmla="*/ 2179181 h 2434467"/>
              <a:gd name="connsiteX54" fmla="*/ 3982750 w 4720624"/>
              <a:gd name="connsiteY54" fmla="*/ 2020433 h 2434467"/>
              <a:gd name="connsiteX55" fmla="*/ 3899788 w 4720624"/>
              <a:gd name="connsiteY55" fmla="*/ 1995911 h 2434467"/>
              <a:gd name="connsiteX56" fmla="*/ 3906550 w 4720624"/>
              <a:gd name="connsiteY56" fmla="*/ 1925181 h 2434467"/>
              <a:gd name="connsiteX57" fmla="*/ 3881150 w 4720624"/>
              <a:gd name="connsiteY57" fmla="*/ 1906131 h 2434467"/>
              <a:gd name="connsiteX58" fmla="*/ 3906550 w 4720624"/>
              <a:gd name="connsiteY58" fmla="*/ 1817232 h 2434467"/>
              <a:gd name="connsiteX59" fmla="*/ 3855338 w 4720624"/>
              <a:gd name="connsiteY59" fmla="*/ 1735561 h 2434467"/>
              <a:gd name="connsiteX60" fmla="*/ 3773200 w 4720624"/>
              <a:gd name="connsiteY60" fmla="*/ 1721982 h 2434467"/>
              <a:gd name="connsiteX61" fmla="*/ 3951000 w 4720624"/>
              <a:gd name="connsiteY61" fmla="*/ 1626732 h 2434467"/>
              <a:gd name="connsiteX62" fmla="*/ 3741955 w 4720624"/>
              <a:gd name="connsiteY62" fmla="*/ 1526725 h 2434467"/>
              <a:gd name="connsiteX63" fmla="*/ 3766850 w 4720624"/>
              <a:gd name="connsiteY63" fmla="*/ 1467983 h 2434467"/>
              <a:gd name="connsiteX64" fmla="*/ 3696999 w 4720624"/>
              <a:gd name="connsiteY64" fmla="*/ 1379082 h 2434467"/>
              <a:gd name="connsiteX65" fmla="*/ 3887499 w 4720624"/>
              <a:gd name="connsiteY65" fmla="*/ 1264782 h 2434467"/>
              <a:gd name="connsiteX66" fmla="*/ 3887499 w 4720624"/>
              <a:gd name="connsiteY66" fmla="*/ 1099682 h 2434467"/>
              <a:gd name="connsiteX67" fmla="*/ 4065299 w 4720624"/>
              <a:gd name="connsiteY67" fmla="*/ 1264782 h 2434467"/>
              <a:gd name="connsiteX68" fmla="*/ 4141499 w 4720624"/>
              <a:gd name="connsiteY68" fmla="*/ 1029832 h 2434467"/>
              <a:gd name="connsiteX69" fmla="*/ 4243099 w 4720624"/>
              <a:gd name="connsiteY69" fmla="*/ 1144132 h 2434467"/>
              <a:gd name="connsiteX70" fmla="*/ 4236749 w 4720624"/>
              <a:gd name="connsiteY70" fmla="*/ 1296532 h 2434467"/>
              <a:gd name="connsiteX71" fmla="*/ 4376449 w 4720624"/>
              <a:gd name="connsiteY71" fmla="*/ 1239382 h 2434467"/>
              <a:gd name="connsiteX72" fmla="*/ 4268499 w 4720624"/>
              <a:gd name="connsiteY72" fmla="*/ 1531482 h 2434467"/>
              <a:gd name="connsiteX73" fmla="*/ 4434105 w 4720624"/>
              <a:gd name="connsiteY73" fmla="*/ 1501325 h 2434467"/>
              <a:gd name="connsiteX74" fmla="*/ 4579649 w 4720624"/>
              <a:gd name="connsiteY74" fmla="*/ 1455282 h 2434467"/>
              <a:gd name="connsiteX75" fmla="*/ 4637305 w 4720624"/>
              <a:gd name="connsiteY75" fmla="*/ 1380675 h 2434467"/>
              <a:gd name="connsiteX76" fmla="*/ 4719856 w 4720624"/>
              <a:gd name="connsiteY76" fmla="*/ 1253675 h 2434467"/>
              <a:gd name="connsiteX77" fmla="*/ 4655849 w 4720624"/>
              <a:gd name="connsiteY77" fmla="*/ 1112382 h 2434467"/>
              <a:gd name="connsiteX78" fmla="*/ 4662199 w 4720624"/>
              <a:gd name="connsiteY78" fmla="*/ 617082 h 2434467"/>
              <a:gd name="connsiteX79" fmla="*/ 4579649 w 4720624"/>
              <a:gd name="connsiteY79" fmla="*/ 432932 h 2434467"/>
              <a:gd name="connsiteX80" fmla="*/ 4490749 w 4720624"/>
              <a:gd name="connsiteY80" fmla="*/ 610732 h 2434467"/>
              <a:gd name="connsiteX81" fmla="*/ 4338349 w 4720624"/>
              <a:gd name="connsiteY81" fmla="*/ 578982 h 2434467"/>
              <a:gd name="connsiteX82" fmla="*/ 4401849 w 4720624"/>
              <a:gd name="connsiteY82" fmla="*/ 331332 h 2434467"/>
              <a:gd name="connsiteX83" fmla="*/ 4262149 w 4720624"/>
              <a:gd name="connsiteY83" fmla="*/ 439282 h 2434467"/>
              <a:gd name="connsiteX84" fmla="*/ 4147849 w 4720624"/>
              <a:gd name="connsiteY84" fmla="*/ 591682 h 2434467"/>
              <a:gd name="connsiteX85" fmla="*/ 4065299 w 4720624"/>
              <a:gd name="connsiteY85" fmla="*/ 553582 h 2434467"/>
              <a:gd name="connsiteX86" fmla="*/ 4103399 w 4720624"/>
              <a:gd name="connsiteY86" fmla="*/ 464682 h 2434467"/>
              <a:gd name="connsiteX87" fmla="*/ 4128799 w 4720624"/>
              <a:gd name="connsiteY87" fmla="*/ 331332 h 2434467"/>
              <a:gd name="connsiteX88" fmla="*/ 4033549 w 4720624"/>
              <a:gd name="connsiteY88" fmla="*/ 426582 h 2434467"/>
              <a:gd name="connsiteX89" fmla="*/ 3887499 w 4720624"/>
              <a:gd name="connsiteY89" fmla="*/ 267832 h 2434467"/>
              <a:gd name="connsiteX90" fmla="*/ 3938299 w 4720624"/>
              <a:gd name="connsiteY90" fmla="*/ 458332 h 2434467"/>
              <a:gd name="connsiteX91" fmla="*/ 3925599 w 4720624"/>
              <a:gd name="connsiteY91" fmla="*/ 585332 h 2434467"/>
              <a:gd name="connsiteX92" fmla="*/ 3887499 w 4720624"/>
              <a:gd name="connsiteY92" fmla="*/ 648832 h 2434467"/>
              <a:gd name="connsiteX93" fmla="*/ 3798599 w 4720624"/>
              <a:gd name="connsiteY93" fmla="*/ 610732 h 2434467"/>
              <a:gd name="connsiteX94" fmla="*/ 3792249 w 4720624"/>
              <a:gd name="connsiteY94" fmla="*/ 502782 h 2434467"/>
              <a:gd name="connsiteX95" fmla="*/ 3716049 w 4720624"/>
              <a:gd name="connsiteY95" fmla="*/ 451982 h 2434467"/>
              <a:gd name="connsiteX96" fmla="*/ 3658899 w 4720624"/>
              <a:gd name="connsiteY96" fmla="*/ 483732 h 2434467"/>
              <a:gd name="connsiteX97" fmla="*/ 3709699 w 4720624"/>
              <a:gd name="connsiteY97" fmla="*/ 572632 h 2434467"/>
              <a:gd name="connsiteX98" fmla="*/ 3690649 w 4720624"/>
              <a:gd name="connsiteY98" fmla="*/ 585332 h 2434467"/>
              <a:gd name="connsiteX99" fmla="*/ 3627149 w 4720624"/>
              <a:gd name="connsiteY99" fmla="*/ 566282 h 2434467"/>
              <a:gd name="connsiteX100" fmla="*/ 3595399 w 4720624"/>
              <a:gd name="connsiteY100" fmla="*/ 471032 h 2434467"/>
              <a:gd name="connsiteX101" fmla="*/ 3671599 w 4720624"/>
              <a:gd name="connsiteY101" fmla="*/ 337682 h 2434467"/>
              <a:gd name="connsiteX102" fmla="*/ 3525549 w 4720624"/>
              <a:gd name="connsiteY102" fmla="*/ 331332 h 2434467"/>
              <a:gd name="connsiteX103" fmla="*/ 3646199 w 4720624"/>
              <a:gd name="connsiteY103" fmla="*/ 255132 h 2434467"/>
              <a:gd name="connsiteX104" fmla="*/ 3614449 w 4720624"/>
              <a:gd name="connsiteY104" fmla="*/ 134482 h 2434467"/>
              <a:gd name="connsiteX105" fmla="*/ 3653056 w 4720624"/>
              <a:gd name="connsiteY105" fmla="*/ 47175 h 2434467"/>
              <a:gd name="connsiteX106" fmla="*/ 3557299 w 4720624"/>
              <a:gd name="connsiteY106" fmla="*/ 109082 h 2434467"/>
              <a:gd name="connsiteX107" fmla="*/ 3481099 w 4720624"/>
              <a:gd name="connsiteY107" fmla="*/ 197982 h 2434467"/>
              <a:gd name="connsiteX108" fmla="*/ 3455699 w 4720624"/>
              <a:gd name="connsiteY108" fmla="*/ 153532 h 2434467"/>
              <a:gd name="connsiteX109" fmla="*/ 3379499 w 4720624"/>
              <a:gd name="connsiteY109" fmla="*/ 153532 h 2434467"/>
              <a:gd name="connsiteX110" fmla="*/ 3379499 w 4720624"/>
              <a:gd name="connsiteY110" fmla="*/ 223382 h 2434467"/>
              <a:gd name="connsiteX111" fmla="*/ 3290599 w 4720624"/>
              <a:gd name="connsiteY111" fmla="*/ 96382 h 2434467"/>
              <a:gd name="connsiteX112" fmla="*/ 3182649 w 4720624"/>
              <a:gd name="connsiteY112" fmla="*/ 45582 h 2434467"/>
              <a:gd name="connsiteX113" fmla="*/ 3208556 w 4720624"/>
              <a:gd name="connsiteY113" fmla="*/ 180525 h 2434467"/>
              <a:gd name="connsiteX114" fmla="*/ 3284249 w 4720624"/>
              <a:gd name="connsiteY114" fmla="*/ 286882 h 2434467"/>
              <a:gd name="connsiteX115" fmla="*/ 3144549 w 4720624"/>
              <a:gd name="connsiteY115" fmla="*/ 236082 h 2434467"/>
              <a:gd name="connsiteX116" fmla="*/ 3074699 w 4720624"/>
              <a:gd name="connsiteY116" fmla="*/ 242432 h 2434467"/>
              <a:gd name="connsiteX117" fmla="*/ 3011199 w 4720624"/>
              <a:gd name="connsiteY117" fmla="*/ 312282 h 2434467"/>
              <a:gd name="connsiteX118" fmla="*/ 2763549 w 4720624"/>
              <a:gd name="connsiteY118" fmla="*/ 331332 h 2434467"/>
              <a:gd name="connsiteX119" fmla="*/ 2814349 w 4720624"/>
              <a:gd name="connsiteY119" fmla="*/ 236082 h 2434467"/>
              <a:gd name="connsiteX120" fmla="*/ 2636549 w 4720624"/>
              <a:gd name="connsiteY120" fmla="*/ 229732 h 2434467"/>
              <a:gd name="connsiteX121" fmla="*/ 2452399 w 4720624"/>
              <a:gd name="connsiteY121" fmla="*/ 255132 h 2434467"/>
              <a:gd name="connsiteX122" fmla="*/ 2490499 w 4720624"/>
              <a:gd name="connsiteY122" fmla="*/ 159882 h 2434467"/>
              <a:gd name="connsiteX123" fmla="*/ 2319049 w 4720624"/>
              <a:gd name="connsiteY123" fmla="*/ 70982 h 2434467"/>
              <a:gd name="connsiteX124" fmla="*/ 2115849 w 4720624"/>
              <a:gd name="connsiteY124" fmla="*/ 1132 h 2434467"/>
              <a:gd name="connsiteX125" fmla="*/ 1518949 w 4720624"/>
              <a:gd name="connsiteY125" fmla="*/ 128132 h 2434467"/>
              <a:gd name="connsiteX126" fmla="*/ 1817399 w 4720624"/>
              <a:gd name="connsiteY126" fmla="*/ 178932 h 2434467"/>
              <a:gd name="connsiteX127" fmla="*/ 2134899 w 4720624"/>
              <a:gd name="connsiteY127" fmla="*/ 128132 h 2434467"/>
              <a:gd name="connsiteX128" fmla="*/ 2287299 w 4720624"/>
              <a:gd name="connsiteY128" fmla="*/ 197982 h 2434467"/>
              <a:gd name="connsiteX129" fmla="*/ 2287299 w 4720624"/>
              <a:gd name="connsiteY129" fmla="*/ 305932 h 2434467"/>
              <a:gd name="connsiteX130" fmla="*/ 2223799 w 4720624"/>
              <a:gd name="connsiteY130" fmla="*/ 305932 h 2434467"/>
              <a:gd name="connsiteX131" fmla="*/ 2141249 w 4720624"/>
              <a:gd name="connsiteY131" fmla="*/ 420232 h 2434467"/>
              <a:gd name="connsiteX132" fmla="*/ 2217449 w 4720624"/>
              <a:gd name="connsiteY132" fmla="*/ 420232 h 2434467"/>
              <a:gd name="connsiteX133" fmla="*/ 2363499 w 4720624"/>
              <a:gd name="connsiteY133" fmla="*/ 318632 h 2434467"/>
              <a:gd name="connsiteX134" fmla="*/ 2388899 w 4720624"/>
              <a:gd name="connsiteY134" fmla="*/ 502782 h 2434467"/>
              <a:gd name="connsiteX135" fmla="*/ 2433349 w 4720624"/>
              <a:gd name="connsiteY135" fmla="*/ 426582 h 2434467"/>
              <a:gd name="connsiteX136" fmla="*/ 2458749 w 4720624"/>
              <a:gd name="connsiteY136" fmla="*/ 363082 h 2434467"/>
              <a:gd name="connsiteX137" fmla="*/ 2623849 w 4720624"/>
              <a:gd name="connsiteY137" fmla="*/ 451982 h 2434467"/>
              <a:gd name="connsiteX138" fmla="*/ 2579399 w 4720624"/>
              <a:gd name="connsiteY138" fmla="*/ 566282 h 2434467"/>
              <a:gd name="connsiteX139" fmla="*/ 2680999 w 4720624"/>
              <a:gd name="connsiteY139" fmla="*/ 528182 h 2434467"/>
              <a:gd name="connsiteX140" fmla="*/ 2820699 w 4720624"/>
              <a:gd name="connsiteY140" fmla="*/ 528182 h 2434467"/>
              <a:gd name="connsiteX141" fmla="*/ 2706399 w 4720624"/>
              <a:gd name="connsiteY141" fmla="*/ 648832 h 2434467"/>
              <a:gd name="connsiteX142" fmla="*/ 2661949 w 4720624"/>
              <a:gd name="connsiteY142" fmla="*/ 718682 h 2434467"/>
              <a:gd name="connsiteX143" fmla="*/ 2782599 w 4720624"/>
              <a:gd name="connsiteY143" fmla="*/ 725032 h 2434467"/>
              <a:gd name="connsiteX144" fmla="*/ 2833399 w 4720624"/>
              <a:gd name="connsiteY144" fmla="*/ 693282 h 2434467"/>
              <a:gd name="connsiteX145" fmla="*/ 2903249 w 4720624"/>
              <a:gd name="connsiteY145" fmla="*/ 642482 h 2434467"/>
              <a:gd name="connsiteX146" fmla="*/ 2998499 w 4720624"/>
              <a:gd name="connsiteY146" fmla="*/ 661532 h 2434467"/>
              <a:gd name="connsiteX147" fmla="*/ 3030249 w 4720624"/>
              <a:gd name="connsiteY147" fmla="*/ 623432 h 2434467"/>
              <a:gd name="connsiteX148" fmla="*/ 3138199 w 4720624"/>
              <a:gd name="connsiteY148" fmla="*/ 655182 h 2434467"/>
              <a:gd name="connsiteX149" fmla="*/ 3119149 w 4720624"/>
              <a:gd name="connsiteY149" fmla="*/ 788532 h 2434467"/>
              <a:gd name="connsiteX150" fmla="*/ 3195349 w 4720624"/>
              <a:gd name="connsiteY150" fmla="*/ 686932 h 2434467"/>
              <a:gd name="connsiteX151" fmla="*/ 3252499 w 4720624"/>
              <a:gd name="connsiteY151" fmla="*/ 610732 h 2434467"/>
              <a:gd name="connsiteX152" fmla="*/ 3519199 w 4720624"/>
              <a:gd name="connsiteY152" fmla="*/ 807582 h 2434467"/>
              <a:gd name="connsiteX153" fmla="*/ 3347749 w 4720624"/>
              <a:gd name="connsiteY153" fmla="*/ 966332 h 2434467"/>
              <a:gd name="connsiteX154" fmla="*/ 3328699 w 4720624"/>
              <a:gd name="connsiteY154" fmla="*/ 1029832 h 2434467"/>
              <a:gd name="connsiteX155" fmla="*/ 3004849 w 4720624"/>
              <a:gd name="connsiteY155" fmla="*/ 1036182 h 2434467"/>
              <a:gd name="connsiteX156" fmla="*/ 2998499 w 4720624"/>
              <a:gd name="connsiteY156" fmla="*/ 947282 h 2434467"/>
              <a:gd name="connsiteX157" fmla="*/ 2922299 w 4720624"/>
              <a:gd name="connsiteY157" fmla="*/ 883782 h 2434467"/>
              <a:gd name="connsiteX158" fmla="*/ 2954049 w 4720624"/>
              <a:gd name="connsiteY158" fmla="*/ 1023482 h 2434467"/>
              <a:gd name="connsiteX159" fmla="*/ 2954049 w 4720624"/>
              <a:gd name="connsiteY159" fmla="*/ 1055232 h 2434467"/>
              <a:gd name="connsiteX160" fmla="*/ 2928649 w 4720624"/>
              <a:gd name="connsiteY160" fmla="*/ 1175882 h 2434467"/>
              <a:gd name="connsiteX161" fmla="*/ 2763549 w 4720624"/>
              <a:gd name="connsiteY161" fmla="*/ 1017132 h 2434467"/>
              <a:gd name="connsiteX162" fmla="*/ 2769899 w 4720624"/>
              <a:gd name="connsiteY162" fmla="*/ 1086982 h 2434467"/>
              <a:gd name="connsiteX163" fmla="*/ 2757199 w 4720624"/>
              <a:gd name="connsiteY163" fmla="*/ 1175882 h 2434467"/>
              <a:gd name="connsiteX164" fmla="*/ 2528599 w 4720624"/>
              <a:gd name="connsiteY164" fmla="*/ 1207632 h 2434467"/>
              <a:gd name="connsiteX165" fmla="*/ 2338099 w 4720624"/>
              <a:gd name="connsiteY165" fmla="*/ 1283832 h 2434467"/>
              <a:gd name="connsiteX166" fmla="*/ 2420649 w 4720624"/>
              <a:gd name="connsiteY166" fmla="*/ 947282 h 2434467"/>
              <a:gd name="connsiteX167" fmla="*/ 2319049 w 4720624"/>
              <a:gd name="connsiteY167" fmla="*/ 1061582 h 2434467"/>
              <a:gd name="connsiteX168" fmla="*/ 2179349 w 4720624"/>
              <a:gd name="connsiteY168" fmla="*/ 998082 h 2434467"/>
              <a:gd name="connsiteX169" fmla="*/ 2287299 w 4720624"/>
              <a:gd name="connsiteY169" fmla="*/ 1106032 h 2434467"/>
              <a:gd name="connsiteX170" fmla="*/ 2242849 w 4720624"/>
              <a:gd name="connsiteY170" fmla="*/ 1201282 h 2434467"/>
              <a:gd name="connsiteX171" fmla="*/ 2160299 w 4720624"/>
              <a:gd name="connsiteY171" fmla="*/ 1201282 h 2434467"/>
              <a:gd name="connsiteX172" fmla="*/ 2147599 w 4720624"/>
              <a:gd name="connsiteY172" fmla="*/ 1258432 h 2434467"/>
              <a:gd name="connsiteX173" fmla="*/ 2052349 w 4720624"/>
              <a:gd name="connsiteY173" fmla="*/ 1252082 h 2434467"/>
              <a:gd name="connsiteX174" fmla="*/ 1976149 w 4720624"/>
              <a:gd name="connsiteY174" fmla="*/ 1112382 h 2434467"/>
              <a:gd name="connsiteX175" fmla="*/ 1931699 w 4720624"/>
              <a:gd name="connsiteY175" fmla="*/ 1074282 h 2434467"/>
              <a:gd name="connsiteX176" fmla="*/ 1887249 w 4720624"/>
              <a:gd name="connsiteY176" fmla="*/ 953632 h 2434467"/>
              <a:gd name="connsiteX177" fmla="*/ 1874549 w 4720624"/>
              <a:gd name="connsiteY177" fmla="*/ 1144132 h 2434467"/>
              <a:gd name="connsiteX178" fmla="*/ 1950749 w 4720624"/>
              <a:gd name="connsiteY178" fmla="*/ 1258432 h 2434467"/>
              <a:gd name="connsiteX179" fmla="*/ 1677699 w 4720624"/>
              <a:gd name="connsiteY179" fmla="*/ 1379082 h 2434467"/>
              <a:gd name="connsiteX180" fmla="*/ 1664999 w 4720624"/>
              <a:gd name="connsiteY180" fmla="*/ 1271132 h 2434467"/>
              <a:gd name="connsiteX181" fmla="*/ 1550699 w 4720624"/>
              <a:gd name="connsiteY181" fmla="*/ 1207632 h 2434467"/>
              <a:gd name="connsiteX182" fmla="*/ 1563399 w 4720624"/>
              <a:gd name="connsiteY182" fmla="*/ 1264782 h 2434467"/>
              <a:gd name="connsiteX183" fmla="*/ 1563399 w 4720624"/>
              <a:gd name="connsiteY183" fmla="*/ 1353682 h 2434467"/>
              <a:gd name="connsiteX184" fmla="*/ 1334799 w 4720624"/>
              <a:gd name="connsiteY184" fmla="*/ 1417182 h 2434467"/>
              <a:gd name="connsiteX185" fmla="*/ 1309399 w 4720624"/>
              <a:gd name="connsiteY185" fmla="*/ 1537832 h 2434467"/>
              <a:gd name="connsiteX186" fmla="*/ 1226849 w 4720624"/>
              <a:gd name="connsiteY186" fmla="*/ 1582282 h 2434467"/>
              <a:gd name="connsiteX187" fmla="*/ 1195099 w 4720624"/>
              <a:gd name="connsiteY187" fmla="*/ 1448932 h 2434467"/>
              <a:gd name="connsiteX188" fmla="*/ 1074449 w 4720624"/>
              <a:gd name="connsiteY188" fmla="*/ 1404482 h 2434467"/>
              <a:gd name="connsiteX189" fmla="*/ 916051 w 4720624"/>
              <a:gd name="connsiteY189" fmla="*/ 1199061 h 2434467"/>
              <a:gd name="connsiteX190" fmla="*/ 884301 w 4720624"/>
              <a:gd name="connsiteY190" fmla="*/ 1033961 h 2434467"/>
              <a:gd name="connsiteX191" fmla="*/ 782349 w 4720624"/>
              <a:gd name="connsiteY191" fmla="*/ 985382 h 2434467"/>
              <a:gd name="connsiteX192" fmla="*/ 629949 w 4720624"/>
              <a:gd name="connsiteY192" fmla="*/ 737732 h 2434467"/>
              <a:gd name="connsiteX193" fmla="*/ 617249 w 4720624"/>
              <a:gd name="connsiteY193" fmla="*/ 820282 h 2434467"/>
              <a:gd name="connsiteX194" fmla="*/ 490249 w 4720624"/>
              <a:gd name="connsiteY194" fmla="*/ 839332 h 2434467"/>
              <a:gd name="connsiteX195" fmla="*/ 483899 w 4720624"/>
              <a:gd name="connsiteY195" fmla="*/ 750432 h 2434467"/>
              <a:gd name="connsiteX196" fmla="*/ 166399 w 4720624"/>
              <a:gd name="connsiteY196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1220499 w 4720624"/>
              <a:gd name="connsiteY17" fmla="*/ 2166482 h 2434467"/>
              <a:gd name="connsiteX18" fmla="*/ 1430049 w 4720624"/>
              <a:gd name="connsiteY18" fmla="*/ 1715632 h 2434467"/>
              <a:gd name="connsiteX19" fmla="*/ 1538350 w 4720624"/>
              <a:gd name="connsiteY19" fmla="*/ 1942011 h 2434467"/>
              <a:gd name="connsiteX20" fmla="*/ 1582449 w 4720624"/>
              <a:gd name="connsiteY20" fmla="*/ 2109332 h 2434467"/>
              <a:gd name="connsiteX21" fmla="*/ 1614200 w 4720624"/>
              <a:gd name="connsiteY21" fmla="*/ 2033132 h 2434467"/>
              <a:gd name="connsiteX22" fmla="*/ 1614200 w 4720624"/>
              <a:gd name="connsiteY22" fmla="*/ 1823582 h 2434467"/>
              <a:gd name="connsiteX23" fmla="*/ 1658649 w 4720624"/>
              <a:gd name="connsiteY23" fmla="*/ 1721982 h 2434467"/>
              <a:gd name="connsiteX24" fmla="*/ 1830099 w 4720624"/>
              <a:gd name="connsiteY24" fmla="*/ 1753732 h 2434467"/>
              <a:gd name="connsiteX25" fmla="*/ 2160299 w 4720624"/>
              <a:gd name="connsiteY25" fmla="*/ 1728332 h 2434467"/>
              <a:gd name="connsiteX26" fmla="*/ 2414299 w 4720624"/>
              <a:gd name="connsiteY26" fmla="*/ 1518782 h 2434467"/>
              <a:gd name="connsiteX27" fmla="*/ 2312699 w 4720624"/>
              <a:gd name="connsiteY27" fmla="*/ 2077582 h 2434467"/>
              <a:gd name="connsiteX28" fmla="*/ 2566699 w 4720624"/>
              <a:gd name="connsiteY28" fmla="*/ 2014082 h 2434467"/>
              <a:gd name="connsiteX29" fmla="*/ 2534950 w 4720624"/>
              <a:gd name="connsiteY29" fmla="*/ 1912482 h 2434467"/>
              <a:gd name="connsiteX30" fmla="*/ 2617500 w 4720624"/>
              <a:gd name="connsiteY30" fmla="*/ 1741032 h 2434467"/>
              <a:gd name="connsiteX31" fmla="*/ 2630199 w 4720624"/>
              <a:gd name="connsiteY31" fmla="*/ 1633082 h 2434467"/>
              <a:gd name="connsiteX32" fmla="*/ 2922299 w 4720624"/>
              <a:gd name="connsiteY32" fmla="*/ 1779132 h 2434467"/>
              <a:gd name="connsiteX33" fmla="*/ 2941349 w 4720624"/>
              <a:gd name="connsiteY33" fmla="*/ 1925182 h 2434467"/>
              <a:gd name="connsiteX34" fmla="*/ 3036599 w 4720624"/>
              <a:gd name="connsiteY34" fmla="*/ 1728332 h 2434467"/>
              <a:gd name="connsiteX35" fmla="*/ 3106449 w 4720624"/>
              <a:gd name="connsiteY35" fmla="*/ 1709282 h 2434467"/>
              <a:gd name="connsiteX36" fmla="*/ 3036599 w 4720624"/>
              <a:gd name="connsiteY36" fmla="*/ 1474332 h 2434467"/>
              <a:gd name="connsiteX37" fmla="*/ 3233449 w 4720624"/>
              <a:gd name="connsiteY37" fmla="*/ 1448932 h 2434467"/>
              <a:gd name="connsiteX38" fmla="*/ 3277899 w 4720624"/>
              <a:gd name="connsiteY38" fmla="*/ 1677532 h 2434467"/>
              <a:gd name="connsiteX39" fmla="*/ 3328699 w 4720624"/>
              <a:gd name="connsiteY39" fmla="*/ 1607682 h 2434467"/>
              <a:gd name="connsiteX40" fmla="*/ 3366799 w 4720624"/>
              <a:gd name="connsiteY40" fmla="*/ 1487032 h 2434467"/>
              <a:gd name="connsiteX41" fmla="*/ 3525549 w 4720624"/>
              <a:gd name="connsiteY41" fmla="*/ 1537832 h 2434467"/>
              <a:gd name="connsiteX42" fmla="*/ 3462049 w 4720624"/>
              <a:gd name="connsiteY42" fmla="*/ 1715632 h 2434467"/>
              <a:gd name="connsiteX43" fmla="*/ 3544599 w 4720624"/>
              <a:gd name="connsiteY43" fmla="*/ 1709282 h 2434467"/>
              <a:gd name="connsiteX44" fmla="*/ 3322349 w 4720624"/>
              <a:gd name="connsiteY44" fmla="*/ 2090282 h 2434467"/>
              <a:gd name="connsiteX45" fmla="*/ 3608099 w 4720624"/>
              <a:gd name="connsiteY45" fmla="*/ 2033132 h 2434467"/>
              <a:gd name="connsiteX46" fmla="*/ 3665250 w 4720624"/>
              <a:gd name="connsiteY46" fmla="*/ 2141083 h 2434467"/>
              <a:gd name="connsiteX47" fmla="*/ 3563650 w 4720624"/>
              <a:gd name="connsiteY47" fmla="*/ 2337932 h 2434467"/>
              <a:gd name="connsiteX48" fmla="*/ 3526055 w 4720624"/>
              <a:gd name="connsiteY48" fmla="*/ 2428425 h 2434467"/>
              <a:gd name="connsiteX49" fmla="*/ 3671599 w 4720624"/>
              <a:gd name="connsiteY49" fmla="*/ 2395082 h 2434467"/>
              <a:gd name="connsiteX50" fmla="*/ 3741450 w 4720624"/>
              <a:gd name="connsiteY50" fmla="*/ 2268081 h 2434467"/>
              <a:gd name="connsiteX51" fmla="*/ 3912899 w 4720624"/>
              <a:gd name="connsiteY51" fmla="*/ 2433182 h 2434467"/>
              <a:gd name="connsiteX52" fmla="*/ 3868450 w 4720624"/>
              <a:gd name="connsiteY52" fmla="*/ 2160131 h 2434467"/>
              <a:gd name="connsiteX53" fmla="*/ 4058950 w 4720624"/>
              <a:gd name="connsiteY53" fmla="*/ 2179181 h 2434467"/>
              <a:gd name="connsiteX54" fmla="*/ 3982750 w 4720624"/>
              <a:gd name="connsiteY54" fmla="*/ 2020433 h 2434467"/>
              <a:gd name="connsiteX55" fmla="*/ 3899788 w 4720624"/>
              <a:gd name="connsiteY55" fmla="*/ 1995911 h 2434467"/>
              <a:gd name="connsiteX56" fmla="*/ 3906550 w 4720624"/>
              <a:gd name="connsiteY56" fmla="*/ 1925181 h 2434467"/>
              <a:gd name="connsiteX57" fmla="*/ 3881150 w 4720624"/>
              <a:gd name="connsiteY57" fmla="*/ 1906131 h 2434467"/>
              <a:gd name="connsiteX58" fmla="*/ 3906550 w 4720624"/>
              <a:gd name="connsiteY58" fmla="*/ 1817232 h 2434467"/>
              <a:gd name="connsiteX59" fmla="*/ 3855338 w 4720624"/>
              <a:gd name="connsiteY59" fmla="*/ 1735561 h 2434467"/>
              <a:gd name="connsiteX60" fmla="*/ 3773200 w 4720624"/>
              <a:gd name="connsiteY60" fmla="*/ 1721982 h 2434467"/>
              <a:gd name="connsiteX61" fmla="*/ 3951000 w 4720624"/>
              <a:gd name="connsiteY61" fmla="*/ 1626732 h 2434467"/>
              <a:gd name="connsiteX62" fmla="*/ 3741955 w 4720624"/>
              <a:gd name="connsiteY62" fmla="*/ 1526725 h 2434467"/>
              <a:gd name="connsiteX63" fmla="*/ 3766850 w 4720624"/>
              <a:gd name="connsiteY63" fmla="*/ 1467983 h 2434467"/>
              <a:gd name="connsiteX64" fmla="*/ 3696999 w 4720624"/>
              <a:gd name="connsiteY64" fmla="*/ 1379082 h 2434467"/>
              <a:gd name="connsiteX65" fmla="*/ 3887499 w 4720624"/>
              <a:gd name="connsiteY65" fmla="*/ 1264782 h 2434467"/>
              <a:gd name="connsiteX66" fmla="*/ 3887499 w 4720624"/>
              <a:gd name="connsiteY66" fmla="*/ 1099682 h 2434467"/>
              <a:gd name="connsiteX67" fmla="*/ 4065299 w 4720624"/>
              <a:gd name="connsiteY67" fmla="*/ 1264782 h 2434467"/>
              <a:gd name="connsiteX68" fmla="*/ 4141499 w 4720624"/>
              <a:gd name="connsiteY68" fmla="*/ 1029832 h 2434467"/>
              <a:gd name="connsiteX69" fmla="*/ 4243099 w 4720624"/>
              <a:gd name="connsiteY69" fmla="*/ 1144132 h 2434467"/>
              <a:gd name="connsiteX70" fmla="*/ 4236749 w 4720624"/>
              <a:gd name="connsiteY70" fmla="*/ 1296532 h 2434467"/>
              <a:gd name="connsiteX71" fmla="*/ 4376449 w 4720624"/>
              <a:gd name="connsiteY71" fmla="*/ 1239382 h 2434467"/>
              <a:gd name="connsiteX72" fmla="*/ 4268499 w 4720624"/>
              <a:gd name="connsiteY72" fmla="*/ 1531482 h 2434467"/>
              <a:gd name="connsiteX73" fmla="*/ 4434105 w 4720624"/>
              <a:gd name="connsiteY73" fmla="*/ 1501325 h 2434467"/>
              <a:gd name="connsiteX74" fmla="*/ 4579649 w 4720624"/>
              <a:gd name="connsiteY74" fmla="*/ 1455282 h 2434467"/>
              <a:gd name="connsiteX75" fmla="*/ 4637305 w 4720624"/>
              <a:gd name="connsiteY75" fmla="*/ 1380675 h 2434467"/>
              <a:gd name="connsiteX76" fmla="*/ 4719856 w 4720624"/>
              <a:gd name="connsiteY76" fmla="*/ 1253675 h 2434467"/>
              <a:gd name="connsiteX77" fmla="*/ 4655849 w 4720624"/>
              <a:gd name="connsiteY77" fmla="*/ 1112382 h 2434467"/>
              <a:gd name="connsiteX78" fmla="*/ 4662199 w 4720624"/>
              <a:gd name="connsiteY78" fmla="*/ 617082 h 2434467"/>
              <a:gd name="connsiteX79" fmla="*/ 4579649 w 4720624"/>
              <a:gd name="connsiteY79" fmla="*/ 432932 h 2434467"/>
              <a:gd name="connsiteX80" fmla="*/ 4490749 w 4720624"/>
              <a:gd name="connsiteY80" fmla="*/ 610732 h 2434467"/>
              <a:gd name="connsiteX81" fmla="*/ 4338349 w 4720624"/>
              <a:gd name="connsiteY81" fmla="*/ 578982 h 2434467"/>
              <a:gd name="connsiteX82" fmla="*/ 4401849 w 4720624"/>
              <a:gd name="connsiteY82" fmla="*/ 331332 h 2434467"/>
              <a:gd name="connsiteX83" fmla="*/ 4262149 w 4720624"/>
              <a:gd name="connsiteY83" fmla="*/ 439282 h 2434467"/>
              <a:gd name="connsiteX84" fmla="*/ 4147849 w 4720624"/>
              <a:gd name="connsiteY84" fmla="*/ 591682 h 2434467"/>
              <a:gd name="connsiteX85" fmla="*/ 4065299 w 4720624"/>
              <a:gd name="connsiteY85" fmla="*/ 553582 h 2434467"/>
              <a:gd name="connsiteX86" fmla="*/ 4103399 w 4720624"/>
              <a:gd name="connsiteY86" fmla="*/ 464682 h 2434467"/>
              <a:gd name="connsiteX87" fmla="*/ 4128799 w 4720624"/>
              <a:gd name="connsiteY87" fmla="*/ 331332 h 2434467"/>
              <a:gd name="connsiteX88" fmla="*/ 4033549 w 4720624"/>
              <a:gd name="connsiteY88" fmla="*/ 426582 h 2434467"/>
              <a:gd name="connsiteX89" fmla="*/ 3887499 w 4720624"/>
              <a:gd name="connsiteY89" fmla="*/ 267832 h 2434467"/>
              <a:gd name="connsiteX90" fmla="*/ 3938299 w 4720624"/>
              <a:gd name="connsiteY90" fmla="*/ 458332 h 2434467"/>
              <a:gd name="connsiteX91" fmla="*/ 3925599 w 4720624"/>
              <a:gd name="connsiteY91" fmla="*/ 585332 h 2434467"/>
              <a:gd name="connsiteX92" fmla="*/ 3887499 w 4720624"/>
              <a:gd name="connsiteY92" fmla="*/ 648832 h 2434467"/>
              <a:gd name="connsiteX93" fmla="*/ 3798599 w 4720624"/>
              <a:gd name="connsiteY93" fmla="*/ 610732 h 2434467"/>
              <a:gd name="connsiteX94" fmla="*/ 3792249 w 4720624"/>
              <a:gd name="connsiteY94" fmla="*/ 502782 h 2434467"/>
              <a:gd name="connsiteX95" fmla="*/ 3716049 w 4720624"/>
              <a:gd name="connsiteY95" fmla="*/ 451982 h 2434467"/>
              <a:gd name="connsiteX96" fmla="*/ 3658899 w 4720624"/>
              <a:gd name="connsiteY96" fmla="*/ 483732 h 2434467"/>
              <a:gd name="connsiteX97" fmla="*/ 3709699 w 4720624"/>
              <a:gd name="connsiteY97" fmla="*/ 572632 h 2434467"/>
              <a:gd name="connsiteX98" fmla="*/ 3690649 w 4720624"/>
              <a:gd name="connsiteY98" fmla="*/ 585332 h 2434467"/>
              <a:gd name="connsiteX99" fmla="*/ 3627149 w 4720624"/>
              <a:gd name="connsiteY99" fmla="*/ 566282 h 2434467"/>
              <a:gd name="connsiteX100" fmla="*/ 3595399 w 4720624"/>
              <a:gd name="connsiteY100" fmla="*/ 471032 h 2434467"/>
              <a:gd name="connsiteX101" fmla="*/ 3671599 w 4720624"/>
              <a:gd name="connsiteY101" fmla="*/ 337682 h 2434467"/>
              <a:gd name="connsiteX102" fmla="*/ 3525549 w 4720624"/>
              <a:gd name="connsiteY102" fmla="*/ 331332 h 2434467"/>
              <a:gd name="connsiteX103" fmla="*/ 3646199 w 4720624"/>
              <a:gd name="connsiteY103" fmla="*/ 255132 h 2434467"/>
              <a:gd name="connsiteX104" fmla="*/ 3614449 w 4720624"/>
              <a:gd name="connsiteY104" fmla="*/ 134482 h 2434467"/>
              <a:gd name="connsiteX105" fmla="*/ 3653056 w 4720624"/>
              <a:gd name="connsiteY105" fmla="*/ 47175 h 2434467"/>
              <a:gd name="connsiteX106" fmla="*/ 3557299 w 4720624"/>
              <a:gd name="connsiteY106" fmla="*/ 109082 h 2434467"/>
              <a:gd name="connsiteX107" fmla="*/ 3481099 w 4720624"/>
              <a:gd name="connsiteY107" fmla="*/ 197982 h 2434467"/>
              <a:gd name="connsiteX108" fmla="*/ 3455699 w 4720624"/>
              <a:gd name="connsiteY108" fmla="*/ 153532 h 2434467"/>
              <a:gd name="connsiteX109" fmla="*/ 3379499 w 4720624"/>
              <a:gd name="connsiteY109" fmla="*/ 153532 h 2434467"/>
              <a:gd name="connsiteX110" fmla="*/ 3379499 w 4720624"/>
              <a:gd name="connsiteY110" fmla="*/ 223382 h 2434467"/>
              <a:gd name="connsiteX111" fmla="*/ 3290599 w 4720624"/>
              <a:gd name="connsiteY111" fmla="*/ 96382 h 2434467"/>
              <a:gd name="connsiteX112" fmla="*/ 3182649 w 4720624"/>
              <a:gd name="connsiteY112" fmla="*/ 45582 h 2434467"/>
              <a:gd name="connsiteX113" fmla="*/ 3208556 w 4720624"/>
              <a:gd name="connsiteY113" fmla="*/ 180525 h 2434467"/>
              <a:gd name="connsiteX114" fmla="*/ 3284249 w 4720624"/>
              <a:gd name="connsiteY114" fmla="*/ 286882 h 2434467"/>
              <a:gd name="connsiteX115" fmla="*/ 3144549 w 4720624"/>
              <a:gd name="connsiteY115" fmla="*/ 236082 h 2434467"/>
              <a:gd name="connsiteX116" fmla="*/ 3074699 w 4720624"/>
              <a:gd name="connsiteY116" fmla="*/ 242432 h 2434467"/>
              <a:gd name="connsiteX117" fmla="*/ 3011199 w 4720624"/>
              <a:gd name="connsiteY117" fmla="*/ 312282 h 2434467"/>
              <a:gd name="connsiteX118" fmla="*/ 2763549 w 4720624"/>
              <a:gd name="connsiteY118" fmla="*/ 331332 h 2434467"/>
              <a:gd name="connsiteX119" fmla="*/ 2814349 w 4720624"/>
              <a:gd name="connsiteY119" fmla="*/ 236082 h 2434467"/>
              <a:gd name="connsiteX120" fmla="*/ 2636549 w 4720624"/>
              <a:gd name="connsiteY120" fmla="*/ 229732 h 2434467"/>
              <a:gd name="connsiteX121" fmla="*/ 2452399 w 4720624"/>
              <a:gd name="connsiteY121" fmla="*/ 255132 h 2434467"/>
              <a:gd name="connsiteX122" fmla="*/ 2490499 w 4720624"/>
              <a:gd name="connsiteY122" fmla="*/ 159882 h 2434467"/>
              <a:gd name="connsiteX123" fmla="*/ 2319049 w 4720624"/>
              <a:gd name="connsiteY123" fmla="*/ 70982 h 2434467"/>
              <a:gd name="connsiteX124" fmla="*/ 2115849 w 4720624"/>
              <a:gd name="connsiteY124" fmla="*/ 1132 h 2434467"/>
              <a:gd name="connsiteX125" fmla="*/ 1518949 w 4720624"/>
              <a:gd name="connsiteY125" fmla="*/ 128132 h 2434467"/>
              <a:gd name="connsiteX126" fmla="*/ 1817399 w 4720624"/>
              <a:gd name="connsiteY126" fmla="*/ 178932 h 2434467"/>
              <a:gd name="connsiteX127" fmla="*/ 2134899 w 4720624"/>
              <a:gd name="connsiteY127" fmla="*/ 128132 h 2434467"/>
              <a:gd name="connsiteX128" fmla="*/ 2287299 w 4720624"/>
              <a:gd name="connsiteY128" fmla="*/ 197982 h 2434467"/>
              <a:gd name="connsiteX129" fmla="*/ 2287299 w 4720624"/>
              <a:gd name="connsiteY129" fmla="*/ 305932 h 2434467"/>
              <a:gd name="connsiteX130" fmla="*/ 2223799 w 4720624"/>
              <a:gd name="connsiteY130" fmla="*/ 305932 h 2434467"/>
              <a:gd name="connsiteX131" fmla="*/ 2141249 w 4720624"/>
              <a:gd name="connsiteY131" fmla="*/ 420232 h 2434467"/>
              <a:gd name="connsiteX132" fmla="*/ 2217449 w 4720624"/>
              <a:gd name="connsiteY132" fmla="*/ 420232 h 2434467"/>
              <a:gd name="connsiteX133" fmla="*/ 2363499 w 4720624"/>
              <a:gd name="connsiteY133" fmla="*/ 318632 h 2434467"/>
              <a:gd name="connsiteX134" fmla="*/ 2388899 w 4720624"/>
              <a:gd name="connsiteY134" fmla="*/ 502782 h 2434467"/>
              <a:gd name="connsiteX135" fmla="*/ 2433349 w 4720624"/>
              <a:gd name="connsiteY135" fmla="*/ 426582 h 2434467"/>
              <a:gd name="connsiteX136" fmla="*/ 2458749 w 4720624"/>
              <a:gd name="connsiteY136" fmla="*/ 363082 h 2434467"/>
              <a:gd name="connsiteX137" fmla="*/ 2623849 w 4720624"/>
              <a:gd name="connsiteY137" fmla="*/ 451982 h 2434467"/>
              <a:gd name="connsiteX138" fmla="*/ 2579399 w 4720624"/>
              <a:gd name="connsiteY138" fmla="*/ 566282 h 2434467"/>
              <a:gd name="connsiteX139" fmla="*/ 2680999 w 4720624"/>
              <a:gd name="connsiteY139" fmla="*/ 528182 h 2434467"/>
              <a:gd name="connsiteX140" fmla="*/ 2820699 w 4720624"/>
              <a:gd name="connsiteY140" fmla="*/ 528182 h 2434467"/>
              <a:gd name="connsiteX141" fmla="*/ 2706399 w 4720624"/>
              <a:gd name="connsiteY141" fmla="*/ 648832 h 2434467"/>
              <a:gd name="connsiteX142" fmla="*/ 2661949 w 4720624"/>
              <a:gd name="connsiteY142" fmla="*/ 718682 h 2434467"/>
              <a:gd name="connsiteX143" fmla="*/ 2782599 w 4720624"/>
              <a:gd name="connsiteY143" fmla="*/ 725032 h 2434467"/>
              <a:gd name="connsiteX144" fmla="*/ 2833399 w 4720624"/>
              <a:gd name="connsiteY144" fmla="*/ 693282 h 2434467"/>
              <a:gd name="connsiteX145" fmla="*/ 2903249 w 4720624"/>
              <a:gd name="connsiteY145" fmla="*/ 642482 h 2434467"/>
              <a:gd name="connsiteX146" fmla="*/ 2998499 w 4720624"/>
              <a:gd name="connsiteY146" fmla="*/ 661532 h 2434467"/>
              <a:gd name="connsiteX147" fmla="*/ 3030249 w 4720624"/>
              <a:gd name="connsiteY147" fmla="*/ 623432 h 2434467"/>
              <a:gd name="connsiteX148" fmla="*/ 3138199 w 4720624"/>
              <a:gd name="connsiteY148" fmla="*/ 655182 h 2434467"/>
              <a:gd name="connsiteX149" fmla="*/ 3119149 w 4720624"/>
              <a:gd name="connsiteY149" fmla="*/ 788532 h 2434467"/>
              <a:gd name="connsiteX150" fmla="*/ 3195349 w 4720624"/>
              <a:gd name="connsiteY150" fmla="*/ 686932 h 2434467"/>
              <a:gd name="connsiteX151" fmla="*/ 3252499 w 4720624"/>
              <a:gd name="connsiteY151" fmla="*/ 610732 h 2434467"/>
              <a:gd name="connsiteX152" fmla="*/ 3519199 w 4720624"/>
              <a:gd name="connsiteY152" fmla="*/ 807582 h 2434467"/>
              <a:gd name="connsiteX153" fmla="*/ 3347749 w 4720624"/>
              <a:gd name="connsiteY153" fmla="*/ 966332 h 2434467"/>
              <a:gd name="connsiteX154" fmla="*/ 3328699 w 4720624"/>
              <a:gd name="connsiteY154" fmla="*/ 1029832 h 2434467"/>
              <a:gd name="connsiteX155" fmla="*/ 3004849 w 4720624"/>
              <a:gd name="connsiteY155" fmla="*/ 1036182 h 2434467"/>
              <a:gd name="connsiteX156" fmla="*/ 2998499 w 4720624"/>
              <a:gd name="connsiteY156" fmla="*/ 947282 h 2434467"/>
              <a:gd name="connsiteX157" fmla="*/ 2922299 w 4720624"/>
              <a:gd name="connsiteY157" fmla="*/ 883782 h 2434467"/>
              <a:gd name="connsiteX158" fmla="*/ 2954049 w 4720624"/>
              <a:gd name="connsiteY158" fmla="*/ 1023482 h 2434467"/>
              <a:gd name="connsiteX159" fmla="*/ 2954049 w 4720624"/>
              <a:gd name="connsiteY159" fmla="*/ 1055232 h 2434467"/>
              <a:gd name="connsiteX160" fmla="*/ 2928649 w 4720624"/>
              <a:gd name="connsiteY160" fmla="*/ 1175882 h 2434467"/>
              <a:gd name="connsiteX161" fmla="*/ 2763549 w 4720624"/>
              <a:gd name="connsiteY161" fmla="*/ 1017132 h 2434467"/>
              <a:gd name="connsiteX162" fmla="*/ 2769899 w 4720624"/>
              <a:gd name="connsiteY162" fmla="*/ 1086982 h 2434467"/>
              <a:gd name="connsiteX163" fmla="*/ 2757199 w 4720624"/>
              <a:gd name="connsiteY163" fmla="*/ 1175882 h 2434467"/>
              <a:gd name="connsiteX164" fmla="*/ 2528599 w 4720624"/>
              <a:gd name="connsiteY164" fmla="*/ 1207632 h 2434467"/>
              <a:gd name="connsiteX165" fmla="*/ 2338099 w 4720624"/>
              <a:gd name="connsiteY165" fmla="*/ 1283832 h 2434467"/>
              <a:gd name="connsiteX166" fmla="*/ 2420649 w 4720624"/>
              <a:gd name="connsiteY166" fmla="*/ 947282 h 2434467"/>
              <a:gd name="connsiteX167" fmla="*/ 2319049 w 4720624"/>
              <a:gd name="connsiteY167" fmla="*/ 1061582 h 2434467"/>
              <a:gd name="connsiteX168" fmla="*/ 2179349 w 4720624"/>
              <a:gd name="connsiteY168" fmla="*/ 998082 h 2434467"/>
              <a:gd name="connsiteX169" fmla="*/ 2287299 w 4720624"/>
              <a:gd name="connsiteY169" fmla="*/ 1106032 h 2434467"/>
              <a:gd name="connsiteX170" fmla="*/ 2242849 w 4720624"/>
              <a:gd name="connsiteY170" fmla="*/ 1201282 h 2434467"/>
              <a:gd name="connsiteX171" fmla="*/ 2160299 w 4720624"/>
              <a:gd name="connsiteY171" fmla="*/ 1201282 h 2434467"/>
              <a:gd name="connsiteX172" fmla="*/ 2147599 w 4720624"/>
              <a:gd name="connsiteY172" fmla="*/ 1258432 h 2434467"/>
              <a:gd name="connsiteX173" fmla="*/ 2052349 w 4720624"/>
              <a:gd name="connsiteY173" fmla="*/ 1252082 h 2434467"/>
              <a:gd name="connsiteX174" fmla="*/ 1976149 w 4720624"/>
              <a:gd name="connsiteY174" fmla="*/ 1112382 h 2434467"/>
              <a:gd name="connsiteX175" fmla="*/ 1931699 w 4720624"/>
              <a:gd name="connsiteY175" fmla="*/ 1074282 h 2434467"/>
              <a:gd name="connsiteX176" fmla="*/ 1887249 w 4720624"/>
              <a:gd name="connsiteY176" fmla="*/ 953632 h 2434467"/>
              <a:gd name="connsiteX177" fmla="*/ 1874549 w 4720624"/>
              <a:gd name="connsiteY177" fmla="*/ 1144132 h 2434467"/>
              <a:gd name="connsiteX178" fmla="*/ 1950749 w 4720624"/>
              <a:gd name="connsiteY178" fmla="*/ 1258432 h 2434467"/>
              <a:gd name="connsiteX179" fmla="*/ 1677699 w 4720624"/>
              <a:gd name="connsiteY179" fmla="*/ 1379082 h 2434467"/>
              <a:gd name="connsiteX180" fmla="*/ 1664999 w 4720624"/>
              <a:gd name="connsiteY180" fmla="*/ 1271132 h 2434467"/>
              <a:gd name="connsiteX181" fmla="*/ 1550699 w 4720624"/>
              <a:gd name="connsiteY181" fmla="*/ 1207632 h 2434467"/>
              <a:gd name="connsiteX182" fmla="*/ 1563399 w 4720624"/>
              <a:gd name="connsiteY182" fmla="*/ 1264782 h 2434467"/>
              <a:gd name="connsiteX183" fmla="*/ 1563399 w 4720624"/>
              <a:gd name="connsiteY183" fmla="*/ 1353682 h 2434467"/>
              <a:gd name="connsiteX184" fmla="*/ 1334799 w 4720624"/>
              <a:gd name="connsiteY184" fmla="*/ 1417182 h 2434467"/>
              <a:gd name="connsiteX185" fmla="*/ 1309399 w 4720624"/>
              <a:gd name="connsiteY185" fmla="*/ 1537832 h 2434467"/>
              <a:gd name="connsiteX186" fmla="*/ 1226849 w 4720624"/>
              <a:gd name="connsiteY186" fmla="*/ 1582282 h 2434467"/>
              <a:gd name="connsiteX187" fmla="*/ 1195099 w 4720624"/>
              <a:gd name="connsiteY187" fmla="*/ 1448932 h 2434467"/>
              <a:gd name="connsiteX188" fmla="*/ 1074449 w 4720624"/>
              <a:gd name="connsiteY188" fmla="*/ 1404482 h 2434467"/>
              <a:gd name="connsiteX189" fmla="*/ 916051 w 4720624"/>
              <a:gd name="connsiteY189" fmla="*/ 1199061 h 2434467"/>
              <a:gd name="connsiteX190" fmla="*/ 884301 w 4720624"/>
              <a:gd name="connsiteY190" fmla="*/ 1033961 h 2434467"/>
              <a:gd name="connsiteX191" fmla="*/ 782349 w 4720624"/>
              <a:gd name="connsiteY191" fmla="*/ 985382 h 2434467"/>
              <a:gd name="connsiteX192" fmla="*/ 629949 w 4720624"/>
              <a:gd name="connsiteY192" fmla="*/ 737732 h 2434467"/>
              <a:gd name="connsiteX193" fmla="*/ 617249 w 4720624"/>
              <a:gd name="connsiteY193" fmla="*/ 820282 h 2434467"/>
              <a:gd name="connsiteX194" fmla="*/ 490249 w 4720624"/>
              <a:gd name="connsiteY194" fmla="*/ 839332 h 2434467"/>
              <a:gd name="connsiteX195" fmla="*/ 483899 w 4720624"/>
              <a:gd name="connsiteY195" fmla="*/ 750432 h 2434467"/>
              <a:gd name="connsiteX196" fmla="*/ 166399 w 4720624"/>
              <a:gd name="connsiteY196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979550 w 4720624"/>
              <a:gd name="connsiteY17" fmla="*/ 2056311 h 2434467"/>
              <a:gd name="connsiteX18" fmla="*/ 1220499 w 4720624"/>
              <a:gd name="connsiteY18" fmla="*/ 2166482 h 2434467"/>
              <a:gd name="connsiteX19" fmla="*/ 1430049 w 4720624"/>
              <a:gd name="connsiteY19" fmla="*/ 1715632 h 2434467"/>
              <a:gd name="connsiteX20" fmla="*/ 1538350 w 4720624"/>
              <a:gd name="connsiteY20" fmla="*/ 1942011 h 2434467"/>
              <a:gd name="connsiteX21" fmla="*/ 1582449 w 4720624"/>
              <a:gd name="connsiteY21" fmla="*/ 2109332 h 2434467"/>
              <a:gd name="connsiteX22" fmla="*/ 1614200 w 4720624"/>
              <a:gd name="connsiteY22" fmla="*/ 2033132 h 2434467"/>
              <a:gd name="connsiteX23" fmla="*/ 1614200 w 4720624"/>
              <a:gd name="connsiteY23" fmla="*/ 1823582 h 2434467"/>
              <a:gd name="connsiteX24" fmla="*/ 1658649 w 4720624"/>
              <a:gd name="connsiteY24" fmla="*/ 1721982 h 2434467"/>
              <a:gd name="connsiteX25" fmla="*/ 1830099 w 4720624"/>
              <a:gd name="connsiteY25" fmla="*/ 1753732 h 2434467"/>
              <a:gd name="connsiteX26" fmla="*/ 2160299 w 4720624"/>
              <a:gd name="connsiteY26" fmla="*/ 1728332 h 2434467"/>
              <a:gd name="connsiteX27" fmla="*/ 2414299 w 4720624"/>
              <a:gd name="connsiteY27" fmla="*/ 1518782 h 2434467"/>
              <a:gd name="connsiteX28" fmla="*/ 2312699 w 4720624"/>
              <a:gd name="connsiteY28" fmla="*/ 2077582 h 2434467"/>
              <a:gd name="connsiteX29" fmla="*/ 2566699 w 4720624"/>
              <a:gd name="connsiteY29" fmla="*/ 2014082 h 2434467"/>
              <a:gd name="connsiteX30" fmla="*/ 2534950 w 4720624"/>
              <a:gd name="connsiteY30" fmla="*/ 1912482 h 2434467"/>
              <a:gd name="connsiteX31" fmla="*/ 2617500 w 4720624"/>
              <a:gd name="connsiteY31" fmla="*/ 1741032 h 2434467"/>
              <a:gd name="connsiteX32" fmla="*/ 2630199 w 4720624"/>
              <a:gd name="connsiteY32" fmla="*/ 1633082 h 2434467"/>
              <a:gd name="connsiteX33" fmla="*/ 2922299 w 4720624"/>
              <a:gd name="connsiteY33" fmla="*/ 1779132 h 2434467"/>
              <a:gd name="connsiteX34" fmla="*/ 2941349 w 4720624"/>
              <a:gd name="connsiteY34" fmla="*/ 1925182 h 2434467"/>
              <a:gd name="connsiteX35" fmla="*/ 3036599 w 4720624"/>
              <a:gd name="connsiteY35" fmla="*/ 1728332 h 2434467"/>
              <a:gd name="connsiteX36" fmla="*/ 3106449 w 4720624"/>
              <a:gd name="connsiteY36" fmla="*/ 1709282 h 2434467"/>
              <a:gd name="connsiteX37" fmla="*/ 3036599 w 4720624"/>
              <a:gd name="connsiteY37" fmla="*/ 1474332 h 2434467"/>
              <a:gd name="connsiteX38" fmla="*/ 3233449 w 4720624"/>
              <a:gd name="connsiteY38" fmla="*/ 1448932 h 2434467"/>
              <a:gd name="connsiteX39" fmla="*/ 3277899 w 4720624"/>
              <a:gd name="connsiteY39" fmla="*/ 1677532 h 2434467"/>
              <a:gd name="connsiteX40" fmla="*/ 3328699 w 4720624"/>
              <a:gd name="connsiteY40" fmla="*/ 1607682 h 2434467"/>
              <a:gd name="connsiteX41" fmla="*/ 3366799 w 4720624"/>
              <a:gd name="connsiteY41" fmla="*/ 1487032 h 2434467"/>
              <a:gd name="connsiteX42" fmla="*/ 3525549 w 4720624"/>
              <a:gd name="connsiteY42" fmla="*/ 1537832 h 2434467"/>
              <a:gd name="connsiteX43" fmla="*/ 3462049 w 4720624"/>
              <a:gd name="connsiteY43" fmla="*/ 1715632 h 2434467"/>
              <a:gd name="connsiteX44" fmla="*/ 3544599 w 4720624"/>
              <a:gd name="connsiteY44" fmla="*/ 1709282 h 2434467"/>
              <a:gd name="connsiteX45" fmla="*/ 3322349 w 4720624"/>
              <a:gd name="connsiteY45" fmla="*/ 2090282 h 2434467"/>
              <a:gd name="connsiteX46" fmla="*/ 3608099 w 4720624"/>
              <a:gd name="connsiteY46" fmla="*/ 2033132 h 2434467"/>
              <a:gd name="connsiteX47" fmla="*/ 3665250 w 4720624"/>
              <a:gd name="connsiteY47" fmla="*/ 2141083 h 2434467"/>
              <a:gd name="connsiteX48" fmla="*/ 3563650 w 4720624"/>
              <a:gd name="connsiteY48" fmla="*/ 2337932 h 2434467"/>
              <a:gd name="connsiteX49" fmla="*/ 3526055 w 4720624"/>
              <a:gd name="connsiteY49" fmla="*/ 2428425 h 2434467"/>
              <a:gd name="connsiteX50" fmla="*/ 3671599 w 4720624"/>
              <a:gd name="connsiteY50" fmla="*/ 2395082 h 2434467"/>
              <a:gd name="connsiteX51" fmla="*/ 3741450 w 4720624"/>
              <a:gd name="connsiteY51" fmla="*/ 2268081 h 2434467"/>
              <a:gd name="connsiteX52" fmla="*/ 3912899 w 4720624"/>
              <a:gd name="connsiteY52" fmla="*/ 2433182 h 2434467"/>
              <a:gd name="connsiteX53" fmla="*/ 3868450 w 4720624"/>
              <a:gd name="connsiteY53" fmla="*/ 2160131 h 2434467"/>
              <a:gd name="connsiteX54" fmla="*/ 4058950 w 4720624"/>
              <a:gd name="connsiteY54" fmla="*/ 2179181 h 2434467"/>
              <a:gd name="connsiteX55" fmla="*/ 3982750 w 4720624"/>
              <a:gd name="connsiteY55" fmla="*/ 2020433 h 2434467"/>
              <a:gd name="connsiteX56" fmla="*/ 3899788 w 4720624"/>
              <a:gd name="connsiteY56" fmla="*/ 1995911 h 2434467"/>
              <a:gd name="connsiteX57" fmla="*/ 3906550 w 4720624"/>
              <a:gd name="connsiteY57" fmla="*/ 1925181 h 2434467"/>
              <a:gd name="connsiteX58" fmla="*/ 3881150 w 4720624"/>
              <a:gd name="connsiteY58" fmla="*/ 1906131 h 2434467"/>
              <a:gd name="connsiteX59" fmla="*/ 3906550 w 4720624"/>
              <a:gd name="connsiteY59" fmla="*/ 1817232 h 2434467"/>
              <a:gd name="connsiteX60" fmla="*/ 3855338 w 4720624"/>
              <a:gd name="connsiteY60" fmla="*/ 1735561 h 2434467"/>
              <a:gd name="connsiteX61" fmla="*/ 3773200 w 4720624"/>
              <a:gd name="connsiteY61" fmla="*/ 1721982 h 2434467"/>
              <a:gd name="connsiteX62" fmla="*/ 3951000 w 4720624"/>
              <a:gd name="connsiteY62" fmla="*/ 1626732 h 2434467"/>
              <a:gd name="connsiteX63" fmla="*/ 3741955 w 4720624"/>
              <a:gd name="connsiteY63" fmla="*/ 1526725 h 2434467"/>
              <a:gd name="connsiteX64" fmla="*/ 3766850 w 4720624"/>
              <a:gd name="connsiteY64" fmla="*/ 1467983 h 2434467"/>
              <a:gd name="connsiteX65" fmla="*/ 3696999 w 4720624"/>
              <a:gd name="connsiteY65" fmla="*/ 1379082 h 2434467"/>
              <a:gd name="connsiteX66" fmla="*/ 3887499 w 4720624"/>
              <a:gd name="connsiteY66" fmla="*/ 1264782 h 2434467"/>
              <a:gd name="connsiteX67" fmla="*/ 3887499 w 4720624"/>
              <a:gd name="connsiteY67" fmla="*/ 1099682 h 2434467"/>
              <a:gd name="connsiteX68" fmla="*/ 4065299 w 4720624"/>
              <a:gd name="connsiteY68" fmla="*/ 1264782 h 2434467"/>
              <a:gd name="connsiteX69" fmla="*/ 4141499 w 4720624"/>
              <a:gd name="connsiteY69" fmla="*/ 1029832 h 2434467"/>
              <a:gd name="connsiteX70" fmla="*/ 4243099 w 4720624"/>
              <a:gd name="connsiteY70" fmla="*/ 1144132 h 2434467"/>
              <a:gd name="connsiteX71" fmla="*/ 4236749 w 4720624"/>
              <a:gd name="connsiteY71" fmla="*/ 1296532 h 2434467"/>
              <a:gd name="connsiteX72" fmla="*/ 4376449 w 4720624"/>
              <a:gd name="connsiteY72" fmla="*/ 1239382 h 2434467"/>
              <a:gd name="connsiteX73" fmla="*/ 4268499 w 4720624"/>
              <a:gd name="connsiteY73" fmla="*/ 1531482 h 2434467"/>
              <a:gd name="connsiteX74" fmla="*/ 4434105 w 4720624"/>
              <a:gd name="connsiteY74" fmla="*/ 1501325 h 2434467"/>
              <a:gd name="connsiteX75" fmla="*/ 4579649 w 4720624"/>
              <a:gd name="connsiteY75" fmla="*/ 1455282 h 2434467"/>
              <a:gd name="connsiteX76" fmla="*/ 4637305 w 4720624"/>
              <a:gd name="connsiteY76" fmla="*/ 1380675 h 2434467"/>
              <a:gd name="connsiteX77" fmla="*/ 4719856 w 4720624"/>
              <a:gd name="connsiteY77" fmla="*/ 1253675 h 2434467"/>
              <a:gd name="connsiteX78" fmla="*/ 4655849 w 4720624"/>
              <a:gd name="connsiteY78" fmla="*/ 1112382 h 2434467"/>
              <a:gd name="connsiteX79" fmla="*/ 4662199 w 4720624"/>
              <a:gd name="connsiteY79" fmla="*/ 617082 h 2434467"/>
              <a:gd name="connsiteX80" fmla="*/ 4579649 w 4720624"/>
              <a:gd name="connsiteY80" fmla="*/ 432932 h 2434467"/>
              <a:gd name="connsiteX81" fmla="*/ 4490749 w 4720624"/>
              <a:gd name="connsiteY81" fmla="*/ 610732 h 2434467"/>
              <a:gd name="connsiteX82" fmla="*/ 4338349 w 4720624"/>
              <a:gd name="connsiteY82" fmla="*/ 578982 h 2434467"/>
              <a:gd name="connsiteX83" fmla="*/ 4401849 w 4720624"/>
              <a:gd name="connsiteY83" fmla="*/ 331332 h 2434467"/>
              <a:gd name="connsiteX84" fmla="*/ 4262149 w 4720624"/>
              <a:gd name="connsiteY84" fmla="*/ 439282 h 2434467"/>
              <a:gd name="connsiteX85" fmla="*/ 4147849 w 4720624"/>
              <a:gd name="connsiteY85" fmla="*/ 591682 h 2434467"/>
              <a:gd name="connsiteX86" fmla="*/ 4065299 w 4720624"/>
              <a:gd name="connsiteY86" fmla="*/ 553582 h 2434467"/>
              <a:gd name="connsiteX87" fmla="*/ 4103399 w 4720624"/>
              <a:gd name="connsiteY87" fmla="*/ 464682 h 2434467"/>
              <a:gd name="connsiteX88" fmla="*/ 4128799 w 4720624"/>
              <a:gd name="connsiteY88" fmla="*/ 331332 h 2434467"/>
              <a:gd name="connsiteX89" fmla="*/ 4033549 w 4720624"/>
              <a:gd name="connsiteY89" fmla="*/ 426582 h 2434467"/>
              <a:gd name="connsiteX90" fmla="*/ 3887499 w 4720624"/>
              <a:gd name="connsiteY90" fmla="*/ 267832 h 2434467"/>
              <a:gd name="connsiteX91" fmla="*/ 3938299 w 4720624"/>
              <a:gd name="connsiteY91" fmla="*/ 458332 h 2434467"/>
              <a:gd name="connsiteX92" fmla="*/ 3925599 w 4720624"/>
              <a:gd name="connsiteY92" fmla="*/ 585332 h 2434467"/>
              <a:gd name="connsiteX93" fmla="*/ 3887499 w 4720624"/>
              <a:gd name="connsiteY93" fmla="*/ 648832 h 2434467"/>
              <a:gd name="connsiteX94" fmla="*/ 3798599 w 4720624"/>
              <a:gd name="connsiteY94" fmla="*/ 610732 h 2434467"/>
              <a:gd name="connsiteX95" fmla="*/ 3792249 w 4720624"/>
              <a:gd name="connsiteY95" fmla="*/ 502782 h 2434467"/>
              <a:gd name="connsiteX96" fmla="*/ 3716049 w 4720624"/>
              <a:gd name="connsiteY96" fmla="*/ 451982 h 2434467"/>
              <a:gd name="connsiteX97" fmla="*/ 3658899 w 4720624"/>
              <a:gd name="connsiteY97" fmla="*/ 483732 h 2434467"/>
              <a:gd name="connsiteX98" fmla="*/ 3709699 w 4720624"/>
              <a:gd name="connsiteY98" fmla="*/ 572632 h 2434467"/>
              <a:gd name="connsiteX99" fmla="*/ 3690649 w 4720624"/>
              <a:gd name="connsiteY99" fmla="*/ 585332 h 2434467"/>
              <a:gd name="connsiteX100" fmla="*/ 3627149 w 4720624"/>
              <a:gd name="connsiteY100" fmla="*/ 566282 h 2434467"/>
              <a:gd name="connsiteX101" fmla="*/ 3595399 w 4720624"/>
              <a:gd name="connsiteY101" fmla="*/ 471032 h 2434467"/>
              <a:gd name="connsiteX102" fmla="*/ 3671599 w 4720624"/>
              <a:gd name="connsiteY102" fmla="*/ 337682 h 2434467"/>
              <a:gd name="connsiteX103" fmla="*/ 3525549 w 4720624"/>
              <a:gd name="connsiteY103" fmla="*/ 331332 h 2434467"/>
              <a:gd name="connsiteX104" fmla="*/ 3646199 w 4720624"/>
              <a:gd name="connsiteY104" fmla="*/ 255132 h 2434467"/>
              <a:gd name="connsiteX105" fmla="*/ 3614449 w 4720624"/>
              <a:gd name="connsiteY105" fmla="*/ 134482 h 2434467"/>
              <a:gd name="connsiteX106" fmla="*/ 3653056 w 4720624"/>
              <a:gd name="connsiteY106" fmla="*/ 47175 h 2434467"/>
              <a:gd name="connsiteX107" fmla="*/ 3557299 w 4720624"/>
              <a:gd name="connsiteY107" fmla="*/ 109082 h 2434467"/>
              <a:gd name="connsiteX108" fmla="*/ 3481099 w 4720624"/>
              <a:gd name="connsiteY108" fmla="*/ 197982 h 2434467"/>
              <a:gd name="connsiteX109" fmla="*/ 3455699 w 4720624"/>
              <a:gd name="connsiteY109" fmla="*/ 153532 h 2434467"/>
              <a:gd name="connsiteX110" fmla="*/ 3379499 w 4720624"/>
              <a:gd name="connsiteY110" fmla="*/ 153532 h 2434467"/>
              <a:gd name="connsiteX111" fmla="*/ 3379499 w 4720624"/>
              <a:gd name="connsiteY111" fmla="*/ 223382 h 2434467"/>
              <a:gd name="connsiteX112" fmla="*/ 3290599 w 4720624"/>
              <a:gd name="connsiteY112" fmla="*/ 96382 h 2434467"/>
              <a:gd name="connsiteX113" fmla="*/ 3182649 w 4720624"/>
              <a:gd name="connsiteY113" fmla="*/ 45582 h 2434467"/>
              <a:gd name="connsiteX114" fmla="*/ 3208556 w 4720624"/>
              <a:gd name="connsiteY114" fmla="*/ 180525 h 2434467"/>
              <a:gd name="connsiteX115" fmla="*/ 3284249 w 4720624"/>
              <a:gd name="connsiteY115" fmla="*/ 286882 h 2434467"/>
              <a:gd name="connsiteX116" fmla="*/ 3144549 w 4720624"/>
              <a:gd name="connsiteY116" fmla="*/ 236082 h 2434467"/>
              <a:gd name="connsiteX117" fmla="*/ 3074699 w 4720624"/>
              <a:gd name="connsiteY117" fmla="*/ 242432 h 2434467"/>
              <a:gd name="connsiteX118" fmla="*/ 3011199 w 4720624"/>
              <a:gd name="connsiteY118" fmla="*/ 312282 h 2434467"/>
              <a:gd name="connsiteX119" fmla="*/ 2763549 w 4720624"/>
              <a:gd name="connsiteY119" fmla="*/ 331332 h 2434467"/>
              <a:gd name="connsiteX120" fmla="*/ 2814349 w 4720624"/>
              <a:gd name="connsiteY120" fmla="*/ 236082 h 2434467"/>
              <a:gd name="connsiteX121" fmla="*/ 2636549 w 4720624"/>
              <a:gd name="connsiteY121" fmla="*/ 229732 h 2434467"/>
              <a:gd name="connsiteX122" fmla="*/ 2452399 w 4720624"/>
              <a:gd name="connsiteY122" fmla="*/ 255132 h 2434467"/>
              <a:gd name="connsiteX123" fmla="*/ 2490499 w 4720624"/>
              <a:gd name="connsiteY123" fmla="*/ 159882 h 2434467"/>
              <a:gd name="connsiteX124" fmla="*/ 2319049 w 4720624"/>
              <a:gd name="connsiteY124" fmla="*/ 70982 h 2434467"/>
              <a:gd name="connsiteX125" fmla="*/ 2115849 w 4720624"/>
              <a:gd name="connsiteY125" fmla="*/ 1132 h 2434467"/>
              <a:gd name="connsiteX126" fmla="*/ 1518949 w 4720624"/>
              <a:gd name="connsiteY126" fmla="*/ 128132 h 2434467"/>
              <a:gd name="connsiteX127" fmla="*/ 1817399 w 4720624"/>
              <a:gd name="connsiteY127" fmla="*/ 178932 h 2434467"/>
              <a:gd name="connsiteX128" fmla="*/ 2134899 w 4720624"/>
              <a:gd name="connsiteY128" fmla="*/ 128132 h 2434467"/>
              <a:gd name="connsiteX129" fmla="*/ 2287299 w 4720624"/>
              <a:gd name="connsiteY129" fmla="*/ 197982 h 2434467"/>
              <a:gd name="connsiteX130" fmla="*/ 2287299 w 4720624"/>
              <a:gd name="connsiteY130" fmla="*/ 305932 h 2434467"/>
              <a:gd name="connsiteX131" fmla="*/ 2223799 w 4720624"/>
              <a:gd name="connsiteY131" fmla="*/ 305932 h 2434467"/>
              <a:gd name="connsiteX132" fmla="*/ 2141249 w 4720624"/>
              <a:gd name="connsiteY132" fmla="*/ 420232 h 2434467"/>
              <a:gd name="connsiteX133" fmla="*/ 2217449 w 4720624"/>
              <a:gd name="connsiteY133" fmla="*/ 420232 h 2434467"/>
              <a:gd name="connsiteX134" fmla="*/ 2363499 w 4720624"/>
              <a:gd name="connsiteY134" fmla="*/ 318632 h 2434467"/>
              <a:gd name="connsiteX135" fmla="*/ 2388899 w 4720624"/>
              <a:gd name="connsiteY135" fmla="*/ 502782 h 2434467"/>
              <a:gd name="connsiteX136" fmla="*/ 2433349 w 4720624"/>
              <a:gd name="connsiteY136" fmla="*/ 426582 h 2434467"/>
              <a:gd name="connsiteX137" fmla="*/ 2458749 w 4720624"/>
              <a:gd name="connsiteY137" fmla="*/ 363082 h 2434467"/>
              <a:gd name="connsiteX138" fmla="*/ 2623849 w 4720624"/>
              <a:gd name="connsiteY138" fmla="*/ 451982 h 2434467"/>
              <a:gd name="connsiteX139" fmla="*/ 2579399 w 4720624"/>
              <a:gd name="connsiteY139" fmla="*/ 566282 h 2434467"/>
              <a:gd name="connsiteX140" fmla="*/ 2680999 w 4720624"/>
              <a:gd name="connsiteY140" fmla="*/ 528182 h 2434467"/>
              <a:gd name="connsiteX141" fmla="*/ 2820699 w 4720624"/>
              <a:gd name="connsiteY141" fmla="*/ 528182 h 2434467"/>
              <a:gd name="connsiteX142" fmla="*/ 2706399 w 4720624"/>
              <a:gd name="connsiteY142" fmla="*/ 648832 h 2434467"/>
              <a:gd name="connsiteX143" fmla="*/ 2661949 w 4720624"/>
              <a:gd name="connsiteY143" fmla="*/ 718682 h 2434467"/>
              <a:gd name="connsiteX144" fmla="*/ 2782599 w 4720624"/>
              <a:gd name="connsiteY144" fmla="*/ 725032 h 2434467"/>
              <a:gd name="connsiteX145" fmla="*/ 2833399 w 4720624"/>
              <a:gd name="connsiteY145" fmla="*/ 693282 h 2434467"/>
              <a:gd name="connsiteX146" fmla="*/ 2903249 w 4720624"/>
              <a:gd name="connsiteY146" fmla="*/ 642482 h 2434467"/>
              <a:gd name="connsiteX147" fmla="*/ 2998499 w 4720624"/>
              <a:gd name="connsiteY147" fmla="*/ 661532 h 2434467"/>
              <a:gd name="connsiteX148" fmla="*/ 3030249 w 4720624"/>
              <a:gd name="connsiteY148" fmla="*/ 623432 h 2434467"/>
              <a:gd name="connsiteX149" fmla="*/ 3138199 w 4720624"/>
              <a:gd name="connsiteY149" fmla="*/ 655182 h 2434467"/>
              <a:gd name="connsiteX150" fmla="*/ 3119149 w 4720624"/>
              <a:gd name="connsiteY150" fmla="*/ 788532 h 2434467"/>
              <a:gd name="connsiteX151" fmla="*/ 3195349 w 4720624"/>
              <a:gd name="connsiteY151" fmla="*/ 686932 h 2434467"/>
              <a:gd name="connsiteX152" fmla="*/ 3252499 w 4720624"/>
              <a:gd name="connsiteY152" fmla="*/ 610732 h 2434467"/>
              <a:gd name="connsiteX153" fmla="*/ 3519199 w 4720624"/>
              <a:gd name="connsiteY153" fmla="*/ 807582 h 2434467"/>
              <a:gd name="connsiteX154" fmla="*/ 3347749 w 4720624"/>
              <a:gd name="connsiteY154" fmla="*/ 966332 h 2434467"/>
              <a:gd name="connsiteX155" fmla="*/ 3328699 w 4720624"/>
              <a:gd name="connsiteY155" fmla="*/ 1029832 h 2434467"/>
              <a:gd name="connsiteX156" fmla="*/ 3004849 w 4720624"/>
              <a:gd name="connsiteY156" fmla="*/ 1036182 h 2434467"/>
              <a:gd name="connsiteX157" fmla="*/ 2998499 w 4720624"/>
              <a:gd name="connsiteY157" fmla="*/ 947282 h 2434467"/>
              <a:gd name="connsiteX158" fmla="*/ 2922299 w 4720624"/>
              <a:gd name="connsiteY158" fmla="*/ 883782 h 2434467"/>
              <a:gd name="connsiteX159" fmla="*/ 2954049 w 4720624"/>
              <a:gd name="connsiteY159" fmla="*/ 1023482 h 2434467"/>
              <a:gd name="connsiteX160" fmla="*/ 2954049 w 4720624"/>
              <a:gd name="connsiteY160" fmla="*/ 1055232 h 2434467"/>
              <a:gd name="connsiteX161" fmla="*/ 2928649 w 4720624"/>
              <a:gd name="connsiteY161" fmla="*/ 1175882 h 2434467"/>
              <a:gd name="connsiteX162" fmla="*/ 2763549 w 4720624"/>
              <a:gd name="connsiteY162" fmla="*/ 1017132 h 2434467"/>
              <a:gd name="connsiteX163" fmla="*/ 2769899 w 4720624"/>
              <a:gd name="connsiteY163" fmla="*/ 1086982 h 2434467"/>
              <a:gd name="connsiteX164" fmla="*/ 2757199 w 4720624"/>
              <a:gd name="connsiteY164" fmla="*/ 1175882 h 2434467"/>
              <a:gd name="connsiteX165" fmla="*/ 2528599 w 4720624"/>
              <a:gd name="connsiteY165" fmla="*/ 1207632 h 2434467"/>
              <a:gd name="connsiteX166" fmla="*/ 2338099 w 4720624"/>
              <a:gd name="connsiteY166" fmla="*/ 1283832 h 2434467"/>
              <a:gd name="connsiteX167" fmla="*/ 2420649 w 4720624"/>
              <a:gd name="connsiteY167" fmla="*/ 947282 h 2434467"/>
              <a:gd name="connsiteX168" fmla="*/ 2319049 w 4720624"/>
              <a:gd name="connsiteY168" fmla="*/ 1061582 h 2434467"/>
              <a:gd name="connsiteX169" fmla="*/ 2179349 w 4720624"/>
              <a:gd name="connsiteY169" fmla="*/ 998082 h 2434467"/>
              <a:gd name="connsiteX170" fmla="*/ 2287299 w 4720624"/>
              <a:gd name="connsiteY170" fmla="*/ 1106032 h 2434467"/>
              <a:gd name="connsiteX171" fmla="*/ 2242849 w 4720624"/>
              <a:gd name="connsiteY171" fmla="*/ 1201282 h 2434467"/>
              <a:gd name="connsiteX172" fmla="*/ 2160299 w 4720624"/>
              <a:gd name="connsiteY172" fmla="*/ 1201282 h 2434467"/>
              <a:gd name="connsiteX173" fmla="*/ 2147599 w 4720624"/>
              <a:gd name="connsiteY173" fmla="*/ 1258432 h 2434467"/>
              <a:gd name="connsiteX174" fmla="*/ 2052349 w 4720624"/>
              <a:gd name="connsiteY174" fmla="*/ 1252082 h 2434467"/>
              <a:gd name="connsiteX175" fmla="*/ 1976149 w 4720624"/>
              <a:gd name="connsiteY175" fmla="*/ 1112382 h 2434467"/>
              <a:gd name="connsiteX176" fmla="*/ 1931699 w 4720624"/>
              <a:gd name="connsiteY176" fmla="*/ 1074282 h 2434467"/>
              <a:gd name="connsiteX177" fmla="*/ 1887249 w 4720624"/>
              <a:gd name="connsiteY177" fmla="*/ 953632 h 2434467"/>
              <a:gd name="connsiteX178" fmla="*/ 1874549 w 4720624"/>
              <a:gd name="connsiteY178" fmla="*/ 1144132 h 2434467"/>
              <a:gd name="connsiteX179" fmla="*/ 1950749 w 4720624"/>
              <a:gd name="connsiteY179" fmla="*/ 1258432 h 2434467"/>
              <a:gd name="connsiteX180" fmla="*/ 1677699 w 4720624"/>
              <a:gd name="connsiteY180" fmla="*/ 1379082 h 2434467"/>
              <a:gd name="connsiteX181" fmla="*/ 1664999 w 4720624"/>
              <a:gd name="connsiteY181" fmla="*/ 1271132 h 2434467"/>
              <a:gd name="connsiteX182" fmla="*/ 1550699 w 4720624"/>
              <a:gd name="connsiteY182" fmla="*/ 1207632 h 2434467"/>
              <a:gd name="connsiteX183" fmla="*/ 1563399 w 4720624"/>
              <a:gd name="connsiteY183" fmla="*/ 1264782 h 2434467"/>
              <a:gd name="connsiteX184" fmla="*/ 1563399 w 4720624"/>
              <a:gd name="connsiteY184" fmla="*/ 1353682 h 2434467"/>
              <a:gd name="connsiteX185" fmla="*/ 1334799 w 4720624"/>
              <a:gd name="connsiteY185" fmla="*/ 1417182 h 2434467"/>
              <a:gd name="connsiteX186" fmla="*/ 1309399 w 4720624"/>
              <a:gd name="connsiteY186" fmla="*/ 1537832 h 2434467"/>
              <a:gd name="connsiteX187" fmla="*/ 1226849 w 4720624"/>
              <a:gd name="connsiteY187" fmla="*/ 1582282 h 2434467"/>
              <a:gd name="connsiteX188" fmla="*/ 1195099 w 4720624"/>
              <a:gd name="connsiteY188" fmla="*/ 1448932 h 2434467"/>
              <a:gd name="connsiteX189" fmla="*/ 1074449 w 4720624"/>
              <a:gd name="connsiteY189" fmla="*/ 1404482 h 2434467"/>
              <a:gd name="connsiteX190" fmla="*/ 916051 w 4720624"/>
              <a:gd name="connsiteY190" fmla="*/ 1199061 h 2434467"/>
              <a:gd name="connsiteX191" fmla="*/ 884301 w 4720624"/>
              <a:gd name="connsiteY191" fmla="*/ 1033961 h 2434467"/>
              <a:gd name="connsiteX192" fmla="*/ 782349 w 4720624"/>
              <a:gd name="connsiteY192" fmla="*/ 985382 h 2434467"/>
              <a:gd name="connsiteX193" fmla="*/ 629949 w 4720624"/>
              <a:gd name="connsiteY193" fmla="*/ 737732 h 2434467"/>
              <a:gd name="connsiteX194" fmla="*/ 617249 w 4720624"/>
              <a:gd name="connsiteY194" fmla="*/ 820282 h 2434467"/>
              <a:gd name="connsiteX195" fmla="*/ 490249 w 4720624"/>
              <a:gd name="connsiteY195" fmla="*/ 839332 h 2434467"/>
              <a:gd name="connsiteX196" fmla="*/ 483899 w 4720624"/>
              <a:gd name="connsiteY196" fmla="*/ 750432 h 2434467"/>
              <a:gd name="connsiteX197" fmla="*/ 166399 w 4720624"/>
              <a:gd name="connsiteY197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979550 w 4720624"/>
              <a:gd name="connsiteY17" fmla="*/ 2056311 h 2434467"/>
              <a:gd name="connsiteX18" fmla="*/ 1220499 w 4720624"/>
              <a:gd name="connsiteY18" fmla="*/ 2166482 h 2434467"/>
              <a:gd name="connsiteX19" fmla="*/ 1290700 w 4720624"/>
              <a:gd name="connsiteY19" fmla="*/ 2005511 h 2434467"/>
              <a:gd name="connsiteX20" fmla="*/ 1430049 w 4720624"/>
              <a:gd name="connsiteY20" fmla="*/ 1715632 h 2434467"/>
              <a:gd name="connsiteX21" fmla="*/ 1538350 w 4720624"/>
              <a:gd name="connsiteY21" fmla="*/ 1942011 h 2434467"/>
              <a:gd name="connsiteX22" fmla="*/ 1582449 w 4720624"/>
              <a:gd name="connsiteY22" fmla="*/ 2109332 h 2434467"/>
              <a:gd name="connsiteX23" fmla="*/ 1614200 w 4720624"/>
              <a:gd name="connsiteY23" fmla="*/ 2033132 h 2434467"/>
              <a:gd name="connsiteX24" fmla="*/ 1614200 w 4720624"/>
              <a:gd name="connsiteY24" fmla="*/ 1823582 h 2434467"/>
              <a:gd name="connsiteX25" fmla="*/ 1658649 w 4720624"/>
              <a:gd name="connsiteY25" fmla="*/ 1721982 h 2434467"/>
              <a:gd name="connsiteX26" fmla="*/ 1830099 w 4720624"/>
              <a:gd name="connsiteY26" fmla="*/ 1753732 h 2434467"/>
              <a:gd name="connsiteX27" fmla="*/ 2160299 w 4720624"/>
              <a:gd name="connsiteY27" fmla="*/ 1728332 h 2434467"/>
              <a:gd name="connsiteX28" fmla="*/ 2414299 w 4720624"/>
              <a:gd name="connsiteY28" fmla="*/ 1518782 h 2434467"/>
              <a:gd name="connsiteX29" fmla="*/ 2312699 w 4720624"/>
              <a:gd name="connsiteY29" fmla="*/ 2077582 h 2434467"/>
              <a:gd name="connsiteX30" fmla="*/ 2566699 w 4720624"/>
              <a:gd name="connsiteY30" fmla="*/ 2014082 h 2434467"/>
              <a:gd name="connsiteX31" fmla="*/ 2534950 w 4720624"/>
              <a:gd name="connsiteY31" fmla="*/ 1912482 h 2434467"/>
              <a:gd name="connsiteX32" fmla="*/ 2617500 w 4720624"/>
              <a:gd name="connsiteY32" fmla="*/ 1741032 h 2434467"/>
              <a:gd name="connsiteX33" fmla="*/ 2630199 w 4720624"/>
              <a:gd name="connsiteY33" fmla="*/ 1633082 h 2434467"/>
              <a:gd name="connsiteX34" fmla="*/ 2922299 w 4720624"/>
              <a:gd name="connsiteY34" fmla="*/ 1779132 h 2434467"/>
              <a:gd name="connsiteX35" fmla="*/ 2941349 w 4720624"/>
              <a:gd name="connsiteY35" fmla="*/ 1925182 h 2434467"/>
              <a:gd name="connsiteX36" fmla="*/ 3036599 w 4720624"/>
              <a:gd name="connsiteY36" fmla="*/ 1728332 h 2434467"/>
              <a:gd name="connsiteX37" fmla="*/ 3106449 w 4720624"/>
              <a:gd name="connsiteY37" fmla="*/ 1709282 h 2434467"/>
              <a:gd name="connsiteX38" fmla="*/ 3036599 w 4720624"/>
              <a:gd name="connsiteY38" fmla="*/ 1474332 h 2434467"/>
              <a:gd name="connsiteX39" fmla="*/ 3233449 w 4720624"/>
              <a:gd name="connsiteY39" fmla="*/ 1448932 h 2434467"/>
              <a:gd name="connsiteX40" fmla="*/ 3277899 w 4720624"/>
              <a:gd name="connsiteY40" fmla="*/ 1677532 h 2434467"/>
              <a:gd name="connsiteX41" fmla="*/ 3328699 w 4720624"/>
              <a:gd name="connsiteY41" fmla="*/ 1607682 h 2434467"/>
              <a:gd name="connsiteX42" fmla="*/ 3366799 w 4720624"/>
              <a:gd name="connsiteY42" fmla="*/ 1487032 h 2434467"/>
              <a:gd name="connsiteX43" fmla="*/ 3525549 w 4720624"/>
              <a:gd name="connsiteY43" fmla="*/ 1537832 h 2434467"/>
              <a:gd name="connsiteX44" fmla="*/ 3462049 w 4720624"/>
              <a:gd name="connsiteY44" fmla="*/ 1715632 h 2434467"/>
              <a:gd name="connsiteX45" fmla="*/ 3544599 w 4720624"/>
              <a:gd name="connsiteY45" fmla="*/ 1709282 h 2434467"/>
              <a:gd name="connsiteX46" fmla="*/ 3322349 w 4720624"/>
              <a:gd name="connsiteY46" fmla="*/ 2090282 h 2434467"/>
              <a:gd name="connsiteX47" fmla="*/ 3608099 w 4720624"/>
              <a:gd name="connsiteY47" fmla="*/ 2033132 h 2434467"/>
              <a:gd name="connsiteX48" fmla="*/ 3665250 w 4720624"/>
              <a:gd name="connsiteY48" fmla="*/ 2141083 h 2434467"/>
              <a:gd name="connsiteX49" fmla="*/ 3563650 w 4720624"/>
              <a:gd name="connsiteY49" fmla="*/ 2337932 h 2434467"/>
              <a:gd name="connsiteX50" fmla="*/ 3526055 w 4720624"/>
              <a:gd name="connsiteY50" fmla="*/ 2428425 h 2434467"/>
              <a:gd name="connsiteX51" fmla="*/ 3671599 w 4720624"/>
              <a:gd name="connsiteY51" fmla="*/ 2395082 h 2434467"/>
              <a:gd name="connsiteX52" fmla="*/ 3741450 w 4720624"/>
              <a:gd name="connsiteY52" fmla="*/ 2268081 h 2434467"/>
              <a:gd name="connsiteX53" fmla="*/ 3912899 w 4720624"/>
              <a:gd name="connsiteY53" fmla="*/ 2433182 h 2434467"/>
              <a:gd name="connsiteX54" fmla="*/ 3868450 w 4720624"/>
              <a:gd name="connsiteY54" fmla="*/ 2160131 h 2434467"/>
              <a:gd name="connsiteX55" fmla="*/ 4058950 w 4720624"/>
              <a:gd name="connsiteY55" fmla="*/ 2179181 h 2434467"/>
              <a:gd name="connsiteX56" fmla="*/ 3982750 w 4720624"/>
              <a:gd name="connsiteY56" fmla="*/ 2020433 h 2434467"/>
              <a:gd name="connsiteX57" fmla="*/ 3899788 w 4720624"/>
              <a:gd name="connsiteY57" fmla="*/ 1995911 h 2434467"/>
              <a:gd name="connsiteX58" fmla="*/ 3906550 w 4720624"/>
              <a:gd name="connsiteY58" fmla="*/ 1925181 h 2434467"/>
              <a:gd name="connsiteX59" fmla="*/ 3881150 w 4720624"/>
              <a:gd name="connsiteY59" fmla="*/ 1906131 h 2434467"/>
              <a:gd name="connsiteX60" fmla="*/ 3906550 w 4720624"/>
              <a:gd name="connsiteY60" fmla="*/ 1817232 h 2434467"/>
              <a:gd name="connsiteX61" fmla="*/ 3855338 w 4720624"/>
              <a:gd name="connsiteY61" fmla="*/ 1735561 h 2434467"/>
              <a:gd name="connsiteX62" fmla="*/ 3773200 w 4720624"/>
              <a:gd name="connsiteY62" fmla="*/ 1721982 h 2434467"/>
              <a:gd name="connsiteX63" fmla="*/ 3951000 w 4720624"/>
              <a:gd name="connsiteY63" fmla="*/ 1626732 h 2434467"/>
              <a:gd name="connsiteX64" fmla="*/ 3741955 w 4720624"/>
              <a:gd name="connsiteY64" fmla="*/ 1526725 h 2434467"/>
              <a:gd name="connsiteX65" fmla="*/ 3766850 w 4720624"/>
              <a:gd name="connsiteY65" fmla="*/ 1467983 h 2434467"/>
              <a:gd name="connsiteX66" fmla="*/ 3696999 w 4720624"/>
              <a:gd name="connsiteY66" fmla="*/ 1379082 h 2434467"/>
              <a:gd name="connsiteX67" fmla="*/ 3887499 w 4720624"/>
              <a:gd name="connsiteY67" fmla="*/ 1264782 h 2434467"/>
              <a:gd name="connsiteX68" fmla="*/ 3887499 w 4720624"/>
              <a:gd name="connsiteY68" fmla="*/ 1099682 h 2434467"/>
              <a:gd name="connsiteX69" fmla="*/ 4065299 w 4720624"/>
              <a:gd name="connsiteY69" fmla="*/ 1264782 h 2434467"/>
              <a:gd name="connsiteX70" fmla="*/ 4141499 w 4720624"/>
              <a:gd name="connsiteY70" fmla="*/ 1029832 h 2434467"/>
              <a:gd name="connsiteX71" fmla="*/ 4243099 w 4720624"/>
              <a:gd name="connsiteY71" fmla="*/ 1144132 h 2434467"/>
              <a:gd name="connsiteX72" fmla="*/ 4236749 w 4720624"/>
              <a:gd name="connsiteY72" fmla="*/ 1296532 h 2434467"/>
              <a:gd name="connsiteX73" fmla="*/ 4376449 w 4720624"/>
              <a:gd name="connsiteY73" fmla="*/ 1239382 h 2434467"/>
              <a:gd name="connsiteX74" fmla="*/ 4268499 w 4720624"/>
              <a:gd name="connsiteY74" fmla="*/ 1531482 h 2434467"/>
              <a:gd name="connsiteX75" fmla="*/ 4434105 w 4720624"/>
              <a:gd name="connsiteY75" fmla="*/ 1501325 h 2434467"/>
              <a:gd name="connsiteX76" fmla="*/ 4579649 w 4720624"/>
              <a:gd name="connsiteY76" fmla="*/ 1455282 h 2434467"/>
              <a:gd name="connsiteX77" fmla="*/ 4637305 w 4720624"/>
              <a:gd name="connsiteY77" fmla="*/ 1380675 h 2434467"/>
              <a:gd name="connsiteX78" fmla="*/ 4719856 w 4720624"/>
              <a:gd name="connsiteY78" fmla="*/ 1253675 h 2434467"/>
              <a:gd name="connsiteX79" fmla="*/ 4655849 w 4720624"/>
              <a:gd name="connsiteY79" fmla="*/ 1112382 h 2434467"/>
              <a:gd name="connsiteX80" fmla="*/ 4662199 w 4720624"/>
              <a:gd name="connsiteY80" fmla="*/ 617082 h 2434467"/>
              <a:gd name="connsiteX81" fmla="*/ 4579649 w 4720624"/>
              <a:gd name="connsiteY81" fmla="*/ 432932 h 2434467"/>
              <a:gd name="connsiteX82" fmla="*/ 4490749 w 4720624"/>
              <a:gd name="connsiteY82" fmla="*/ 610732 h 2434467"/>
              <a:gd name="connsiteX83" fmla="*/ 4338349 w 4720624"/>
              <a:gd name="connsiteY83" fmla="*/ 578982 h 2434467"/>
              <a:gd name="connsiteX84" fmla="*/ 4401849 w 4720624"/>
              <a:gd name="connsiteY84" fmla="*/ 331332 h 2434467"/>
              <a:gd name="connsiteX85" fmla="*/ 4262149 w 4720624"/>
              <a:gd name="connsiteY85" fmla="*/ 439282 h 2434467"/>
              <a:gd name="connsiteX86" fmla="*/ 4147849 w 4720624"/>
              <a:gd name="connsiteY86" fmla="*/ 591682 h 2434467"/>
              <a:gd name="connsiteX87" fmla="*/ 4065299 w 4720624"/>
              <a:gd name="connsiteY87" fmla="*/ 553582 h 2434467"/>
              <a:gd name="connsiteX88" fmla="*/ 4103399 w 4720624"/>
              <a:gd name="connsiteY88" fmla="*/ 464682 h 2434467"/>
              <a:gd name="connsiteX89" fmla="*/ 4128799 w 4720624"/>
              <a:gd name="connsiteY89" fmla="*/ 331332 h 2434467"/>
              <a:gd name="connsiteX90" fmla="*/ 4033549 w 4720624"/>
              <a:gd name="connsiteY90" fmla="*/ 426582 h 2434467"/>
              <a:gd name="connsiteX91" fmla="*/ 3887499 w 4720624"/>
              <a:gd name="connsiteY91" fmla="*/ 267832 h 2434467"/>
              <a:gd name="connsiteX92" fmla="*/ 3938299 w 4720624"/>
              <a:gd name="connsiteY92" fmla="*/ 458332 h 2434467"/>
              <a:gd name="connsiteX93" fmla="*/ 3925599 w 4720624"/>
              <a:gd name="connsiteY93" fmla="*/ 585332 h 2434467"/>
              <a:gd name="connsiteX94" fmla="*/ 3887499 w 4720624"/>
              <a:gd name="connsiteY94" fmla="*/ 648832 h 2434467"/>
              <a:gd name="connsiteX95" fmla="*/ 3798599 w 4720624"/>
              <a:gd name="connsiteY95" fmla="*/ 610732 h 2434467"/>
              <a:gd name="connsiteX96" fmla="*/ 3792249 w 4720624"/>
              <a:gd name="connsiteY96" fmla="*/ 502782 h 2434467"/>
              <a:gd name="connsiteX97" fmla="*/ 3716049 w 4720624"/>
              <a:gd name="connsiteY97" fmla="*/ 451982 h 2434467"/>
              <a:gd name="connsiteX98" fmla="*/ 3658899 w 4720624"/>
              <a:gd name="connsiteY98" fmla="*/ 483732 h 2434467"/>
              <a:gd name="connsiteX99" fmla="*/ 3709699 w 4720624"/>
              <a:gd name="connsiteY99" fmla="*/ 572632 h 2434467"/>
              <a:gd name="connsiteX100" fmla="*/ 3690649 w 4720624"/>
              <a:gd name="connsiteY100" fmla="*/ 585332 h 2434467"/>
              <a:gd name="connsiteX101" fmla="*/ 3627149 w 4720624"/>
              <a:gd name="connsiteY101" fmla="*/ 566282 h 2434467"/>
              <a:gd name="connsiteX102" fmla="*/ 3595399 w 4720624"/>
              <a:gd name="connsiteY102" fmla="*/ 471032 h 2434467"/>
              <a:gd name="connsiteX103" fmla="*/ 3671599 w 4720624"/>
              <a:gd name="connsiteY103" fmla="*/ 337682 h 2434467"/>
              <a:gd name="connsiteX104" fmla="*/ 3525549 w 4720624"/>
              <a:gd name="connsiteY104" fmla="*/ 331332 h 2434467"/>
              <a:gd name="connsiteX105" fmla="*/ 3646199 w 4720624"/>
              <a:gd name="connsiteY105" fmla="*/ 255132 h 2434467"/>
              <a:gd name="connsiteX106" fmla="*/ 3614449 w 4720624"/>
              <a:gd name="connsiteY106" fmla="*/ 134482 h 2434467"/>
              <a:gd name="connsiteX107" fmla="*/ 3653056 w 4720624"/>
              <a:gd name="connsiteY107" fmla="*/ 47175 h 2434467"/>
              <a:gd name="connsiteX108" fmla="*/ 3557299 w 4720624"/>
              <a:gd name="connsiteY108" fmla="*/ 109082 h 2434467"/>
              <a:gd name="connsiteX109" fmla="*/ 3481099 w 4720624"/>
              <a:gd name="connsiteY109" fmla="*/ 197982 h 2434467"/>
              <a:gd name="connsiteX110" fmla="*/ 3455699 w 4720624"/>
              <a:gd name="connsiteY110" fmla="*/ 153532 h 2434467"/>
              <a:gd name="connsiteX111" fmla="*/ 3379499 w 4720624"/>
              <a:gd name="connsiteY111" fmla="*/ 153532 h 2434467"/>
              <a:gd name="connsiteX112" fmla="*/ 3379499 w 4720624"/>
              <a:gd name="connsiteY112" fmla="*/ 223382 h 2434467"/>
              <a:gd name="connsiteX113" fmla="*/ 3290599 w 4720624"/>
              <a:gd name="connsiteY113" fmla="*/ 96382 h 2434467"/>
              <a:gd name="connsiteX114" fmla="*/ 3182649 w 4720624"/>
              <a:gd name="connsiteY114" fmla="*/ 45582 h 2434467"/>
              <a:gd name="connsiteX115" fmla="*/ 3208556 w 4720624"/>
              <a:gd name="connsiteY115" fmla="*/ 180525 h 2434467"/>
              <a:gd name="connsiteX116" fmla="*/ 3284249 w 4720624"/>
              <a:gd name="connsiteY116" fmla="*/ 286882 h 2434467"/>
              <a:gd name="connsiteX117" fmla="*/ 3144549 w 4720624"/>
              <a:gd name="connsiteY117" fmla="*/ 236082 h 2434467"/>
              <a:gd name="connsiteX118" fmla="*/ 3074699 w 4720624"/>
              <a:gd name="connsiteY118" fmla="*/ 242432 h 2434467"/>
              <a:gd name="connsiteX119" fmla="*/ 3011199 w 4720624"/>
              <a:gd name="connsiteY119" fmla="*/ 312282 h 2434467"/>
              <a:gd name="connsiteX120" fmla="*/ 2763549 w 4720624"/>
              <a:gd name="connsiteY120" fmla="*/ 331332 h 2434467"/>
              <a:gd name="connsiteX121" fmla="*/ 2814349 w 4720624"/>
              <a:gd name="connsiteY121" fmla="*/ 236082 h 2434467"/>
              <a:gd name="connsiteX122" fmla="*/ 2636549 w 4720624"/>
              <a:gd name="connsiteY122" fmla="*/ 229732 h 2434467"/>
              <a:gd name="connsiteX123" fmla="*/ 2452399 w 4720624"/>
              <a:gd name="connsiteY123" fmla="*/ 255132 h 2434467"/>
              <a:gd name="connsiteX124" fmla="*/ 2490499 w 4720624"/>
              <a:gd name="connsiteY124" fmla="*/ 159882 h 2434467"/>
              <a:gd name="connsiteX125" fmla="*/ 2319049 w 4720624"/>
              <a:gd name="connsiteY125" fmla="*/ 70982 h 2434467"/>
              <a:gd name="connsiteX126" fmla="*/ 2115849 w 4720624"/>
              <a:gd name="connsiteY126" fmla="*/ 1132 h 2434467"/>
              <a:gd name="connsiteX127" fmla="*/ 1518949 w 4720624"/>
              <a:gd name="connsiteY127" fmla="*/ 128132 h 2434467"/>
              <a:gd name="connsiteX128" fmla="*/ 1817399 w 4720624"/>
              <a:gd name="connsiteY128" fmla="*/ 178932 h 2434467"/>
              <a:gd name="connsiteX129" fmla="*/ 2134899 w 4720624"/>
              <a:gd name="connsiteY129" fmla="*/ 128132 h 2434467"/>
              <a:gd name="connsiteX130" fmla="*/ 2287299 w 4720624"/>
              <a:gd name="connsiteY130" fmla="*/ 197982 h 2434467"/>
              <a:gd name="connsiteX131" fmla="*/ 2287299 w 4720624"/>
              <a:gd name="connsiteY131" fmla="*/ 305932 h 2434467"/>
              <a:gd name="connsiteX132" fmla="*/ 2223799 w 4720624"/>
              <a:gd name="connsiteY132" fmla="*/ 305932 h 2434467"/>
              <a:gd name="connsiteX133" fmla="*/ 2141249 w 4720624"/>
              <a:gd name="connsiteY133" fmla="*/ 420232 h 2434467"/>
              <a:gd name="connsiteX134" fmla="*/ 2217449 w 4720624"/>
              <a:gd name="connsiteY134" fmla="*/ 420232 h 2434467"/>
              <a:gd name="connsiteX135" fmla="*/ 2363499 w 4720624"/>
              <a:gd name="connsiteY135" fmla="*/ 318632 h 2434467"/>
              <a:gd name="connsiteX136" fmla="*/ 2388899 w 4720624"/>
              <a:gd name="connsiteY136" fmla="*/ 502782 h 2434467"/>
              <a:gd name="connsiteX137" fmla="*/ 2433349 w 4720624"/>
              <a:gd name="connsiteY137" fmla="*/ 426582 h 2434467"/>
              <a:gd name="connsiteX138" fmla="*/ 2458749 w 4720624"/>
              <a:gd name="connsiteY138" fmla="*/ 363082 h 2434467"/>
              <a:gd name="connsiteX139" fmla="*/ 2623849 w 4720624"/>
              <a:gd name="connsiteY139" fmla="*/ 451982 h 2434467"/>
              <a:gd name="connsiteX140" fmla="*/ 2579399 w 4720624"/>
              <a:gd name="connsiteY140" fmla="*/ 566282 h 2434467"/>
              <a:gd name="connsiteX141" fmla="*/ 2680999 w 4720624"/>
              <a:gd name="connsiteY141" fmla="*/ 528182 h 2434467"/>
              <a:gd name="connsiteX142" fmla="*/ 2820699 w 4720624"/>
              <a:gd name="connsiteY142" fmla="*/ 528182 h 2434467"/>
              <a:gd name="connsiteX143" fmla="*/ 2706399 w 4720624"/>
              <a:gd name="connsiteY143" fmla="*/ 648832 h 2434467"/>
              <a:gd name="connsiteX144" fmla="*/ 2661949 w 4720624"/>
              <a:gd name="connsiteY144" fmla="*/ 718682 h 2434467"/>
              <a:gd name="connsiteX145" fmla="*/ 2782599 w 4720624"/>
              <a:gd name="connsiteY145" fmla="*/ 725032 h 2434467"/>
              <a:gd name="connsiteX146" fmla="*/ 2833399 w 4720624"/>
              <a:gd name="connsiteY146" fmla="*/ 693282 h 2434467"/>
              <a:gd name="connsiteX147" fmla="*/ 2903249 w 4720624"/>
              <a:gd name="connsiteY147" fmla="*/ 642482 h 2434467"/>
              <a:gd name="connsiteX148" fmla="*/ 2998499 w 4720624"/>
              <a:gd name="connsiteY148" fmla="*/ 661532 h 2434467"/>
              <a:gd name="connsiteX149" fmla="*/ 3030249 w 4720624"/>
              <a:gd name="connsiteY149" fmla="*/ 623432 h 2434467"/>
              <a:gd name="connsiteX150" fmla="*/ 3138199 w 4720624"/>
              <a:gd name="connsiteY150" fmla="*/ 655182 h 2434467"/>
              <a:gd name="connsiteX151" fmla="*/ 3119149 w 4720624"/>
              <a:gd name="connsiteY151" fmla="*/ 788532 h 2434467"/>
              <a:gd name="connsiteX152" fmla="*/ 3195349 w 4720624"/>
              <a:gd name="connsiteY152" fmla="*/ 686932 h 2434467"/>
              <a:gd name="connsiteX153" fmla="*/ 3252499 w 4720624"/>
              <a:gd name="connsiteY153" fmla="*/ 610732 h 2434467"/>
              <a:gd name="connsiteX154" fmla="*/ 3519199 w 4720624"/>
              <a:gd name="connsiteY154" fmla="*/ 807582 h 2434467"/>
              <a:gd name="connsiteX155" fmla="*/ 3347749 w 4720624"/>
              <a:gd name="connsiteY155" fmla="*/ 966332 h 2434467"/>
              <a:gd name="connsiteX156" fmla="*/ 3328699 w 4720624"/>
              <a:gd name="connsiteY156" fmla="*/ 1029832 h 2434467"/>
              <a:gd name="connsiteX157" fmla="*/ 3004849 w 4720624"/>
              <a:gd name="connsiteY157" fmla="*/ 1036182 h 2434467"/>
              <a:gd name="connsiteX158" fmla="*/ 2998499 w 4720624"/>
              <a:gd name="connsiteY158" fmla="*/ 947282 h 2434467"/>
              <a:gd name="connsiteX159" fmla="*/ 2922299 w 4720624"/>
              <a:gd name="connsiteY159" fmla="*/ 883782 h 2434467"/>
              <a:gd name="connsiteX160" fmla="*/ 2954049 w 4720624"/>
              <a:gd name="connsiteY160" fmla="*/ 1023482 h 2434467"/>
              <a:gd name="connsiteX161" fmla="*/ 2954049 w 4720624"/>
              <a:gd name="connsiteY161" fmla="*/ 1055232 h 2434467"/>
              <a:gd name="connsiteX162" fmla="*/ 2928649 w 4720624"/>
              <a:gd name="connsiteY162" fmla="*/ 1175882 h 2434467"/>
              <a:gd name="connsiteX163" fmla="*/ 2763549 w 4720624"/>
              <a:gd name="connsiteY163" fmla="*/ 1017132 h 2434467"/>
              <a:gd name="connsiteX164" fmla="*/ 2769899 w 4720624"/>
              <a:gd name="connsiteY164" fmla="*/ 1086982 h 2434467"/>
              <a:gd name="connsiteX165" fmla="*/ 2757199 w 4720624"/>
              <a:gd name="connsiteY165" fmla="*/ 1175882 h 2434467"/>
              <a:gd name="connsiteX166" fmla="*/ 2528599 w 4720624"/>
              <a:gd name="connsiteY166" fmla="*/ 1207632 h 2434467"/>
              <a:gd name="connsiteX167" fmla="*/ 2338099 w 4720624"/>
              <a:gd name="connsiteY167" fmla="*/ 1283832 h 2434467"/>
              <a:gd name="connsiteX168" fmla="*/ 2420649 w 4720624"/>
              <a:gd name="connsiteY168" fmla="*/ 947282 h 2434467"/>
              <a:gd name="connsiteX169" fmla="*/ 2319049 w 4720624"/>
              <a:gd name="connsiteY169" fmla="*/ 1061582 h 2434467"/>
              <a:gd name="connsiteX170" fmla="*/ 2179349 w 4720624"/>
              <a:gd name="connsiteY170" fmla="*/ 998082 h 2434467"/>
              <a:gd name="connsiteX171" fmla="*/ 2287299 w 4720624"/>
              <a:gd name="connsiteY171" fmla="*/ 1106032 h 2434467"/>
              <a:gd name="connsiteX172" fmla="*/ 2242849 w 4720624"/>
              <a:gd name="connsiteY172" fmla="*/ 1201282 h 2434467"/>
              <a:gd name="connsiteX173" fmla="*/ 2160299 w 4720624"/>
              <a:gd name="connsiteY173" fmla="*/ 1201282 h 2434467"/>
              <a:gd name="connsiteX174" fmla="*/ 2147599 w 4720624"/>
              <a:gd name="connsiteY174" fmla="*/ 1258432 h 2434467"/>
              <a:gd name="connsiteX175" fmla="*/ 2052349 w 4720624"/>
              <a:gd name="connsiteY175" fmla="*/ 1252082 h 2434467"/>
              <a:gd name="connsiteX176" fmla="*/ 1976149 w 4720624"/>
              <a:gd name="connsiteY176" fmla="*/ 1112382 h 2434467"/>
              <a:gd name="connsiteX177" fmla="*/ 1931699 w 4720624"/>
              <a:gd name="connsiteY177" fmla="*/ 1074282 h 2434467"/>
              <a:gd name="connsiteX178" fmla="*/ 1887249 w 4720624"/>
              <a:gd name="connsiteY178" fmla="*/ 953632 h 2434467"/>
              <a:gd name="connsiteX179" fmla="*/ 1874549 w 4720624"/>
              <a:gd name="connsiteY179" fmla="*/ 1144132 h 2434467"/>
              <a:gd name="connsiteX180" fmla="*/ 1950749 w 4720624"/>
              <a:gd name="connsiteY180" fmla="*/ 1258432 h 2434467"/>
              <a:gd name="connsiteX181" fmla="*/ 1677699 w 4720624"/>
              <a:gd name="connsiteY181" fmla="*/ 1379082 h 2434467"/>
              <a:gd name="connsiteX182" fmla="*/ 1664999 w 4720624"/>
              <a:gd name="connsiteY182" fmla="*/ 1271132 h 2434467"/>
              <a:gd name="connsiteX183" fmla="*/ 1550699 w 4720624"/>
              <a:gd name="connsiteY183" fmla="*/ 1207632 h 2434467"/>
              <a:gd name="connsiteX184" fmla="*/ 1563399 w 4720624"/>
              <a:gd name="connsiteY184" fmla="*/ 1264782 h 2434467"/>
              <a:gd name="connsiteX185" fmla="*/ 1563399 w 4720624"/>
              <a:gd name="connsiteY185" fmla="*/ 1353682 h 2434467"/>
              <a:gd name="connsiteX186" fmla="*/ 1334799 w 4720624"/>
              <a:gd name="connsiteY186" fmla="*/ 1417182 h 2434467"/>
              <a:gd name="connsiteX187" fmla="*/ 1309399 w 4720624"/>
              <a:gd name="connsiteY187" fmla="*/ 1537832 h 2434467"/>
              <a:gd name="connsiteX188" fmla="*/ 1226849 w 4720624"/>
              <a:gd name="connsiteY188" fmla="*/ 1582282 h 2434467"/>
              <a:gd name="connsiteX189" fmla="*/ 1195099 w 4720624"/>
              <a:gd name="connsiteY189" fmla="*/ 1448932 h 2434467"/>
              <a:gd name="connsiteX190" fmla="*/ 1074449 w 4720624"/>
              <a:gd name="connsiteY190" fmla="*/ 1404482 h 2434467"/>
              <a:gd name="connsiteX191" fmla="*/ 916051 w 4720624"/>
              <a:gd name="connsiteY191" fmla="*/ 1199061 h 2434467"/>
              <a:gd name="connsiteX192" fmla="*/ 884301 w 4720624"/>
              <a:gd name="connsiteY192" fmla="*/ 1033961 h 2434467"/>
              <a:gd name="connsiteX193" fmla="*/ 782349 w 4720624"/>
              <a:gd name="connsiteY193" fmla="*/ 985382 h 2434467"/>
              <a:gd name="connsiteX194" fmla="*/ 629949 w 4720624"/>
              <a:gd name="connsiteY194" fmla="*/ 737732 h 2434467"/>
              <a:gd name="connsiteX195" fmla="*/ 617249 w 4720624"/>
              <a:gd name="connsiteY195" fmla="*/ 820282 h 2434467"/>
              <a:gd name="connsiteX196" fmla="*/ 490249 w 4720624"/>
              <a:gd name="connsiteY196" fmla="*/ 839332 h 2434467"/>
              <a:gd name="connsiteX197" fmla="*/ 483899 w 4720624"/>
              <a:gd name="connsiteY197" fmla="*/ 750432 h 2434467"/>
              <a:gd name="connsiteX198" fmla="*/ 166399 w 4720624"/>
              <a:gd name="connsiteY198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979550 w 4720624"/>
              <a:gd name="connsiteY17" fmla="*/ 2056311 h 2434467"/>
              <a:gd name="connsiteX18" fmla="*/ 1220499 w 4720624"/>
              <a:gd name="connsiteY18" fmla="*/ 2166482 h 2434467"/>
              <a:gd name="connsiteX19" fmla="*/ 1290700 w 4720624"/>
              <a:gd name="connsiteY19" fmla="*/ 2005511 h 2434467"/>
              <a:gd name="connsiteX20" fmla="*/ 1430049 w 4720624"/>
              <a:gd name="connsiteY20" fmla="*/ 1715632 h 2434467"/>
              <a:gd name="connsiteX21" fmla="*/ 1538350 w 4720624"/>
              <a:gd name="connsiteY21" fmla="*/ 1942011 h 2434467"/>
              <a:gd name="connsiteX22" fmla="*/ 1582449 w 4720624"/>
              <a:gd name="connsiteY22" fmla="*/ 2109332 h 2434467"/>
              <a:gd name="connsiteX23" fmla="*/ 1614200 w 4720624"/>
              <a:gd name="connsiteY23" fmla="*/ 2033132 h 2434467"/>
              <a:gd name="connsiteX24" fmla="*/ 1614200 w 4720624"/>
              <a:gd name="connsiteY24" fmla="*/ 1823582 h 2434467"/>
              <a:gd name="connsiteX25" fmla="*/ 1658649 w 4720624"/>
              <a:gd name="connsiteY25" fmla="*/ 1721982 h 2434467"/>
              <a:gd name="connsiteX26" fmla="*/ 1830099 w 4720624"/>
              <a:gd name="connsiteY26" fmla="*/ 1753732 h 2434467"/>
              <a:gd name="connsiteX27" fmla="*/ 2160299 w 4720624"/>
              <a:gd name="connsiteY27" fmla="*/ 1728332 h 2434467"/>
              <a:gd name="connsiteX28" fmla="*/ 2414299 w 4720624"/>
              <a:gd name="connsiteY28" fmla="*/ 1518782 h 2434467"/>
              <a:gd name="connsiteX29" fmla="*/ 2312699 w 4720624"/>
              <a:gd name="connsiteY29" fmla="*/ 2077582 h 2434467"/>
              <a:gd name="connsiteX30" fmla="*/ 2566699 w 4720624"/>
              <a:gd name="connsiteY30" fmla="*/ 2014082 h 2434467"/>
              <a:gd name="connsiteX31" fmla="*/ 2534950 w 4720624"/>
              <a:gd name="connsiteY31" fmla="*/ 1912482 h 2434467"/>
              <a:gd name="connsiteX32" fmla="*/ 2617500 w 4720624"/>
              <a:gd name="connsiteY32" fmla="*/ 1741032 h 2434467"/>
              <a:gd name="connsiteX33" fmla="*/ 2630199 w 4720624"/>
              <a:gd name="connsiteY33" fmla="*/ 1633082 h 2434467"/>
              <a:gd name="connsiteX34" fmla="*/ 2922299 w 4720624"/>
              <a:gd name="connsiteY34" fmla="*/ 1779132 h 2434467"/>
              <a:gd name="connsiteX35" fmla="*/ 2941349 w 4720624"/>
              <a:gd name="connsiteY35" fmla="*/ 1925182 h 2434467"/>
              <a:gd name="connsiteX36" fmla="*/ 3036599 w 4720624"/>
              <a:gd name="connsiteY36" fmla="*/ 1728332 h 2434467"/>
              <a:gd name="connsiteX37" fmla="*/ 3106449 w 4720624"/>
              <a:gd name="connsiteY37" fmla="*/ 1709282 h 2434467"/>
              <a:gd name="connsiteX38" fmla="*/ 3036599 w 4720624"/>
              <a:gd name="connsiteY38" fmla="*/ 1474332 h 2434467"/>
              <a:gd name="connsiteX39" fmla="*/ 3233449 w 4720624"/>
              <a:gd name="connsiteY39" fmla="*/ 1448932 h 2434467"/>
              <a:gd name="connsiteX40" fmla="*/ 3277899 w 4720624"/>
              <a:gd name="connsiteY40" fmla="*/ 1677532 h 2434467"/>
              <a:gd name="connsiteX41" fmla="*/ 3328699 w 4720624"/>
              <a:gd name="connsiteY41" fmla="*/ 1607682 h 2434467"/>
              <a:gd name="connsiteX42" fmla="*/ 3366799 w 4720624"/>
              <a:gd name="connsiteY42" fmla="*/ 1487032 h 2434467"/>
              <a:gd name="connsiteX43" fmla="*/ 3525549 w 4720624"/>
              <a:gd name="connsiteY43" fmla="*/ 1537832 h 2434467"/>
              <a:gd name="connsiteX44" fmla="*/ 3462049 w 4720624"/>
              <a:gd name="connsiteY44" fmla="*/ 1715632 h 2434467"/>
              <a:gd name="connsiteX45" fmla="*/ 3544599 w 4720624"/>
              <a:gd name="connsiteY45" fmla="*/ 1709282 h 2434467"/>
              <a:gd name="connsiteX46" fmla="*/ 3322349 w 4720624"/>
              <a:gd name="connsiteY46" fmla="*/ 2090282 h 2434467"/>
              <a:gd name="connsiteX47" fmla="*/ 3608099 w 4720624"/>
              <a:gd name="connsiteY47" fmla="*/ 2033132 h 2434467"/>
              <a:gd name="connsiteX48" fmla="*/ 3665250 w 4720624"/>
              <a:gd name="connsiteY48" fmla="*/ 2141083 h 2434467"/>
              <a:gd name="connsiteX49" fmla="*/ 3563650 w 4720624"/>
              <a:gd name="connsiteY49" fmla="*/ 2337932 h 2434467"/>
              <a:gd name="connsiteX50" fmla="*/ 3526055 w 4720624"/>
              <a:gd name="connsiteY50" fmla="*/ 2428425 h 2434467"/>
              <a:gd name="connsiteX51" fmla="*/ 3671599 w 4720624"/>
              <a:gd name="connsiteY51" fmla="*/ 2395082 h 2434467"/>
              <a:gd name="connsiteX52" fmla="*/ 3741450 w 4720624"/>
              <a:gd name="connsiteY52" fmla="*/ 2268081 h 2434467"/>
              <a:gd name="connsiteX53" fmla="*/ 3912899 w 4720624"/>
              <a:gd name="connsiteY53" fmla="*/ 2433182 h 2434467"/>
              <a:gd name="connsiteX54" fmla="*/ 3868450 w 4720624"/>
              <a:gd name="connsiteY54" fmla="*/ 2160131 h 2434467"/>
              <a:gd name="connsiteX55" fmla="*/ 4058950 w 4720624"/>
              <a:gd name="connsiteY55" fmla="*/ 2179181 h 2434467"/>
              <a:gd name="connsiteX56" fmla="*/ 3982750 w 4720624"/>
              <a:gd name="connsiteY56" fmla="*/ 2020433 h 2434467"/>
              <a:gd name="connsiteX57" fmla="*/ 3899788 w 4720624"/>
              <a:gd name="connsiteY57" fmla="*/ 1995911 h 2434467"/>
              <a:gd name="connsiteX58" fmla="*/ 3906550 w 4720624"/>
              <a:gd name="connsiteY58" fmla="*/ 1925181 h 2434467"/>
              <a:gd name="connsiteX59" fmla="*/ 3881150 w 4720624"/>
              <a:gd name="connsiteY59" fmla="*/ 1906131 h 2434467"/>
              <a:gd name="connsiteX60" fmla="*/ 3906550 w 4720624"/>
              <a:gd name="connsiteY60" fmla="*/ 1817232 h 2434467"/>
              <a:gd name="connsiteX61" fmla="*/ 3855338 w 4720624"/>
              <a:gd name="connsiteY61" fmla="*/ 1735561 h 2434467"/>
              <a:gd name="connsiteX62" fmla="*/ 3773200 w 4720624"/>
              <a:gd name="connsiteY62" fmla="*/ 1721982 h 2434467"/>
              <a:gd name="connsiteX63" fmla="*/ 3951000 w 4720624"/>
              <a:gd name="connsiteY63" fmla="*/ 1626732 h 2434467"/>
              <a:gd name="connsiteX64" fmla="*/ 3741955 w 4720624"/>
              <a:gd name="connsiteY64" fmla="*/ 1526725 h 2434467"/>
              <a:gd name="connsiteX65" fmla="*/ 3766850 w 4720624"/>
              <a:gd name="connsiteY65" fmla="*/ 1467983 h 2434467"/>
              <a:gd name="connsiteX66" fmla="*/ 3696999 w 4720624"/>
              <a:gd name="connsiteY66" fmla="*/ 1379082 h 2434467"/>
              <a:gd name="connsiteX67" fmla="*/ 3887499 w 4720624"/>
              <a:gd name="connsiteY67" fmla="*/ 1264782 h 2434467"/>
              <a:gd name="connsiteX68" fmla="*/ 3887499 w 4720624"/>
              <a:gd name="connsiteY68" fmla="*/ 1099682 h 2434467"/>
              <a:gd name="connsiteX69" fmla="*/ 4065299 w 4720624"/>
              <a:gd name="connsiteY69" fmla="*/ 1264782 h 2434467"/>
              <a:gd name="connsiteX70" fmla="*/ 4141499 w 4720624"/>
              <a:gd name="connsiteY70" fmla="*/ 1029832 h 2434467"/>
              <a:gd name="connsiteX71" fmla="*/ 4243099 w 4720624"/>
              <a:gd name="connsiteY71" fmla="*/ 1144132 h 2434467"/>
              <a:gd name="connsiteX72" fmla="*/ 4236749 w 4720624"/>
              <a:gd name="connsiteY72" fmla="*/ 1296532 h 2434467"/>
              <a:gd name="connsiteX73" fmla="*/ 4376449 w 4720624"/>
              <a:gd name="connsiteY73" fmla="*/ 1239382 h 2434467"/>
              <a:gd name="connsiteX74" fmla="*/ 4268499 w 4720624"/>
              <a:gd name="connsiteY74" fmla="*/ 1531482 h 2434467"/>
              <a:gd name="connsiteX75" fmla="*/ 4434105 w 4720624"/>
              <a:gd name="connsiteY75" fmla="*/ 1501325 h 2434467"/>
              <a:gd name="connsiteX76" fmla="*/ 4579649 w 4720624"/>
              <a:gd name="connsiteY76" fmla="*/ 1455282 h 2434467"/>
              <a:gd name="connsiteX77" fmla="*/ 4637305 w 4720624"/>
              <a:gd name="connsiteY77" fmla="*/ 1380675 h 2434467"/>
              <a:gd name="connsiteX78" fmla="*/ 4719856 w 4720624"/>
              <a:gd name="connsiteY78" fmla="*/ 1253675 h 2434467"/>
              <a:gd name="connsiteX79" fmla="*/ 4655849 w 4720624"/>
              <a:gd name="connsiteY79" fmla="*/ 1112382 h 2434467"/>
              <a:gd name="connsiteX80" fmla="*/ 4662199 w 4720624"/>
              <a:gd name="connsiteY80" fmla="*/ 617082 h 2434467"/>
              <a:gd name="connsiteX81" fmla="*/ 4579649 w 4720624"/>
              <a:gd name="connsiteY81" fmla="*/ 432932 h 2434467"/>
              <a:gd name="connsiteX82" fmla="*/ 4490749 w 4720624"/>
              <a:gd name="connsiteY82" fmla="*/ 610732 h 2434467"/>
              <a:gd name="connsiteX83" fmla="*/ 4338349 w 4720624"/>
              <a:gd name="connsiteY83" fmla="*/ 578982 h 2434467"/>
              <a:gd name="connsiteX84" fmla="*/ 4401849 w 4720624"/>
              <a:gd name="connsiteY84" fmla="*/ 331332 h 2434467"/>
              <a:gd name="connsiteX85" fmla="*/ 4262149 w 4720624"/>
              <a:gd name="connsiteY85" fmla="*/ 439282 h 2434467"/>
              <a:gd name="connsiteX86" fmla="*/ 4147849 w 4720624"/>
              <a:gd name="connsiteY86" fmla="*/ 591682 h 2434467"/>
              <a:gd name="connsiteX87" fmla="*/ 4065299 w 4720624"/>
              <a:gd name="connsiteY87" fmla="*/ 553582 h 2434467"/>
              <a:gd name="connsiteX88" fmla="*/ 4103399 w 4720624"/>
              <a:gd name="connsiteY88" fmla="*/ 464682 h 2434467"/>
              <a:gd name="connsiteX89" fmla="*/ 4128799 w 4720624"/>
              <a:gd name="connsiteY89" fmla="*/ 331332 h 2434467"/>
              <a:gd name="connsiteX90" fmla="*/ 4033549 w 4720624"/>
              <a:gd name="connsiteY90" fmla="*/ 426582 h 2434467"/>
              <a:gd name="connsiteX91" fmla="*/ 3887499 w 4720624"/>
              <a:gd name="connsiteY91" fmla="*/ 267832 h 2434467"/>
              <a:gd name="connsiteX92" fmla="*/ 3938299 w 4720624"/>
              <a:gd name="connsiteY92" fmla="*/ 458332 h 2434467"/>
              <a:gd name="connsiteX93" fmla="*/ 3925599 w 4720624"/>
              <a:gd name="connsiteY93" fmla="*/ 585332 h 2434467"/>
              <a:gd name="connsiteX94" fmla="*/ 3887499 w 4720624"/>
              <a:gd name="connsiteY94" fmla="*/ 648832 h 2434467"/>
              <a:gd name="connsiteX95" fmla="*/ 3798599 w 4720624"/>
              <a:gd name="connsiteY95" fmla="*/ 610732 h 2434467"/>
              <a:gd name="connsiteX96" fmla="*/ 3792249 w 4720624"/>
              <a:gd name="connsiteY96" fmla="*/ 502782 h 2434467"/>
              <a:gd name="connsiteX97" fmla="*/ 3716049 w 4720624"/>
              <a:gd name="connsiteY97" fmla="*/ 451982 h 2434467"/>
              <a:gd name="connsiteX98" fmla="*/ 3658899 w 4720624"/>
              <a:gd name="connsiteY98" fmla="*/ 483732 h 2434467"/>
              <a:gd name="connsiteX99" fmla="*/ 3709699 w 4720624"/>
              <a:gd name="connsiteY99" fmla="*/ 572632 h 2434467"/>
              <a:gd name="connsiteX100" fmla="*/ 3690649 w 4720624"/>
              <a:gd name="connsiteY100" fmla="*/ 585332 h 2434467"/>
              <a:gd name="connsiteX101" fmla="*/ 3627149 w 4720624"/>
              <a:gd name="connsiteY101" fmla="*/ 566282 h 2434467"/>
              <a:gd name="connsiteX102" fmla="*/ 3595399 w 4720624"/>
              <a:gd name="connsiteY102" fmla="*/ 471032 h 2434467"/>
              <a:gd name="connsiteX103" fmla="*/ 3671599 w 4720624"/>
              <a:gd name="connsiteY103" fmla="*/ 337682 h 2434467"/>
              <a:gd name="connsiteX104" fmla="*/ 3525549 w 4720624"/>
              <a:gd name="connsiteY104" fmla="*/ 331332 h 2434467"/>
              <a:gd name="connsiteX105" fmla="*/ 3646199 w 4720624"/>
              <a:gd name="connsiteY105" fmla="*/ 255132 h 2434467"/>
              <a:gd name="connsiteX106" fmla="*/ 3614449 w 4720624"/>
              <a:gd name="connsiteY106" fmla="*/ 134482 h 2434467"/>
              <a:gd name="connsiteX107" fmla="*/ 3653056 w 4720624"/>
              <a:gd name="connsiteY107" fmla="*/ 47175 h 2434467"/>
              <a:gd name="connsiteX108" fmla="*/ 3557299 w 4720624"/>
              <a:gd name="connsiteY108" fmla="*/ 109082 h 2434467"/>
              <a:gd name="connsiteX109" fmla="*/ 3481099 w 4720624"/>
              <a:gd name="connsiteY109" fmla="*/ 197982 h 2434467"/>
              <a:gd name="connsiteX110" fmla="*/ 3455699 w 4720624"/>
              <a:gd name="connsiteY110" fmla="*/ 153532 h 2434467"/>
              <a:gd name="connsiteX111" fmla="*/ 3379499 w 4720624"/>
              <a:gd name="connsiteY111" fmla="*/ 153532 h 2434467"/>
              <a:gd name="connsiteX112" fmla="*/ 3379499 w 4720624"/>
              <a:gd name="connsiteY112" fmla="*/ 223382 h 2434467"/>
              <a:gd name="connsiteX113" fmla="*/ 3290599 w 4720624"/>
              <a:gd name="connsiteY113" fmla="*/ 96382 h 2434467"/>
              <a:gd name="connsiteX114" fmla="*/ 3182649 w 4720624"/>
              <a:gd name="connsiteY114" fmla="*/ 45582 h 2434467"/>
              <a:gd name="connsiteX115" fmla="*/ 3208556 w 4720624"/>
              <a:gd name="connsiteY115" fmla="*/ 180525 h 2434467"/>
              <a:gd name="connsiteX116" fmla="*/ 3284249 w 4720624"/>
              <a:gd name="connsiteY116" fmla="*/ 286882 h 2434467"/>
              <a:gd name="connsiteX117" fmla="*/ 3144549 w 4720624"/>
              <a:gd name="connsiteY117" fmla="*/ 236082 h 2434467"/>
              <a:gd name="connsiteX118" fmla="*/ 3074699 w 4720624"/>
              <a:gd name="connsiteY118" fmla="*/ 242432 h 2434467"/>
              <a:gd name="connsiteX119" fmla="*/ 3011199 w 4720624"/>
              <a:gd name="connsiteY119" fmla="*/ 312282 h 2434467"/>
              <a:gd name="connsiteX120" fmla="*/ 2763549 w 4720624"/>
              <a:gd name="connsiteY120" fmla="*/ 331332 h 2434467"/>
              <a:gd name="connsiteX121" fmla="*/ 2814349 w 4720624"/>
              <a:gd name="connsiteY121" fmla="*/ 236082 h 2434467"/>
              <a:gd name="connsiteX122" fmla="*/ 2636549 w 4720624"/>
              <a:gd name="connsiteY122" fmla="*/ 229732 h 2434467"/>
              <a:gd name="connsiteX123" fmla="*/ 2452399 w 4720624"/>
              <a:gd name="connsiteY123" fmla="*/ 255132 h 2434467"/>
              <a:gd name="connsiteX124" fmla="*/ 2490499 w 4720624"/>
              <a:gd name="connsiteY124" fmla="*/ 159882 h 2434467"/>
              <a:gd name="connsiteX125" fmla="*/ 2319049 w 4720624"/>
              <a:gd name="connsiteY125" fmla="*/ 70982 h 2434467"/>
              <a:gd name="connsiteX126" fmla="*/ 2115849 w 4720624"/>
              <a:gd name="connsiteY126" fmla="*/ 1132 h 2434467"/>
              <a:gd name="connsiteX127" fmla="*/ 1518949 w 4720624"/>
              <a:gd name="connsiteY127" fmla="*/ 128132 h 2434467"/>
              <a:gd name="connsiteX128" fmla="*/ 1817399 w 4720624"/>
              <a:gd name="connsiteY128" fmla="*/ 178932 h 2434467"/>
              <a:gd name="connsiteX129" fmla="*/ 2134899 w 4720624"/>
              <a:gd name="connsiteY129" fmla="*/ 128132 h 2434467"/>
              <a:gd name="connsiteX130" fmla="*/ 2287299 w 4720624"/>
              <a:gd name="connsiteY130" fmla="*/ 197982 h 2434467"/>
              <a:gd name="connsiteX131" fmla="*/ 2287299 w 4720624"/>
              <a:gd name="connsiteY131" fmla="*/ 305932 h 2434467"/>
              <a:gd name="connsiteX132" fmla="*/ 2223799 w 4720624"/>
              <a:gd name="connsiteY132" fmla="*/ 305932 h 2434467"/>
              <a:gd name="connsiteX133" fmla="*/ 2141249 w 4720624"/>
              <a:gd name="connsiteY133" fmla="*/ 420232 h 2434467"/>
              <a:gd name="connsiteX134" fmla="*/ 2217449 w 4720624"/>
              <a:gd name="connsiteY134" fmla="*/ 420232 h 2434467"/>
              <a:gd name="connsiteX135" fmla="*/ 2363499 w 4720624"/>
              <a:gd name="connsiteY135" fmla="*/ 318632 h 2434467"/>
              <a:gd name="connsiteX136" fmla="*/ 2388899 w 4720624"/>
              <a:gd name="connsiteY136" fmla="*/ 502782 h 2434467"/>
              <a:gd name="connsiteX137" fmla="*/ 2433349 w 4720624"/>
              <a:gd name="connsiteY137" fmla="*/ 426582 h 2434467"/>
              <a:gd name="connsiteX138" fmla="*/ 2458749 w 4720624"/>
              <a:gd name="connsiteY138" fmla="*/ 363082 h 2434467"/>
              <a:gd name="connsiteX139" fmla="*/ 2623849 w 4720624"/>
              <a:gd name="connsiteY139" fmla="*/ 451982 h 2434467"/>
              <a:gd name="connsiteX140" fmla="*/ 2579399 w 4720624"/>
              <a:gd name="connsiteY140" fmla="*/ 566282 h 2434467"/>
              <a:gd name="connsiteX141" fmla="*/ 2680999 w 4720624"/>
              <a:gd name="connsiteY141" fmla="*/ 528182 h 2434467"/>
              <a:gd name="connsiteX142" fmla="*/ 2820699 w 4720624"/>
              <a:gd name="connsiteY142" fmla="*/ 528182 h 2434467"/>
              <a:gd name="connsiteX143" fmla="*/ 2706399 w 4720624"/>
              <a:gd name="connsiteY143" fmla="*/ 648832 h 2434467"/>
              <a:gd name="connsiteX144" fmla="*/ 2661949 w 4720624"/>
              <a:gd name="connsiteY144" fmla="*/ 718682 h 2434467"/>
              <a:gd name="connsiteX145" fmla="*/ 2782599 w 4720624"/>
              <a:gd name="connsiteY145" fmla="*/ 725032 h 2434467"/>
              <a:gd name="connsiteX146" fmla="*/ 2833399 w 4720624"/>
              <a:gd name="connsiteY146" fmla="*/ 693282 h 2434467"/>
              <a:gd name="connsiteX147" fmla="*/ 2903249 w 4720624"/>
              <a:gd name="connsiteY147" fmla="*/ 642482 h 2434467"/>
              <a:gd name="connsiteX148" fmla="*/ 2998499 w 4720624"/>
              <a:gd name="connsiteY148" fmla="*/ 661532 h 2434467"/>
              <a:gd name="connsiteX149" fmla="*/ 3030249 w 4720624"/>
              <a:gd name="connsiteY149" fmla="*/ 623432 h 2434467"/>
              <a:gd name="connsiteX150" fmla="*/ 3138199 w 4720624"/>
              <a:gd name="connsiteY150" fmla="*/ 655182 h 2434467"/>
              <a:gd name="connsiteX151" fmla="*/ 3119149 w 4720624"/>
              <a:gd name="connsiteY151" fmla="*/ 788532 h 2434467"/>
              <a:gd name="connsiteX152" fmla="*/ 3195349 w 4720624"/>
              <a:gd name="connsiteY152" fmla="*/ 686932 h 2434467"/>
              <a:gd name="connsiteX153" fmla="*/ 3252499 w 4720624"/>
              <a:gd name="connsiteY153" fmla="*/ 610732 h 2434467"/>
              <a:gd name="connsiteX154" fmla="*/ 3519199 w 4720624"/>
              <a:gd name="connsiteY154" fmla="*/ 807582 h 2434467"/>
              <a:gd name="connsiteX155" fmla="*/ 3347749 w 4720624"/>
              <a:gd name="connsiteY155" fmla="*/ 966332 h 2434467"/>
              <a:gd name="connsiteX156" fmla="*/ 3328699 w 4720624"/>
              <a:gd name="connsiteY156" fmla="*/ 1029832 h 2434467"/>
              <a:gd name="connsiteX157" fmla="*/ 3004849 w 4720624"/>
              <a:gd name="connsiteY157" fmla="*/ 1036182 h 2434467"/>
              <a:gd name="connsiteX158" fmla="*/ 2998499 w 4720624"/>
              <a:gd name="connsiteY158" fmla="*/ 947282 h 2434467"/>
              <a:gd name="connsiteX159" fmla="*/ 2922299 w 4720624"/>
              <a:gd name="connsiteY159" fmla="*/ 883782 h 2434467"/>
              <a:gd name="connsiteX160" fmla="*/ 2954049 w 4720624"/>
              <a:gd name="connsiteY160" fmla="*/ 1023482 h 2434467"/>
              <a:gd name="connsiteX161" fmla="*/ 2954049 w 4720624"/>
              <a:gd name="connsiteY161" fmla="*/ 1055232 h 2434467"/>
              <a:gd name="connsiteX162" fmla="*/ 2928649 w 4720624"/>
              <a:gd name="connsiteY162" fmla="*/ 1175882 h 2434467"/>
              <a:gd name="connsiteX163" fmla="*/ 2763549 w 4720624"/>
              <a:gd name="connsiteY163" fmla="*/ 1017132 h 2434467"/>
              <a:gd name="connsiteX164" fmla="*/ 2769899 w 4720624"/>
              <a:gd name="connsiteY164" fmla="*/ 1086982 h 2434467"/>
              <a:gd name="connsiteX165" fmla="*/ 2757199 w 4720624"/>
              <a:gd name="connsiteY165" fmla="*/ 1175882 h 2434467"/>
              <a:gd name="connsiteX166" fmla="*/ 2528599 w 4720624"/>
              <a:gd name="connsiteY166" fmla="*/ 1207632 h 2434467"/>
              <a:gd name="connsiteX167" fmla="*/ 2338099 w 4720624"/>
              <a:gd name="connsiteY167" fmla="*/ 1283832 h 2434467"/>
              <a:gd name="connsiteX168" fmla="*/ 2420649 w 4720624"/>
              <a:gd name="connsiteY168" fmla="*/ 947282 h 2434467"/>
              <a:gd name="connsiteX169" fmla="*/ 2319049 w 4720624"/>
              <a:gd name="connsiteY169" fmla="*/ 1061582 h 2434467"/>
              <a:gd name="connsiteX170" fmla="*/ 2179349 w 4720624"/>
              <a:gd name="connsiteY170" fmla="*/ 998082 h 2434467"/>
              <a:gd name="connsiteX171" fmla="*/ 2287299 w 4720624"/>
              <a:gd name="connsiteY171" fmla="*/ 1106032 h 2434467"/>
              <a:gd name="connsiteX172" fmla="*/ 2242849 w 4720624"/>
              <a:gd name="connsiteY172" fmla="*/ 1201282 h 2434467"/>
              <a:gd name="connsiteX173" fmla="*/ 2160299 w 4720624"/>
              <a:gd name="connsiteY173" fmla="*/ 1201282 h 2434467"/>
              <a:gd name="connsiteX174" fmla="*/ 2147599 w 4720624"/>
              <a:gd name="connsiteY174" fmla="*/ 1258432 h 2434467"/>
              <a:gd name="connsiteX175" fmla="*/ 2052349 w 4720624"/>
              <a:gd name="connsiteY175" fmla="*/ 1252082 h 2434467"/>
              <a:gd name="connsiteX176" fmla="*/ 1976149 w 4720624"/>
              <a:gd name="connsiteY176" fmla="*/ 1112382 h 2434467"/>
              <a:gd name="connsiteX177" fmla="*/ 1931699 w 4720624"/>
              <a:gd name="connsiteY177" fmla="*/ 1074282 h 2434467"/>
              <a:gd name="connsiteX178" fmla="*/ 1887249 w 4720624"/>
              <a:gd name="connsiteY178" fmla="*/ 953632 h 2434467"/>
              <a:gd name="connsiteX179" fmla="*/ 1874549 w 4720624"/>
              <a:gd name="connsiteY179" fmla="*/ 1144132 h 2434467"/>
              <a:gd name="connsiteX180" fmla="*/ 1950749 w 4720624"/>
              <a:gd name="connsiteY180" fmla="*/ 1258432 h 2434467"/>
              <a:gd name="connsiteX181" fmla="*/ 1677699 w 4720624"/>
              <a:gd name="connsiteY181" fmla="*/ 1379082 h 2434467"/>
              <a:gd name="connsiteX182" fmla="*/ 1664999 w 4720624"/>
              <a:gd name="connsiteY182" fmla="*/ 1271132 h 2434467"/>
              <a:gd name="connsiteX183" fmla="*/ 1550699 w 4720624"/>
              <a:gd name="connsiteY183" fmla="*/ 1207632 h 2434467"/>
              <a:gd name="connsiteX184" fmla="*/ 1563399 w 4720624"/>
              <a:gd name="connsiteY184" fmla="*/ 1264782 h 2434467"/>
              <a:gd name="connsiteX185" fmla="*/ 1563399 w 4720624"/>
              <a:gd name="connsiteY185" fmla="*/ 1353682 h 2434467"/>
              <a:gd name="connsiteX186" fmla="*/ 1334799 w 4720624"/>
              <a:gd name="connsiteY186" fmla="*/ 1417182 h 2434467"/>
              <a:gd name="connsiteX187" fmla="*/ 1309399 w 4720624"/>
              <a:gd name="connsiteY187" fmla="*/ 1537832 h 2434467"/>
              <a:gd name="connsiteX188" fmla="*/ 1226849 w 4720624"/>
              <a:gd name="connsiteY188" fmla="*/ 1582282 h 2434467"/>
              <a:gd name="connsiteX189" fmla="*/ 1195099 w 4720624"/>
              <a:gd name="connsiteY189" fmla="*/ 1448932 h 2434467"/>
              <a:gd name="connsiteX190" fmla="*/ 1074449 w 4720624"/>
              <a:gd name="connsiteY190" fmla="*/ 1404482 h 2434467"/>
              <a:gd name="connsiteX191" fmla="*/ 916051 w 4720624"/>
              <a:gd name="connsiteY191" fmla="*/ 1199061 h 2434467"/>
              <a:gd name="connsiteX192" fmla="*/ 884301 w 4720624"/>
              <a:gd name="connsiteY192" fmla="*/ 1033961 h 2434467"/>
              <a:gd name="connsiteX193" fmla="*/ 782349 w 4720624"/>
              <a:gd name="connsiteY193" fmla="*/ 985382 h 2434467"/>
              <a:gd name="connsiteX194" fmla="*/ 629949 w 4720624"/>
              <a:gd name="connsiteY194" fmla="*/ 737732 h 2434467"/>
              <a:gd name="connsiteX195" fmla="*/ 617249 w 4720624"/>
              <a:gd name="connsiteY195" fmla="*/ 820282 h 2434467"/>
              <a:gd name="connsiteX196" fmla="*/ 490249 w 4720624"/>
              <a:gd name="connsiteY196" fmla="*/ 839332 h 2434467"/>
              <a:gd name="connsiteX197" fmla="*/ 483899 w 4720624"/>
              <a:gd name="connsiteY197" fmla="*/ 750432 h 2434467"/>
              <a:gd name="connsiteX198" fmla="*/ 166399 w 4720624"/>
              <a:gd name="connsiteY198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979550 w 4720624"/>
              <a:gd name="connsiteY17" fmla="*/ 20563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39500 w 4720624"/>
              <a:gd name="connsiteY16" fmla="*/ 1899782 h 2434467"/>
              <a:gd name="connsiteX17" fmla="*/ 9732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12549 w 4720624"/>
              <a:gd name="connsiteY15" fmla="*/ 1785482 h 2434467"/>
              <a:gd name="connsiteX16" fmla="*/ 896650 w 4720624"/>
              <a:gd name="connsiteY16" fmla="*/ 1988682 h 2434467"/>
              <a:gd name="connsiteX17" fmla="*/ 9732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76049 w 4720624"/>
              <a:gd name="connsiteY15" fmla="*/ 1817232 h 2434467"/>
              <a:gd name="connsiteX16" fmla="*/ 896650 w 4720624"/>
              <a:gd name="connsiteY16" fmla="*/ 1988682 h 2434467"/>
              <a:gd name="connsiteX17" fmla="*/ 9732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76049 w 4720624"/>
              <a:gd name="connsiteY15" fmla="*/ 1817232 h 2434467"/>
              <a:gd name="connsiteX16" fmla="*/ 896650 w 4720624"/>
              <a:gd name="connsiteY16" fmla="*/ 1988682 h 2434467"/>
              <a:gd name="connsiteX17" fmla="*/ 11256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76049 w 4720624"/>
              <a:gd name="connsiteY15" fmla="*/ 1817232 h 2434467"/>
              <a:gd name="connsiteX16" fmla="*/ 1036350 w 4720624"/>
              <a:gd name="connsiteY16" fmla="*/ 1956932 h 2434467"/>
              <a:gd name="connsiteX17" fmla="*/ 11256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1176049 w 4720624"/>
              <a:gd name="connsiteY15" fmla="*/ 1817232 h 2434467"/>
              <a:gd name="connsiteX16" fmla="*/ 1157000 w 4720624"/>
              <a:gd name="connsiteY16" fmla="*/ 1950582 h 2434467"/>
              <a:gd name="connsiteX17" fmla="*/ 1125600 w 4720624"/>
              <a:gd name="connsiteY17" fmla="*/ 2043611 h 2434467"/>
              <a:gd name="connsiteX18" fmla="*/ 1068450 w 4720624"/>
              <a:gd name="connsiteY18" fmla="*/ 2113461 h 2434467"/>
              <a:gd name="connsiteX19" fmla="*/ 1220499 w 4720624"/>
              <a:gd name="connsiteY19" fmla="*/ 2166482 h 2434467"/>
              <a:gd name="connsiteX20" fmla="*/ 1290700 w 4720624"/>
              <a:gd name="connsiteY20" fmla="*/ 2005511 h 2434467"/>
              <a:gd name="connsiteX21" fmla="*/ 1430049 w 4720624"/>
              <a:gd name="connsiteY21" fmla="*/ 1715632 h 2434467"/>
              <a:gd name="connsiteX22" fmla="*/ 1538350 w 4720624"/>
              <a:gd name="connsiteY22" fmla="*/ 1942011 h 2434467"/>
              <a:gd name="connsiteX23" fmla="*/ 1582449 w 4720624"/>
              <a:gd name="connsiteY23" fmla="*/ 2109332 h 2434467"/>
              <a:gd name="connsiteX24" fmla="*/ 1614200 w 4720624"/>
              <a:gd name="connsiteY24" fmla="*/ 2033132 h 2434467"/>
              <a:gd name="connsiteX25" fmla="*/ 1614200 w 4720624"/>
              <a:gd name="connsiteY25" fmla="*/ 1823582 h 2434467"/>
              <a:gd name="connsiteX26" fmla="*/ 1658649 w 4720624"/>
              <a:gd name="connsiteY26" fmla="*/ 1721982 h 2434467"/>
              <a:gd name="connsiteX27" fmla="*/ 1830099 w 4720624"/>
              <a:gd name="connsiteY27" fmla="*/ 1753732 h 2434467"/>
              <a:gd name="connsiteX28" fmla="*/ 2160299 w 4720624"/>
              <a:gd name="connsiteY28" fmla="*/ 1728332 h 2434467"/>
              <a:gd name="connsiteX29" fmla="*/ 2414299 w 4720624"/>
              <a:gd name="connsiteY29" fmla="*/ 1518782 h 2434467"/>
              <a:gd name="connsiteX30" fmla="*/ 2312699 w 4720624"/>
              <a:gd name="connsiteY30" fmla="*/ 2077582 h 2434467"/>
              <a:gd name="connsiteX31" fmla="*/ 2566699 w 4720624"/>
              <a:gd name="connsiteY31" fmla="*/ 2014082 h 2434467"/>
              <a:gd name="connsiteX32" fmla="*/ 2534950 w 4720624"/>
              <a:gd name="connsiteY32" fmla="*/ 1912482 h 2434467"/>
              <a:gd name="connsiteX33" fmla="*/ 2617500 w 4720624"/>
              <a:gd name="connsiteY33" fmla="*/ 1741032 h 2434467"/>
              <a:gd name="connsiteX34" fmla="*/ 2630199 w 4720624"/>
              <a:gd name="connsiteY34" fmla="*/ 1633082 h 2434467"/>
              <a:gd name="connsiteX35" fmla="*/ 2922299 w 4720624"/>
              <a:gd name="connsiteY35" fmla="*/ 1779132 h 2434467"/>
              <a:gd name="connsiteX36" fmla="*/ 2941349 w 4720624"/>
              <a:gd name="connsiteY36" fmla="*/ 1925182 h 2434467"/>
              <a:gd name="connsiteX37" fmla="*/ 3036599 w 4720624"/>
              <a:gd name="connsiteY37" fmla="*/ 1728332 h 2434467"/>
              <a:gd name="connsiteX38" fmla="*/ 3106449 w 4720624"/>
              <a:gd name="connsiteY38" fmla="*/ 1709282 h 2434467"/>
              <a:gd name="connsiteX39" fmla="*/ 3036599 w 4720624"/>
              <a:gd name="connsiteY39" fmla="*/ 1474332 h 2434467"/>
              <a:gd name="connsiteX40" fmla="*/ 3233449 w 4720624"/>
              <a:gd name="connsiteY40" fmla="*/ 1448932 h 2434467"/>
              <a:gd name="connsiteX41" fmla="*/ 3277899 w 4720624"/>
              <a:gd name="connsiteY41" fmla="*/ 1677532 h 2434467"/>
              <a:gd name="connsiteX42" fmla="*/ 3328699 w 4720624"/>
              <a:gd name="connsiteY42" fmla="*/ 1607682 h 2434467"/>
              <a:gd name="connsiteX43" fmla="*/ 3366799 w 4720624"/>
              <a:gd name="connsiteY43" fmla="*/ 1487032 h 2434467"/>
              <a:gd name="connsiteX44" fmla="*/ 3525549 w 4720624"/>
              <a:gd name="connsiteY44" fmla="*/ 1537832 h 2434467"/>
              <a:gd name="connsiteX45" fmla="*/ 3462049 w 4720624"/>
              <a:gd name="connsiteY45" fmla="*/ 1715632 h 2434467"/>
              <a:gd name="connsiteX46" fmla="*/ 3544599 w 4720624"/>
              <a:gd name="connsiteY46" fmla="*/ 1709282 h 2434467"/>
              <a:gd name="connsiteX47" fmla="*/ 3322349 w 4720624"/>
              <a:gd name="connsiteY47" fmla="*/ 2090282 h 2434467"/>
              <a:gd name="connsiteX48" fmla="*/ 3608099 w 4720624"/>
              <a:gd name="connsiteY48" fmla="*/ 2033132 h 2434467"/>
              <a:gd name="connsiteX49" fmla="*/ 3665250 w 4720624"/>
              <a:gd name="connsiteY49" fmla="*/ 2141083 h 2434467"/>
              <a:gd name="connsiteX50" fmla="*/ 3563650 w 4720624"/>
              <a:gd name="connsiteY50" fmla="*/ 2337932 h 2434467"/>
              <a:gd name="connsiteX51" fmla="*/ 3526055 w 4720624"/>
              <a:gd name="connsiteY51" fmla="*/ 2428425 h 2434467"/>
              <a:gd name="connsiteX52" fmla="*/ 3671599 w 4720624"/>
              <a:gd name="connsiteY52" fmla="*/ 2395082 h 2434467"/>
              <a:gd name="connsiteX53" fmla="*/ 3741450 w 4720624"/>
              <a:gd name="connsiteY53" fmla="*/ 2268081 h 2434467"/>
              <a:gd name="connsiteX54" fmla="*/ 3912899 w 4720624"/>
              <a:gd name="connsiteY54" fmla="*/ 2433182 h 2434467"/>
              <a:gd name="connsiteX55" fmla="*/ 3868450 w 4720624"/>
              <a:gd name="connsiteY55" fmla="*/ 2160131 h 2434467"/>
              <a:gd name="connsiteX56" fmla="*/ 4058950 w 4720624"/>
              <a:gd name="connsiteY56" fmla="*/ 2179181 h 2434467"/>
              <a:gd name="connsiteX57" fmla="*/ 3982750 w 4720624"/>
              <a:gd name="connsiteY57" fmla="*/ 2020433 h 2434467"/>
              <a:gd name="connsiteX58" fmla="*/ 3899788 w 4720624"/>
              <a:gd name="connsiteY58" fmla="*/ 1995911 h 2434467"/>
              <a:gd name="connsiteX59" fmla="*/ 3906550 w 4720624"/>
              <a:gd name="connsiteY59" fmla="*/ 1925181 h 2434467"/>
              <a:gd name="connsiteX60" fmla="*/ 3881150 w 4720624"/>
              <a:gd name="connsiteY60" fmla="*/ 1906131 h 2434467"/>
              <a:gd name="connsiteX61" fmla="*/ 3906550 w 4720624"/>
              <a:gd name="connsiteY61" fmla="*/ 1817232 h 2434467"/>
              <a:gd name="connsiteX62" fmla="*/ 3855338 w 4720624"/>
              <a:gd name="connsiteY62" fmla="*/ 1735561 h 2434467"/>
              <a:gd name="connsiteX63" fmla="*/ 3773200 w 4720624"/>
              <a:gd name="connsiteY63" fmla="*/ 1721982 h 2434467"/>
              <a:gd name="connsiteX64" fmla="*/ 3951000 w 4720624"/>
              <a:gd name="connsiteY64" fmla="*/ 1626732 h 2434467"/>
              <a:gd name="connsiteX65" fmla="*/ 3741955 w 4720624"/>
              <a:gd name="connsiteY65" fmla="*/ 1526725 h 2434467"/>
              <a:gd name="connsiteX66" fmla="*/ 3766850 w 4720624"/>
              <a:gd name="connsiteY66" fmla="*/ 1467983 h 2434467"/>
              <a:gd name="connsiteX67" fmla="*/ 3696999 w 4720624"/>
              <a:gd name="connsiteY67" fmla="*/ 1379082 h 2434467"/>
              <a:gd name="connsiteX68" fmla="*/ 3887499 w 4720624"/>
              <a:gd name="connsiteY68" fmla="*/ 1264782 h 2434467"/>
              <a:gd name="connsiteX69" fmla="*/ 3887499 w 4720624"/>
              <a:gd name="connsiteY69" fmla="*/ 1099682 h 2434467"/>
              <a:gd name="connsiteX70" fmla="*/ 4065299 w 4720624"/>
              <a:gd name="connsiteY70" fmla="*/ 1264782 h 2434467"/>
              <a:gd name="connsiteX71" fmla="*/ 4141499 w 4720624"/>
              <a:gd name="connsiteY71" fmla="*/ 1029832 h 2434467"/>
              <a:gd name="connsiteX72" fmla="*/ 4243099 w 4720624"/>
              <a:gd name="connsiteY72" fmla="*/ 1144132 h 2434467"/>
              <a:gd name="connsiteX73" fmla="*/ 4236749 w 4720624"/>
              <a:gd name="connsiteY73" fmla="*/ 1296532 h 2434467"/>
              <a:gd name="connsiteX74" fmla="*/ 4376449 w 4720624"/>
              <a:gd name="connsiteY74" fmla="*/ 1239382 h 2434467"/>
              <a:gd name="connsiteX75" fmla="*/ 4268499 w 4720624"/>
              <a:gd name="connsiteY75" fmla="*/ 1531482 h 2434467"/>
              <a:gd name="connsiteX76" fmla="*/ 4434105 w 4720624"/>
              <a:gd name="connsiteY76" fmla="*/ 1501325 h 2434467"/>
              <a:gd name="connsiteX77" fmla="*/ 4579649 w 4720624"/>
              <a:gd name="connsiteY77" fmla="*/ 1455282 h 2434467"/>
              <a:gd name="connsiteX78" fmla="*/ 4637305 w 4720624"/>
              <a:gd name="connsiteY78" fmla="*/ 1380675 h 2434467"/>
              <a:gd name="connsiteX79" fmla="*/ 4719856 w 4720624"/>
              <a:gd name="connsiteY79" fmla="*/ 1253675 h 2434467"/>
              <a:gd name="connsiteX80" fmla="*/ 4655849 w 4720624"/>
              <a:gd name="connsiteY80" fmla="*/ 1112382 h 2434467"/>
              <a:gd name="connsiteX81" fmla="*/ 4662199 w 4720624"/>
              <a:gd name="connsiteY81" fmla="*/ 617082 h 2434467"/>
              <a:gd name="connsiteX82" fmla="*/ 4579649 w 4720624"/>
              <a:gd name="connsiteY82" fmla="*/ 432932 h 2434467"/>
              <a:gd name="connsiteX83" fmla="*/ 4490749 w 4720624"/>
              <a:gd name="connsiteY83" fmla="*/ 610732 h 2434467"/>
              <a:gd name="connsiteX84" fmla="*/ 4338349 w 4720624"/>
              <a:gd name="connsiteY84" fmla="*/ 578982 h 2434467"/>
              <a:gd name="connsiteX85" fmla="*/ 4401849 w 4720624"/>
              <a:gd name="connsiteY85" fmla="*/ 331332 h 2434467"/>
              <a:gd name="connsiteX86" fmla="*/ 4262149 w 4720624"/>
              <a:gd name="connsiteY86" fmla="*/ 439282 h 2434467"/>
              <a:gd name="connsiteX87" fmla="*/ 4147849 w 4720624"/>
              <a:gd name="connsiteY87" fmla="*/ 591682 h 2434467"/>
              <a:gd name="connsiteX88" fmla="*/ 4065299 w 4720624"/>
              <a:gd name="connsiteY88" fmla="*/ 553582 h 2434467"/>
              <a:gd name="connsiteX89" fmla="*/ 4103399 w 4720624"/>
              <a:gd name="connsiteY89" fmla="*/ 464682 h 2434467"/>
              <a:gd name="connsiteX90" fmla="*/ 4128799 w 4720624"/>
              <a:gd name="connsiteY90" fmla="*/ 331332 h 2434467"/>
              <a:gd name="connsiteX91" fmla="*/ 4033549 w 4720624"/>
              <a:gd name="connsiteY91" fmla="*/ 426582 h 2434467"/>
              <a:gd name="connsiteX92" fmla="*/ 3887499 w 4720624"/>
              <a:gd name="connsiteY92" fmla="*/ 267832 h 2434467"/>
              <a:gd name="connsiteX93" fmla="*/ 3938299 w 4720624"/>
              <a:gd name="connsiteY93" fmla="*/ 458332 h 2434467"/>
              <a:gd name="connsiteX94" fmla="*/ 3925599 w 4720624"/>
              <a:gd name="connsiteY94" fmla="*/ 585332 h 2434467"/>
              <a:gd name="connsiteX95" fmla="*/ 3887499 w 4720624"/>
              <a:gd name="connsiteY95" fmla="*/ 648832 h 2434467"/>
              <a:gd name="connsiteX96" fmla="*/ 3798599 w 4720624"/>
              <a:gd name="connsiteY96" fmla="*/ 610732 h 2434467"/>
              <a:gd name="connsiteX97" fmla="*/ 3792249 w 4720624"/>
              <a:gd name="connsiteY97" fmla="*/ 502782 h 2434467"/>
              <a:gd name="connsiteX98" fmla="*/ 3716049 w 4720624"/>
              <a:gd name="connsiteY98" fmla="*/ 451982 h 2434467"/>
              <a:gd name="connsiteX99" fmla="*/ 3658899 w 4720624"/>
              <a:gd name="connsiteY99" fmla="*/ 483732 h 2434467"/>
              <a:gd name="connsiteX100" fmla="*/ 3709699 w 4720624"/>
              <a:gd name="connsiteY100" fmla="*/ 572632 h 2434467"/>
              <a:gd name="connsiteX101" fmla="*/ 3690649 w 4720624"/>
              <a:gd name="connsiteY101" fmla="*/ 585332 h 2434467"/>
              <a:gd name="connsiteX102" fmla="*/ 3627149 w 4720624"/>
              <a:gd name="connsiteY102" fmla="*/ 566282 h 2434467"/>
              <a:gd name="connsiteX103" fmla="*/ 3595399 w 4720624"/>
              <a:gd name="connsiteY103" fmla="*/ 471032 h 2434467"/>
              <a:gd name="connsiteX104" fmla="*/ 3671599 w 4720624"/>
              <a:gd name="connsiteY104" fmla="*/ 337682 h 2434467"/>
              <a:gd name="connsiteX105" fmla="*/ 3525549 w 4720624"/>
              <a:gd name="connsiteY105" fmla="*/ 331332 h 2434467"/>
              <a:gd name="connsiteX106" fmla="*/ 3646199 w 4720624"/>
              <a:gd name="connsiteY106" fmla="*/ 255132 h 2434467"/>
              <a:gd name="connsiteX107" fmla="*/ 3614449 w 4720624"/>
              <a:gd name="connsiteY107" fmla="*/ 134482 h 2434467"/>
              <a:gd name="connsiteX108" fmla="*/ 3653056 w 4720624"/>
              <a:gd name="connsiteY108" fmla="*/ 47175 h 2434467"/>
              <a:gd name="connsiteX109" fmla="*/ 3557299 w 4720624"/>
              <a:gd name="connsiteY109" fmla="*/ 109082 h 2434467"/>
              <a:gd name="connsiteX110" fmla="*/ 3481099 w 4720624"/>
              <a:gd name="connsiteY110" fmla="*/ 197982 h 2434467"/>
              <a:gd name="connsiteX111" fmla="*/ 3455699 w 4720624"/>
              <a:gd name="connsiteY111" fmla="*/ 153532 h 2434467"/>
              <a:gd name="connsiteX112" fmla="*/ 3379499 w 4720624"/>
              <a:gd name="connsiteY112" fmla="*/ 153532 h 2434467"/>
              <a:gd name="connsiteX113" fmla="*/ 3379499 w 4720624"/>
              <a:gd name="connsiteY113" fmla="*/ 223382 h 2434467"/>
              <a:gd name="connsiteX114" fmla="*/ 3290599 w 4720624"/>
              <a:gd name="connsiteY114" fmla="*/ 96382 h 2434467"/>
              <a:gd name="connsiteX115" fmla="*/ 3182649 w 4720624"/>
              <a:gd name="connsiteY115" fmla="*/ 45582 h 2434467"/>
              <a:gd name="connsiteX116" fmla="*/ 3208556 w 4720624"/>
              <a:gd name="connsiteY116" fmla="*/ 180525 h 2434467"/>
              <a:gd name="connsiteX117" fmla="*/ 3284249 w 4720624"/>
              <a:gd name="connsiteY117" fmla="*/ 286882 h 2434467"/>
              <a:gd name="connsiteX118" fmla="*/ 3144549 w 4720624"/>
              <a:gd name="connsiteY118" fmla="*/ 236082 h 2434467"/>
              <a:gd name="connsiteX119" fmla="*/ 3074699 w 4720624"/>
              <a:gd name="connsiteY119" fmla="*/ 242432 h 2434467"/>
              <a:gd name="connsiteX120" fmla="*/ 3011199 w 4720624"/>
              <a:gd name="connsiteY120" fmla="*/ 312282 h 2434467"/>
              <a:gd name="connsiteX121" fmla="*/ 2763549 w 4720624"/>
              <a:gd name="connsiteY121" fmla="*/ 331332 h 2434467"/>
              <a:gd name="connsiteX122" fmla="*/ 2814349 w 4720624"/>
              <a:gd name="connsiteY122" fmla="*/ 236082 h 2434467"/>
              <a:gd name="connsiteX123" fmla="*/ 2636549 w 4720624"/>
              <a:gd name="connsiteY123" fmla="*/ 229732 h 2434467"/>
              <a:gd name="connsiteX124" fmla="*/ 2452399 w 4720624"/>
              <a:gd name="connsiteY124" fmla="*/ 255132 h 2434467"/>
              <a:gd name="connsiteX125" fmla="*/ 2490499 w 4720624"/>
              <a:gd name="connsiteY125" fmla="*/ 159882 h 2434467"/>
              <a:gd name="connsiteX126" fmla="*/ 2319049 w 4720624"/>
              <a:gd name="connsiteY126" fmla="*/ 70982 h 2434467"/>
              <a:gd name="connsiteX127" fmla="*/ 2115849 w 4720624"/>
              <a:gd name="connsiteY127" fmla="*/ 1132 h 2434467"/>
              <a:gd name="connsiteX128" fmla="*/ 1518949 w 4720624"/>
              <a:gd name="connsiteY128" fmla="*/ 128132 h 2434467"/>
              <a:gd name="connsiteX129" fmla="*/ 1817399 w 4720624"/>
              <a:gd name="connsiteY129" fmla="*/ 178932 h 2434467"/>
              <a:gd name="connsiteX130" fmla="*/ 2134899 w 4720624"/>
              <a:gd name="connsiteY130" fmla="*/ 128132 h 2434467"/>
              <a:gd name="connsiteX131" fmla="*/ 2287299 w 4720624"/>
              <a:gd name="connsiteY131" fmla="*/ 197982 h 2434467"/>
              <a:gd name="connsiteX132" fmla="*/ 2287299 w 4720624"/>
              <a:gd name="connsiteY132" fmla="*/ 305932 h 2434467"/>
              <a:gd name="connsiteX133" fmla="*/ 2223799 w 4720624"/>
              <a:gd name="connsiteY133" fmla="*/ 305932 h 2434467"/>
              <a:gd name="connsiteX134" fmla="*/ 2141249 w 4720624"/>
              <a:gd name="connsiteY134" fmla="*/ 420232 h 2434467"/>
              <a:gd name="connsiteX135" fmla="*/ 2217449 w 4720624"/>
              <a:gd name="connsiteY135" fmla="*/ 420232 h 2434467"/>
              <a:gd name="connsiteX136" fmla="*/ 2363499 w 4720624"/>
              <a:gd name="connsiteY136" fmla="*/ 318632 h 2434467"/>
              <a:gd name="connsiteX137" fmla="*/ 2388899 w 4720624"/>
              <a:gd name="connsiteY137" fmla="*/ 502782 h 2434467"/>
              <a:gd name="connsiteX138" fmla="*/ 2433349 w 4720624"/>
              <a:gd name="connsiteY138" fmla="*/ 426582 h 2434467"/>
              <a:gd name="connsiteX139" fmla="*/ 2458749 w 4720624"/>
              <a:gd name="connsiteY139" fmla="*/ 363082 h 2434467"/>
              <a:gd name="connsiteX140" fmla="*/ 2623849 w 4720624"/>
              <a:gd name="connsiteY140" fmla="*/ 451982 h 2434467"/>
              <a:gd name="connsiteX141" fmla="*/ 2579399 w 4720624"/>
              <a:gd name="connsiteY141" fmla="*/ 566282 h 2434467"/>
              <a:gd name="connsiteX142" fmla="*/ 2680999 w 4720624"/>
              <a:gd name="connsiteY142" fmla="*/ 528182 h 2434467"/>
              <a:gd name="connsiteX143" fmla="*/ 2820699 w 4720624"/>
              <a:gd name="connsiteY143" fmla="*/ 528182 h 2434467"/>
              <a:gd name="connsiteX144" fmla="*/ 2706399 w 4720624"/>
              <a:gd name="connsiteY144" fmla="*/ 648832 h 2434467"/>
              <a:gd name="connsiteX145" fmla="*/ 2661949 w 4720624"/>
              <a:gd name="connsiteY145" fmla="*/ 718682 h 2434467"/>
              <a:gd name="connsiteX146" fmla="*/ 2782599 w 4720624"/>
              <a:gd name="connsiteY146" fmla="*/ 725032 h 2434467"/>
              <a:gd name="connsiteX147" fmla="*/ 2833399 w 4720624"/>
              <a:gd name="connsiteY147" fmla="*/ 693282 h 2434467"/>
              <a:gd name="connsiteX148" fmla="*/ 2903249 w 4720624"/>
              <a:gd name="connsiteY148" fmla="*/ 642482 h 2434467"/>
              <a:gd name="connsiteX149" fmla="*/ 2998499 w 4720624"/>
              <a:gd name="connsiteY149" fmla="*/ 661532 h 2434467"/>
              <a:gd name="connsiteX150" fmla="*/ 3030249 w 4720624"/>
              <a:gd name="connsiteY150" fmla="*/ 623432 h 2434467"/>
              <a:gd name="connsiteX151" fmla="*/ 3138199 w 4720624"/>
              <a:gd name="connsiteY151" fmla="*/ 655182 h 2434467"/>
              <a:gd name="connsiteX152" fmla="*/ 3119149 w 4720624"/>
              <a:gd name="connsiteY152" fmla="*/ 788532 h 2434467"/>
              <a:gd name="connsiteX153" fmla="*/ 3195349 w 4720624"/>
              <a:gd name="connsiteY153" fmla="*/ 686932 h 2434467"/>
              <a:gd name="connsiteX154" fmla="*/ 3252499 w 4720624"/>
              <a:gd name="connsiteY154" fmla="*/ 610732 h 2434467"/>
              <a:gd name="connsiteX155" fmla="*/ 3519199 w 4720624"/>
              <a:gd name="connsiteY155" fmla="*/ 807582 h 2434467"/>
              <a:gd name="connsiteX156" fmla="*/ 3347749 w 4720624"/>
              <a:gd name="connsiteY156" fmla="*/ 966332 h 2434467"/>
              <a:gd name="connsiteX157" fmla="*/ 3328699 w 4720624"/>
              <a:gd name="connsiteY157" fmla="*/ 1029832 h 2434467"/>
              <a:gd name="connsiteX158" fmla="*/ 3004849 w 4720624"/>
              <a:gd name="connsiteY158" fmla="*/ 1036182 h 2434467"/>
              <a:gd name="connsiteX159" fmla="*/ 2998499 w 4720624"/>
              <a:gd name="connsiteY159" fmla="*/ 947282 h 2434467"/>
              <a:gd name="connsiteX160" fmla="*/ 2922299 w 4720624"/>
              <a:gd name="connsiteY160" fmla="*/ 883782 h 2434467"/>
              <a:gd name="connsiteX161" fmla="*/ 2954049 w 4720624"/>
              <a:gd name="connsiteY161" fmla="*/ 1023482 h 2434467"/>
              <a:gd name="connsiteX162" fmla="*/ 2954049 w 4720624"/>
              <a:gd name="connsiteY162" fmla="*/ 1055232 h 2434467"/>
              <a:gd name="connsiteX163" fmla="*/ 2928649 w 4720624"/>
              <a:gd name="connsiteY163" fmla="*/ 1175882 h 2434467"/>
              <a:gd name="connsiteX164" fmla="*/ 2763549 w 4720624"/>
              <a:gd name="connsiteY164" fmla="*/ 1017132 h 2434467"/>
              <a:gd name="connsiteX165" fmla="*/ 2769899 w 4720624"/>
              <a:gd name="connsiteY165" fmla="*/ 1086982 h 2434467"/>
              <a:gd name="connsiteX166" fmla="*/ 2757199 w 4720624"/>
              <a:gd name="connsiteY166" fmla="*/ 1175882 h 2434467"/>
              <a:gd name="connsiteX167" fmla="*/ 2528599 w 4720624"/>
              <a:gd name="connsiteY167" fmla="*/ 1207632 h 2434467"/>
              <a:gd name="connsiteX168" fmla="*/ 2338099 w 4720624"/>
              <a:gd name="connsiteY168" fmla="*/ 1283832 h 2434467"/>
              <a:gd name="connsiteX169" fmla="*/ 2420649 w 4720624"/>
              <a:gd name="connsiteY169" fmla="*/ 947282 h 2434467"/>
              <a:gd name="connsiteX170" fmla="*/ 2319049 w 4720624"/>
              <a:gd name="connsiteY170" fmla="*/ 1061582 h 2434467"/>
              <a:gd name="connsiteX171" fmla="*/ 2179349 w 4720624"/>
              <a:gd name="connsiteY171" fmla="*/ 998082 h 2434467"/>
              <a:gd name="connsiteX172" fmla="*/ 2287299 w 4720624"/>
              <a:gd name="connsiteY172" fmla="*/ 1106032 h 2434467"/>
              <a:gd name="connsiteX173" fmla="*/ 2242849 w 4720624"/>
              <a:gd name="connsiteY173" fmla="*/ 1201282 h 2434467"/>
              <a:gd name="connsiteX174" fmla="*/ 2160299 w 4720624"/>
              <a:gd name="connsiteY174" fmla="*/ 1201282 h 2434467"/>
              <a:gd name="connsiteX175" fmla="*/ 2147599 w 4720624"/>
              <a:gd name="connsiteY175" fmla="*/ 1258432 h 2434467"/>
              <a:gd name="connsiteX176" fmla="*/ 2052349 w 4720624"/>
              <a:gd name="connsiteY176" fmla="*/ 1252082 h 2434467"/>
              <a:gd name="connsiteX177" fmla="*/ 1976149 w 4720624"/>
              <a:gd name="connsiteY177" fmla="*/ 1112382 h 2434467"/>
              <a:gd name="connsiteX178" fmla="*/ 1931699 w 4720624"/>
              <a:gd name="connsiteY178" fmla="*/ 1074282 h 2434467"/>
              <a:gd name="connsiteX179" fmla="*/ 1887249 w 4720624"/>
              <a:gd name="connsiteY179" fmla="*/ 953632 h 2434467"/>
              <a:gd name="connsiteX180" fmla="*/ 1874549 w 4720624"/>
              <a:gd name="connsiteY180" fmla="*/ 1144132 h 2434467"/>
              <a:gd name="connsiteX181" fmla="*/ 1950749 w 4720624"/>
              <a:gd name="connsiteY181" fmla="*/ 1258432 h 2434467"/>
              <a:gd name="connsiteX182" fmla="*/ 1677699 w 4720624"/>
              <a:gd name="connsiteY182" fmla="*/ 1379082 h 2434467"/>
              <a:gd name="connsiteX183" fmla="*/ 1664999 w 4720624"/>
              <a:gd name="connsiteY183" fmla="*/ 1271132 h 2434467"/>
              <a:gd name="connsiteX184" fmla="*/ 1550699 w 4720624"/>
              <a:gd name="connsiteY184" fmla="*/ 1207632 h 2434467"/>
              <a:gd name="connsiteX185" fmla="*/ 1563399 w 4720624"/>
              <a:gd name="connsiteY185" fmla="*/ 1264782 h 2434467"/>
              <a:gd name="connsiteX186" fmla="*/ 1563399 w 4720624"/>
              <a:gd name="connsiteY186" fmla="*/ 1353682 h 2434467"/>
              <a:gd name="connsiteX187" fmla="*/ 1334799 w 4720624"/>
              <a:gd name="connsiteY187" fmla="*/ 1417182 h 2434467"/>
              <a:gd name="connsiteX188" fmla="*/ 1309399 w 4720624"/>
              <a:gd name="connsiteY188" fmla="*/ 1537832 h 2434467"/>
              <a:gd name="connsiteX189" fmla="*/ 1226849 w 4720624"/>
              <a:gd name="connsiteY189" fmla="*/ 1582282 h 2434467"/>
              <a:gd name="connsiteX190" fmla="*/ 1195099 w 4720624"/>
              <a:gd name="connsiteY190" fmla="*/ 1448932 h 2434467"/>
              <a:gd name="connsiteX191" fmla="*/ 1074449 w 4720624"/>
              <a:gd name="connsiteY191" fmla="*/ 1404482 h 2434467"/>
              <a:gd name="connsiteX192" fmla="*/ 916051 w 4720624"/>
              <a:gd name="connsiteY192" fmla="*/ 1199061 h 2434467"/>
              <a:gd name="connsiteX193" fmla="*/ 884301 w 4720624"/>
              <a:gd name="connsiteY193" fmla="*/ 1033961 h 2434467"/>
              <a:gd name="connsiteX194" fmla="*/ 782349 w 4720624"/>
              <a:gd name="connsiteY194" fmla="*/ 985382 h 2434467"/>
              <a:gd name="connsiteX195" fmla="*/ 629949 w 4720624"/>
              <a:gd name="connsiteY195" fmla="*/ 737732 h 2434467"/>
              <a:gd name="connsiteX196" fmla="*/ 617249 w 4720624"/>
              <a:gd name="connsiteY196" fmla="*/ 820282 h 2434467"/>
              <a:gd name="connsiteX197" fmla="*/ 490249 w 4720624"/>
              <a:gd name="connsiteY197" fmla="*/ 839332 h 2434467"/>
              <a:gd name="connsiteX198" fmla="*/ 483899 w 4720624"/>
              <a:gd name="connsiteY198" fmla="*/ 750432 h 2434467"/>
              <a:gd name="connsiteX199" fmla="*/ 166399 w 4720624"/>
              <a:gd name="connsiteY19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12699 w 4720624"/>
              <a:gd name="connsiteY31" fmla="*/ 2077582 h 2434467"/>
              <a:gd name="connsiteX32" fmla="*/ 2566699 w 4720624"/>
              <a:gd name="connsiteY32" fmla="*/ 2014082 h 2434467"/>
              <a:gd name="connsiteX33" fmla="*/ 2534950 w 4720624"/>
              <a:gd name="connsiteY33" fmla="*/ 1912482 h 2434467"/>
              <a:gd name="connsiteX34" fmla="*/ 2617500 w 4720624"/>
              <a:gd name="connsiteY34" fmla="*/ 1741032 h 2434467"/>
              <a:gd name="connsiteX35" fmla="*/ 2630199 w 4720624"/>
              <a:gd name="connsiteY35" fmla="*/ 1633082 h 2434467"/>
              <a:gd name="connsiteX36" fmla="*/ 2922299 w 4720624"/>
              <a:gd name="connsiteY36" fmla="*/ 1779132 h 2434467"/>
              <a:gd name="connsiteX37" fmla="*/ 2941349 w 4720624"/>
              <a:gd name="connsiteY37" fmla="*/ 1925182 h 2434467"/>
              <a:gd name="connsiteX38" fmla="*/ 3036599 w 4720624"/>
              <a:gd name="connsiteY38" fmla="*/ 1728332 h 2434467"/>
              <a:gd name="connsiteX39" fmla="*/ 3106449 w 4720624"/>
              <a:gd name="connsiteY39" fmla="*/ 1709282 h 2434467"/>
              <a:gd name="connsiteX40" fmla="*/ 3036599 w 4720624"/>
              <a:gd name="connsiteY40" fmla="*/ 1474332 h 2434467"/>
              <a:gd name="connsiteX41" fmla="*/ 3233449 w 4720624"/>
              <a:gd name="connsiteY41" fmla="*/ 1448932 h 2434467"/>
              <a:gd name="connsiteX42" fmla="*/ 3277899 w 4720624"/>
              <a:gd name="connsiteY42" fmla="*/ 1677532 h 2434467"/>
              <a:gd name="connsiteX43" fmla="*/ 3328699 w 4720624"/>
              <a:gd name="connsiteY43" fmla="*/ 1607682 h 2434467"/>
              <a:gd name="connsiteX44" fmla="*/ 3366799 w 4720624"/>
              <a:gd name="connsiteY44" fmla="*/ 1487032 h 2434467"/>
              <a:gd name="connsiteX45" fmla="*/ 3525549 w 4720624"/>
              <a:gd name="connsiteY45" fmla="*/ 1537832 h 2434467"/>
              <a:gd name="connsiteX46" fmla="*/ 3462049 w 4720624"/>
              <a:gd name="connsiteY46" fmla="*/ 1715632 h 2434467"/>
              <a:gd name="connsiteX47" fmla="*/ 3544599 w 4720624"/>
              <a:gd name="connsiteY47" fmla="*/ 1709282 h 2434467"/>
              <a:gd name="connsiteX48" fmla="*/ 3322349 w 4720624"/>
              <a:gd name="connsiteY48" fmla="*/ 2090282 h 2434467"/>
              <a:gd name="connsiteX49" fmla="*/ 3608099 w 4720624"/>
              <a:gd name="connsiteY49" fmla="*/ 2033132 h 2434467"/>
              <a:gd name="connsiteX50" fmla="*/ 3665250 w 4720624"/>
              <a:gd name="connsiteY50" fmla="*/ 2141083 h 2434467"/>
              <a:gd name="connsiteX51" fmla="*/ 3563650 w 4720624"/>
              <a:gd name="connsiteY51" fmla="*/ 2337932 h 2434467"/>
              <a:gd name="connsiteX52" fmla="*/ 3526055 w 4720624"/>
              <a:gd name="connsiteY52" fmla="*/ 2428425 h 2434467"/>
              <a:gd name="connsiteX53" fmla="*/ 3671599 w 4720624"/>
              <a:gd name="connsiteY53" fmla="*/ 2395082 h 2434467"/>
              <a:gd name="connsiteX54" fmla="*/ 3741450 w 4720624"/>
              <a:gd name="connsiteY54" fmla="*/ 2268081 h 2434467"/>
              <a:gd name="connsiteX55" fmla="*/ 3912899 w 4720624"/>
              <a:gd name="connsiteY55" fmla="*/ 2433182 h 2434467"/>
              <a:gd name="connsiteX56" fmla="*/ 3868450 w 4720624"/>
              <a:gd name="connsiteY56" fmla="*/ 2160131 h 2434467"/>
              <a:gd name="connsiteX57" fmla="*/ 4058950 w 4720624"/>
              <a:gd name="connsiteY57" fmla="*/ 2179181 h 2434467"/>
              <a:gd name="connsiteX58" fmla="*/ 3982750 w 4720624"/>
              <a:gd name="connsiteY58" fmla="*/ 2020433 h 2434467"/>
              <a:gd name="connsiteX59" fmla="*/ 3899788 w 4720624"/>
              <a:gd name="connsiteY59" fmla="*/ 1995911 h 2434467"/>
              <a:gd name="connsiteX60" fmla="*/ 3906550 w 4720624"/>
              <a:gd name="connsiteY60" fmla="*/ 1925181 h 2434467"/>
              <a:gd name="connsiteX61" fmla="*/ 3881150 w 4720624"/>
              <a:gd name="connsiteY61" fmla="*/ 1906131 h 2434467"/>
              <a:gd name="connsiteX62" fmla="*/ 3906550 w 4720624"/>
              <a:gd name="connsiteY62" fmla="*/ 1817232 h 2434467"/>
              <a:gd name="connsiteX63" fmla="*/ 3855338 w 4720624"/>
              <a:gd name="connsiteY63" fmla="*/ 1735561 h 2434467"/>
              <a:gd name="connsiteX64" fmla="*/ 3773200 w 4720624"/>
              <a:gd name="connsiteY64" fmla="*/ 1721982 h 2434467"/>
              <a:gd name="connsiteX65" fmla="*/ 3951000 w 4720624"/>
              <a:gd name="connsiteY65" fmla="*/ 1626732 h 2434467"/>
              <a:gd name="connsiteX66" fmla="*/ 3741955 w 4720624"/>
              <a:gd name="connsiteY66" fmla="*/ 1526725 h 2434467"/>
              <a:gd name="connsiteX67" fmla="*/ 3766850 w 4720624"/>
              <a:gd name="connsiteY67" fmla="*/ 1467983 h 2434467"/>
              <a:gd name="connsiteX68" fmla="*/ 3696999 w 4720624"/>
              <a:gd name="connsiteY68" fmla="*/ 1379082 h 2434467"/>
              <a:gd name="connsiteX69" fmla="*/ 3887499 w 4720624"/>
              <a:gd name="connsiteY69" fmla="*/ 1264782 h 2434467"/>
              <a:gd name="connsiteX70" fmla="*/ 3887499 w 4720624"/>
              <a:gd name="connsiteY70" fmla="*/ 1099682 h 2434467"/>
              <a:gd name="connsiteX71" fmla="*/ 4065299 w 4720624"/>
              <a:gd name="connsiteY71" fmla="*/ 1264782 h 2434467"/>
              <a:gd name="connsiteX72" fmla="*/ 4141499 w 4720624"/>
              <a:gd name="connsiteY72" fmla="*/ 1029832 h 2434467"/>
              <a:gd name="connsiteX73" fmla="*/ 4243099 w 4720624"/>
              <a:gd name="connsiteY73" fmla="*/ 1144132 h 2434467"/>
              <a:gd name="connsiteX74" fmla="*/ 4236749 w 4720624"/>
              <a:gd name="connsiteY74" fmla="*/ 1296532 h 2434467"/>
              <a:gd name="connsiteX75" fmla="*/ 4376449 w 4720624"/>
              <a:gd name="connsiteY75" fmla="*/ 1239382 h 2434467"/>
              <a:gd name="connsiteX76" fmla="*/ 4268499 w 4720624"/>
              <a:gd name="connsiteY76" fmla="*/ 1531482 h 2434467"/>
              <a:gd name="connsiteX77" fmla="*/ 4434105 w 4720624"/>
              <a:gd name="connsiteY77" fmla="*/ 1501325 h 2434467"/>
              <a:gd name="connsiteX78" fmla="*/ 4579649 w 4720624"/>
              <a:gd name="connsiteY78" fmla="*/ 1455282 h 2434467"/>
              <a:gd name="connsiteX79" fmla="*/ 4637305 w 4720624"/>
              <a:gd name="connsiteY79" fmla="*/ 1380675 h 2434467"/>
              <a:gd name="connsiteX80" fmla="*/ 4719856 w 4720624"/>
              <a:gd name="connsiteY80" fmla="*/ 1253675 h 2434467"/>
              <a:gd name="connsiteX81" fmla="*/ 4655849 w 4720624"/>
              <a:gd name="connsiteY81" fmla="*/ 1112382 h 2434467"/>
              <a:gd name="connsiteX82" fmla="*/ 4662199 w 4720624"/>
              <a:gd name="connsiteY82" fmla="*/ 617082 h 2434467"/>
              <a:gd name="connsiteX83" fmla="*/ 4579649 w 4720624"/>
              <a:gd name="connsiteY83" fmla="*/ 432932 h 2434467"/>
              <a:gd name="connsiteX84" fmla="*/ 4490749 w 4720624"/>
              <a:gd name="connsiteY84" fmla="*/ 610732 h 2434467"/>
              <a:gd name="connsiteX85" fmla="*/ 4338349 w 4720624"/>
              <a:gd name="connsiteY85" fmla="*/ 578982 h 2434467"/>
              <a:gd name="connsiteX86" fmla="*/ 4401849 w 4720624"/>
              <a:gd name="connsiteY86" fmla="*/ 331332 h 2434467"/>
              <a:gd name="connsiteX87" fmla="*/ 4262149 w 4720624"/>
              <a:gd name="connsiteY87" fmla="*/ 439282 h 2434467"/>
              <a:gd name="connsiteX88" fmla="*/ 4147849 w 4720624"/>
              <a:gd name="connsiteY88" fmla="*/ 591682 h 2434467"/>
              <a:gd name="connsiteX89" fmla="*/ 4065299 w 4720624"/>
              <a:gd name="connsiteY89" fmla="*/ 553582 h 2434467"/>
              <a:gd name="connsiteX90" fmla="*/ 4103399 w 4720624"/>
              <a:gd name="connsiteY90" fmla="*/ 464682 h 2434467"/>
              <a:gd name="connsiteX91" fmla="*/ 4128799 w 4720624"/>
              <a:gd name="connsiteY91" fmla="*/ 331332 h 2434467"/>
              <a:gd name="connsiteX92" fmla="*/ 4033549 w 4720624"/>
              <a:gd name="connsiteY92" fmla="*/ 426582 h 2434467"/>
              <a:gd name="connsiteX93" fmla="*/ 3887499 w 4720624"/>
              <a:gd name="connsiteY93" fmla="*/ 267832 h 2434467"/>
              <a:gd name="connsiteX94" fmla="*/ 3938299 w 4720624"/>
              <a:gd name="connsiteY94" fmla="*/ 458332 h 2434467"/>
              <a:gd name="connsiteX95" fmla="*/ 3925599 w 4720624"/>
              <a:gd name="connsiteY95" fmla="*/ 585332 h 2434467"/>
              <a:gd name="connsiteX96" fmla="*/ 3887499 w 4720624"/>
              <a:gd name="connsiteY96" fmla="*/ 648832 h 2434467"/>
              <a:gd name="connsiteX97" fmla="*/ 3798599 w 4720624"/>
              <a:gd name="connsiteY97" fmla="*/ 610732 h 2434467"/>
              <a:gd name="connsiteX98" fmla="*/ 3792249 w 4720624"/>
              <a:gd name="connsiteY98" fmla="*/ 502782 h 2434467"/>
              <a:gd name="connsiteX99" fmla="*/ 3716049 w 4720624"/>
              <a:gd name="connsiteY99" fmla="*/ 451982 h 2434467"/>
              <a:gd name="connsiteX100" fmla="*/ 3658899 w 4720624"/>
              <a:gd name="connsiteY100" fmla="*/ 483732 h 2434467"/>
              <a:gd name="connsiteX101" fmla="*/ 3709699 w 4720624"/>
              <a:gd name="connsiteY101" fmla="*/ 572632 h 2434467"/>
              <a:gd name="connsiteX102" fmla="*/ 3690649 w 4720624"/>
              <a:gd name="connsiteY102" fmla="*/ 585332 h 2434467"/>
              <a:gd name="connsiteX103" fmla="*/ 3627149 w 4720624"/>
              <a:gd name="connsiteY103" fmla="*/ 566282 h 2434467"/>
              <a:gd name="connsiteX104" fmla="*/ 3595399 w 4720624"/>
              <a:gd name="connsiteY104" fmla="*/ 471032 h 2434467"/>
              <a:gd name="connsiteX105" fmla="*/ 3671599 w 4720624"/>
              <a:gd name="connsiteY105" fmla="*/ 337682 h 2434467"/>
              <a:gd name="connsiteX106" fmla="*/ 3525549 w 4720624"/>
              <a:gd name="connsiteY106" fmla="*/ 331332 h 2434467"/>
              <a:gd name="connsiteX107" fmla="*/ 3646199 w 4720624"/>
              <a:gd name="connsiteY107" fmla="*/ 255132 h 2434467"/>
              <a:gd name="connsiteX108" fmla="*/ 3614449 w 4720624"/>
              <a:gd name="connsiteY108" fmla="*/ 134482 h 2434467"/>
              <a:gd name="connsiteX109" fmla="*/ 3653056 w 4720624"/>
              <a:gd name="connsiteY109" fmla="*/ 47175 h 2434467"/>
              <a:gd name="connsiteX110" fmla="*/ 3557299 w 4720624"/>
              <a:gd name="connsiteY110" fmla="*/ 109082 h 2434467"/>
              <a:gd name="connsiteX111" fmla="*/ 3481099 w 4720624"/>
              <a:gd name="connsiteY111" fmla="*/ 197982 h 2434467"/>
              <a:gd name="connsiteX112" fmla="*/ 3455699 w 4720624"/>
              <a:gd name="connsiteY112" fmla="*/ 153532 h 2434467"/>
              <a:gd name="connsiteX113" fmla="*/ 3379499 w 4720624"/>
              <a:gd name="connsiteY113" fmla="*/ 153532 h 2434467"/>
              <a:gd name="connsiteX114" fmla="*/ 3379499 w 4720624"/>
              <a:gd name="connsiteY114" fmla="*/ 223382 h 2434467"/>
              <a:gd name="connsiteX115" fmla="*/ 3290599 w 4720624"/>
              <a:gd name="connsiteY115" fmla="*/ 96382 h 2434467"/>
              <a:gd name="connsiteX116" fmla="*/ 3182649 w 4720624"/>
              <a:gd name="connsiteY116" fmla="*/ 45582 h 2434467"/>
              <a:gd name="connsiteX117" fmla="*/ 3208556 w 4720624"/>
              <a:gd name="connsiteY117" fmla="*/ 180525 h 2434467"/>
              <a:gd name="connsiteX118" fmla="*/ 3284249 w 4720624"/>
              <a:gd name="connsiteY118" fmla="*/ 286882 h 2434467"/>
              <a:gd name="connsiteX119" fmla="*/ 3144549 w 4720624"/>
              <a:gd name="connsiteY119" fmla="*/ 236082 h 2434467"/>
              <a:gd name="connsiteX120" fmla="*/ 3074699 w 4720624"/>
              <a:gd name="connsiteY120" fmla="*/ 242432 h 2434467"/>
              <a:gd name="connsiteX121" fmla="*/ 3011199 w 4720624"/>
              <a:gd name="connsiteY121" fmla="*/ 312282 h 2434467"/>
              <a:gd name="connsiteX122" fmla="*/ 2763549 w 4720624"/>
              <a:gd name="connsiteY122" fmla="*/ 331332 h 2434467"/>
              <a:gd name="connsiteX123" fmla="*/ 2814349 w 4720624"/>
              <a:gd name="connsiteY123" fmla="*/ 236082 h 2434467"/>
              <a:gd name="connsiteX124" fmla="*/ 2636549 w 4720624"/>
              <a:gd name="connsiteY124" fmla="*/ 229732 h 2434467"/>
              <a:gd name="connsiteX125" fmla="*/ 2452399 w 4720624"/>
              <a:gd name="connsiteY125" fmla="*/ 255132 h 2434467"/>
              <a:gd name="connsiteX126" fmla="*/ 2490499 w 4720624"/>
              <a:gd name="connsiteY126" fmla="*/ 159882 h 2434467"/>
              <a:gd name="connsiteX127" fmla="*/ 2319049 w 4720624"/>
              <a:gd name="connsiteY127" fmla="*/ 70982 h 2434467"/>
              <a:gd name="connsiteX128" fmla="*/ 2115849 w 4720624"/>
              <a:gd name="connsiteY128" fmla="*/ 1132 h 2434467"/>
              <a:gd name="connsiteX129" fmla="*/ 1518949 w 4720624"/>
              <a:gd name="connsiteY129" fmla="*/ 128132 h 2434467"/>
              <a:gd name="connsiteX130" fmla="*/ 1817399 w 4720624"/>
              <a:gd name="connsiteY130" fmla="*/ 178932 h 2434467"/>
              <a:gd name="connsiteX131" fmla="*/ 2134899 w 4720624"/>
              <a:gd name="connsiteY131" fmla="*/ 128132 h 2434467"/>
              <a:gd name="connsiteX132" fmla="*/ 2287299 w 4720624"/>
              <a:gd name="connsiteY132" fmla="*/ 197982 h 2434467"/>
              <a:gd name="connsiteX133" fmla="*/ 2287299 w 4720624"/>
              <a:gd name="connsiteY133" fmla="*/ 305932 h 2434467"/>
              <a:gd name="connsiteX134" fmla="*/ 2223799 w 4720624"/>
              <a:gd name="connsiteY134" fmla="*/ 305932 h 2434467"/>
              <a:gd name="connsiteX135" fmla="*/ 2141249 w 4720624"/>
              <a:gd name="connsiteY135" fmla="*/ 420232 h 2434467"/>
              <a:gd name="connsiteX136" fmla="*/ 2217449 w 4720624"/>
              <a:gd name="connsiteY136" fmla="*/ 420232 h 2434467"/>
              <a:gd name="connsiteX137" fmla="*/ 2363499 w 4720624"/>
              <a:gd name="connsiteY137" fmla="*/ 318632 h 2434467"/>
              <a:gd name="connsiteX138" fmla="*/ 2388899 w 4720624"/>
              <a:gd name="connsiteY138" fmla="*/ 502782 h 2434467"/>
              <a:gd name="connsiteX139" fmla="*/ 2433349 w 4720624"/>
              <a:gd name="connsiteY139" fmla="*/ 426582 h 2434467"/>
              <a:gd name="connsiteX140" fmla="*/ 2458749 w 4720624"/>
              <a:gd name="connsiteY140" fmla="*/ 363082 h 2434467"/>
              <a:gd name="connsiteX141" fmla="*/ 2623849 w 4720624"/>
              <a:gd name="connsiteY141" fmla="*/ 451982 h 2434467"/>
              <a:gd name="connsiteX142" fmla="*/ 2579399 w 4720624"/>
              <a:gd name="connsiteY142" fmla="*/ 566282 h 2434467"/>
              <a:gd name="connsiteX143" fmla="*/ 2680999 w 4720624"/>
              <a:gd name="connsiteY143" fmla="*/ 528182 h 2434467"/>
              <a:gd name="connsiteX144" fmla="*/ 2820699 w 4720624"/>
              <a:gd name="connsiteY144" fmla="*/ 528182 h 2434467"/>
              <a:gd name="connsiteX145" fmla="*/ 2706399 w 4720624"/>
              <a:gd name="connsiteY145" fmla="*/ 648832 h 2434467"/>
              <a:gd name="connsiteX146" fmla="*/ 2661949 w 4720624"/>
              <a:gd name="connsiteY146" fmla="*/ 718682 h 2434467"/>
              <a:gd name="connsiteX147" fmla="*/ 2782599 w 4720624"/>
              <a:gd name="connsiteY147" fmla="*/ 725032 h 2434467"/>
              <a:gd name="connsiteX148" fmla="*/ 2833399 w 4720624"/>
              <a:gd name="connsiteY148" fmla="*/ 693282 h 2434467"/>
              <a:gd name="connsiteX149" fmla="*/ 2903249 w 4720624"/>
              <a:gd name="connsiteY149" fmla="*/ 642482 h 2434467"/>
              <a:gd name="connsiteX150" fmla="*/ 2998499 w 4720624"/>
              <a:gd name="connsiteY150" fmla="*/ 661532 h 2434467"/>
              <a:gd name="connsiteX151" fmla="*/ 3030249 w 4720624"/>
              <a:gd name="connsiteY151" fmla="*/ 623432 h 2434467"/>
              <a:gd name="connsiteX152" fmla="*/ 3138199 w 4720624"/>
              <a:gd name="connsiteY152" fmla="*/ 655182 h 2434467"/>
              <a:gd name="connsiteX153" fmla="*/ 3119149 w 4720624"/>
              <a:gd name="connsiteY153" fmla="*/ 788532 h 2434467"/>
              <a:gd name="connsiteX154" fmla="*/ 3195349 w 4720624"/>
              <a:gd name="connsiteY154" fmla="*/ 686932 h 2434467"/>
              <a:gd name="connsiteX155" fmla="*/ 3252499 w 4720624"/>
              <a:gd name="connsiteY155" fmla="*/ 610732 h 2434467"/>
              <a:gd name="connsiteX156" fmla="*/ 3519199 w 4720624"/>
              <a:gd name="connsiteY156" fmla="*/ 807582 h 2434467"/>
              <a:gd name="connsiteX157" fmla="*/ 3347749 w 4720624"/>
              <a:gd name="connsiteY157" fmla="*/ 966332 h 2434467"/>
              <a:gd name="connsiteX158" fmla="*/ 3328699 w 4720624"/>
              <a:gd name="connsiteY158" fmla="*/ 1029832 h 2434467"/>
              <a:gd name="connsiteX159" fmla="*/ 3004849 w 4720624"/>
              <a:gd name="connsiteY159" fmla="*/ 1036182 h 2434467"/>
              <a:gd name="connsiteX160" fmla="*/ 2998499 w 4720624"/>
              <a:gd name="connsiteY160" fmla="*/ 947282 h 2434467"/>
              <a:gd name="connsiteX161" fmla="*/ 2922299 w 4720624"/>
              <a:gd name="connsiteY161" fmla="*/ 883782 h 2434467"/>
              <a:gd name="connsiteX162" fmla="*/ 2954049 w 4720624"/>
              <a:gd name="connsiteY162" fmla="*/ 1023482 h 2434467"/>
              <a:gd name="connsiteX163" fmla="*/ 2954049 w 4720624"/>
              <a:gd name="connsiteY163" fmla="*/ 1055232 h 2434467"/>
              <a:gd name="connsiteX164" fmla="*/ 2928649 w 4720624"/>
              <a:gd name="connsiteY164" fmla="*/ 1175882 h 2434467"/>
              <a:gd name="connsiteX165" fmla="*/ 2763549 w 4720624"/>
              <a:gd name="connsiteY165" fmla="*/ 1017132 h 2434467"/>
              <a:gd name="connsiteX166" fmla="*/ 2769899 w 4720624"/>
              <a:gd name="connsiteY166" fmla="*/ 1086982 h 2434467"/>
              <a:gd name="connsiteX167" fmla="*/ 2757199 w 4720624"/>
              <a:gd name="connsiteY167" fmla="*/ 1175882 h 2434467"/>
              <a:gd name="connsiteX168" fmla="*/ 2528599 w 4720624"/>
              <a:gd name="connsiteY168" fmla="*/ 1207632 h 2434467"/>
              <a:gd name="connsiteX169" fmla="*/ 2338099 w 4720624"/>
              <a:gd name="connsiteY169" fmla="*/ 1283832 h 2434467"/>
              <a:gd name="connsiteX170" fmla="*/ 2420649 w 4720624"/>
              <a:gd name="connsiteY170" fmla="*/ 947282 h 2434467"/>
              <a:gd name="connsiteX171" fmla="*/ 2319049 w 4720624"/>
              <a:gd name="connsiteY171" fmla="*/ 1061582 h 2434467"/>
              <a:gd name="connsiteX172" fmla="*/ 2179349 w 4720624"/>
              <a:gd name="connsiteY172" fmla="*/ 998082 h 2434467"/>
              <a:gd name="connsiteX173" fmla="*/ 2287299 w 4720624"/>
              <a:gd name="connsiteY173" fmla="*/ 1106032 h 2434467"/>
              <a:gd name="connsiteX174" fmla="*/ 2242849 w 4720624"/>
              <a:gd name="connsiteY174" fmla="*/ 1201282 h 2434467"/>
              <a:gd name="connsiteX175" fmla="*/ 2160299 w 4720624"/>
              <a:gd name="connsiteY175" fmla="*/ 1201282 h 2434467"/>
              <a:gd name="connsiteX176" fmla="*/ 2147599 w 4720624"/>
              <a:gd name="connsiteY176" fmla="*/ 1258432 h 2434467"/>
              <a:gd name="connsiteX177" fmla="*/ 2052349 w 4720624"/>
              <a:gd name="connsiteY177" fmla="*/ 1252082 h 2434467"/>
              <a:gd name="connsiteX178" fmla="*/ 1976149 w 4720624"/>
              <a:gd name="connsiteY178" fmla="*/ 1112382 h 2434467"/>
              <a:gd name="connsiteX179" fmla="*/ 1931699 w 4720624"/>
              <a:gd name="connsiteY179" fmla="*/ 1074282 h 2434467"/>
              <a:gd name="connsiteX180" fmla="*/ 1887249 w 4720624"/>
              <a:gd name="connsiteY180" fmla="*/ 953632 h 2434467"/>
              <a:gd name="connsiteX181" fmla="*/ 1874549 w 4720624"/>
              <a:gd name="connsiteY181" fmla="*/ 1144132 h 2434467"/>
              <a:gd name="connsiteX182" fmla="*/ 1950749 w 4720624"/>
              <a:gd name="connsiteY182" fmla="*/ 1258432 h 2434467"/>
              <a:gd name="connsiteX183" fmla="*/ 1677699 w 4720624"/>
              <a:gd name="connsiteY183" fmla="*/ 1379082 h 2434467"/>
              <a:gd name="connsiteX184" fmla="*/ 1664999 w 4720624"/>
              <a:gd name="connsiteY184" fmla="*/ 1271132 h 2434467"/>
              <a:gd name="connsiteX185" fmla="*/ 1550699 w 4720624"/>
              <a:gd name="connsiteY185" fmla="*/ 1207632 h 2434467"/>
              <a:gd name="connsiteX186" fmla="*/ 1563399 w 4720624"/>
              <a:gd name="connsiteY186" fmla="*/ 1264782 h 2434467"/>
              <a:gd name="connsiteX187" fmla="*/ 1563399 w 4720624"/>
              <a:gd name="connsiteY187" fmla="*/ 1353682 h 2434467"/>
              <a:gd name="connsiteX188" fmla="*/ 1334799 w 4720624"/>
              <a:gd name="connsiteY188" fmla="*/ 1417182 h 2434467"/>
              <a:gd name="connsiteX189" fmla="*/ 1309399 w 4720624"/>
              <a:gd name="connsiteY189" fmla="*/ 1537832 h 2434467"/>
              <a:gd name="connsiteX190" fmla="*/ 1226849 w 4720624"/>
              <a:gd name="connsiteY190" fmla="*/ 1582282 h 2434467"/>
              <a:gd name="connsiteX191" fmla="*/ 1195099 w 4720624"/>
              <a:gd name="connsiteY191" fmla="*/ 1448932 h 2434467"/>
              <a:gd name="connsiteX192" fmla="*/ 1074449 w 4720624"/>
              <a:gd name="connsiteY192" fmla="*/ 1404482 h 2434467"/>
              <a:gd name="connsiteX193" fmla="*/ 916051 w 4720624"/>
              <a:gd name="connsiteY193" fmla="*/ 1199061 h 2434467"/>
              <a:gd name="connsiteX194" fmla="*/ 884301 w 4720624"/>
              <a:gd name="connsiteY194" fmla="*/ 1033961 h 2434467"/>
              <a:gd name="connsiteX195" fmla="*/ 782349 w 4720624"/>
              <a:gd name="connsiteY195" fmla="*/ 985382 h 2434467"/>
              <a:gd name="connsiteX196" fmla="*/ 629949 w 4720624"/>
              <a:gd name="connsiteY196" fmla="*/ 737732 h 2434467"/>
              <a:gd name="connsiteX197" fmla="*/ 617249 w 4720624"/>
              <a:gd name="connsiteY197" fmla="*/ 820282 h 2434467"/>
              <a:gd name="connsiteX198" fmla="*/ 490249 w 4720624"/>
              <a:gd name="connsiteY198" fmla="*/ 839332 h 2434467"/>
              <a:gd name="connsiteX199" fmla="*/ 483899 w 4720624"/>
              <a:gd name="connsiteY199" fmla="*/ 750432 h 2434467"/>
              <a:gd name="connsiteX200" fmla="*/ 166399 w 4720624"/>
              <a:gd name="connsiteY20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12699 w 4720624"/>
              <a:gd name="connsiteY31" fmla="*/ 2077582 h 2434467"/>
              <a:gd name="connsiteX32" fmla="*/ 2566699 w 4720624"/>
              <a:gd name="connsiteY32" fmla="*/ 2014082 h 2434467"/>
              <a:gd name="connsiteX33" fmla="*/ 2534950 w 4720624"/>
              <a:gd name="connsiteY33" fmla="*/ 1912482 h 2434467"/>
              <a:gd name="connsiteX34" fmla="*/ 2617500 w 4720624"/>
              <a:gd name="connsiteY34" fmla="*/ 1741032 h 2434467"/>
              <a:gd name="connsiteX35" fmla="*/ 2630199 w 4720624"/>
              <a:gd name="connsiteY35" fmla="*/ 1633082 h 2434467"/>
              <a:gd name="connsiteX36" fmla="*/ 2922299 w 4720624"/>
              <a:gd name="connsiteY36" fmla="*/ 1779132 h 2434467"/>
              <a:gd name="connsiteX37" fmla="*/ 2941349 w 4720624"/>
              <a:gd name="connsiteY37" fmla="*/ 1925182 h 2434467"/>
              <a:gd name="connsiteX38" fmla="*/ 3036599 w 4720624"/>
              <a:gd name="connsiteY38" fmla="*/ 1728332 h 2434467"/>
              <a:gd name="connsiteX39" fmla="*/ 3106449 w 4720624"/>
              <a:gd name="connsiteY39" fmla="*/ 1709282 h 2434467"/>
              <a:gd name="connsiteX40" fmla="*/ 3036599 w 4720624"/>
              <a:gd name="connsiteY40" fmla="*/ 1474332 h 2434467"/>
              <a:gd name="connsiteX41" fmla="*/ 3233449 w 4720624"/>
              <a:gd name="connsiteY41" fmla="*/ 1448932 h 2434467"/>
              <a:gd name="connsiteX42" fmla="*/ 3277899 w 4720624"/>
              <a:gd name="connsiteY42" fmla="*/ 1677532 h 2434467"/>
              <a:gd name="connsiteX43" fmla="*/ 3328699 w 4720624"/>
              <a:gd name="connsiteY43" fmla="*/ 1607682 h 2434467"/>
              <a:gd name="connsiteX44" fmla="*/ 3366799 w 4720624"/>
              <a:gd name="connsiteY44" fmla="*/ 1487032 h 2434467"/>
              <a:gd name="connsiteX45" fmla="*/ 3525549 w 4720624"/>
              <a:gd name="connsiteY45" fmla="*/ 1537832 h 2434467"/>
              <a:gd name="connsiteX46" fmla="*/ 3462049 w 4720624"/>
              <a:gd name="connsiteY46" fmla="*/ 1715632 h 2434467"/>
              <a:gd name="connsiteX47" fmla="*/ 3544599 w 4720624"/>
              <a:gd name="connsiteY47" fmla="*/ 1709282 h 2434467"/>
              <a:gd name="connsiteX48" fmla="*/ 3322349 w 4720624"/>
              <a:gd name="connsiteY48" fmla="*/ 2090282 h 2434467"/>
              <a:gd name="connsiteX49" fmla="*/ 3608099 w 4720624"/>
              <a:gd name="connsiteY49" fmla="*/ 2033132 h 2434467"/>
              <a:gd name="connsiteX50" fmla="*/ 3665250 w 4720624"/>
              <a:gd name="connsiteY50" fmla="*/ 2141083 h 2434467"/>
              <a:gd name="connsiteX51" fmla="*/ 3563650 w 4720624"/>
              <a:gd name="connsiteY51" fmla="*/ 2337932 h 2434467"/>
              <a:gd name="connsiteX52" fmla="*/ 3526055 w 4720624"/>
              <a:gd name="connsiteY52" fmla="*/ 2428425 h 2434467"/>
              <a:gd name="connsiteX53" fmla="*/ 3671599 w 4720624"/>
              <a:gd name="connsiteY53" fmla="*/ 2395082 h 2434467"/>
              <a:gd name="connsiteX54" fmla="*/ 3741450 w 4720624"/>
              <a:gd name="connsiteY54" fmla="*/ 2268081 h 2434467"/>
              <a:gd name="connsiteX55" fmla="*/ 3912899 w 4720624"/>
              <a:gd name="connsiteY55" fmla="*/ 2433182 h 2434467"/>
              <a:gd name="connsiteX56" fmla="*/ 3868450 w 4720624"/>
              <a:gd name="connsiteY56" fmla="*/ 2160131 h 2434467"/>
              <a:gd name="connsiteX57" fmla="*/ 4058950 w 4720624"/>
              <a:gd name="connsiteY57" fmla="*/ 2179181 h 2434467"/>
              <a:gd name="connsiteX58" fmla="*/ 3982750 w 4720624"/>
              <a:gd name="connsiteY58" fmla="*/ 2020433 h 2434467"/>
              <a:gd name="connsiteX59" fmla="*/ 3899788 w 4720624"/>
              <a:gd name="connsiteY59" fmla="*/ 1995911 h 2434467"/>
              <a:gd name="connsiteX60" fmla="*/ 3906550 w 4720624"/>
              <a:gd name="connsiteY60" fmla="*/ 1925181 h 2434467"/>
              <a:gd name="connsiteX61" fmla="*/ 3881150 w 4720624"/>
              <a:gd name="connsiteY61" fmla="*/ 1906131 h 2434467"/>
              <a:gd name="connsiteX62" fmla="*/ 3906550 w 4720624"/>
              <a:gd name="connsiteY62" fmla="*/ 1817232 h 2434467"/>
              <a:gd name="connsiteX63" fmla="*/ 3855338 w 4720624"/>
              <a:gd name="connsiteY63" fmla="*/ 1735561 h 2434467"/>
              <a:gd name="connsiteX64" fmla="*/ 3773200 w 4720624"/>
              <a:gd name="connsiteY64" fmla="*/ 1721982 h 2434467"/>
              <a:gd name="connsiteX65" fmla="*/ 3951000 w 4720624"/>
              <a:gd name="connsiteY65" fmla="*/ 1626732 h 2434467"/>
              <a:gd name="connsiteX66" fmla="*/ 3741955 w 4720624"/>
              <a:gd name="connsiteY66" fmla="*/ 1526725 h 2434467"/>
              <a:gd name="connsiteX67" fmla="*/ 3766850 w 4720624"/>
              <a:gd name="connsiteY67" fmla="*/ 1467983 h 2434467"/>
              <a:gd name="connsiteX68" fmla="*/ 3696999 w 4720624"/>
              <a:gd name="connsiteY68" fmla="*/ 1379082 h 2434467"/>
              <a:gd name="connsiteX69" fmla="*/ 3887499 w 4720624"/>
              <a:gd name="connsiteY69" fmla="*/ 1264782 h 2434467"/>
              <a:gd name="connsiteX70" fmla="*/ 3887499 w 4720624"/>
              <a:gd name="connsiteY70" fmla="*/ 1099682 h 2434467"/>
              <a:gd name="connsiteX71" fmla="*/ 4065299 w 4720624"/>
              <a:gd name="connsiteY71" fmla="*/ 1264782 h 2434467"/>
              <a:gd name="connsiteX72" fmla="*/ 4141499 w 4720624"/>
              <a:gd name="connsiteY72" fmla="*/ 1029832 h 2434467"/>
              <a:gd name="connsiteX73" fmla="*/ 4243099 w 4720624"/>
              <a:gd name="connsiteY73" fmla="*/ 1144132 h 2434467"/>
              <a:gd name="connsiteX74" fmla="*/ 4236749 w 4720624"/>
              <a:gd name="connsiteY74" fmla="*/ 1296532 h 2434467"/>
              <a:gd name="connsiteX75" fmla="*/ 4376449 w 4720624"/>
              <a:gd name="connsiteY75" fmla="*/ 1239382 h 2434467"/>
              <a:gd name="connsiteX76" fmla="*/ 4268499 w 4720624"/>
              <a:gd name="connsiteY76" fmla="*/ 1531482 h 2434467"/>
              <a:gd name="connsiteX77" fmla="*/ 4434105 w 4720624"/>
              <a:gd name="connsiteY77" fmla="*/ 1501325 h 2434467"/>
              <a:gd name="connsiteX78" fmla="*/ 4579649 w 4720624"/>
              <a:gd name="connsiteY78" fmla="*/ 1455282 h 2434467"/>
              <a:gd name="connsiteX79" fmla="*/ 4637305 w 4720624"/>
              <a:gd name="connsiteY79" fmla="*/ 1380675 h 2434467"/>
              <a:gd name="connsiteX80" fmla="*/ 4719856 w 4720624"/>
              <a:gd name="connsiteY80" fmla="*/ 1253675 h 2434467"/>
              <a:gd name="connsiteX81" fmla="*/ 4655849 w 4720624"/>
              <a:gd name="connsiteY81" fmla="*/ 1112382 h 2434467"/>
              <a:gd name="connsiteX82" fmla="*/ 4662199 w 4720624"/>
              <a:gd name="connsiteY82" fmla="*/ 617082 h 2434467"/>
              <a:gd name="connsiteX83" fmla="*/ 4579649 w 4720624"/>
              <a:gd name="connsiteY83" fmla="*/ 432932 h 2434467"/>
              <a:gd name="connsiteX84" fmla="*/ 4490749 w 4720624"/>
              <a:gd name="connsiteY84" fmla="*/ 610732 h 2434467"/>
              <a:gd name="connsiteX85" fmla="*/ 4338349 w 4720624"/>
              <a:gd name="connsiteY85" fmla="*/ 578982 h 2434467"/>
              <a:gd name="connsiteX86" fmla="*/ 4401849 w 4720624"/>
              <a:gd name="connsiteY86" fmla="*/ 331332 h 2434467"/>
              <a:gd name="connsiteX87" fmla="*/ 4262149 w 4720624"/>
              <a:gd name="connsiteY87" fmla="*/ 439282 h 2434467"/>
              <a:gd name="connsiteX88" fmla="*/ 4147849 w 4720624"/>
              <a:gd name="connsiteY88" fmla="*/ 591682 h 2434467"/>
              <a:gd name="connsiteX89" fmla="*/ 4065299 w 4720624"/>
              <a:gd name="connsiteY89" fmla="*/ 553582 h 2434467"/>
              <a:gd name="connsiteX90" fmla="*/ 4103399 w 4720624"/>
              <a:gd name="connsiteY90" fmla="*/ 464682 h 2434467"/>
              <a:gd name="connsiteX91" fmla="*/ 4128799 w 4720624"/>
              <a:gd name="connsiteY91" fmla="*/ 331332 h 2434467"/>
              <a:gd name="connsiteX92" fmla="*/ 4033549 w 4720624"/>
              <a:gd name="connsiteY92" fmla="*/ 426582 h 2434467"/>
              <a:gd name="connsiteX93" fmla="*/ 3887499 w 4720624"/>
              <a:gd name="connsiteY93" fmla="*/ 267832 h 2434467"/>
              <a:gd name="connsiteX94" fmla="*/ 3938299 w 4720624"/>
              <a:gd name="connsiteY94" fmla="*/ 458332 h 2434467"/>
              <a:gd name="connsiteX95" fmla="*/ 3925599 w 4720624"/>
              <a:gd name="connsiteY95" fmla="*/ 585332 h 2434467"/>
              <a:gd name="connsiteX96" fmla="*/ 3887499 w 4720624"/>
              <a:gd name="connsiteY96" fmla="*/ 648832 h 2434467"/>
              <a:gd name="connsiteX97" fmla="*/ 3798599 w 4720624"/>
              <a:gd name="connsiteY97" fmla="*/ 610732 h 2434467"/>
              <a:gd name="connsiteX98" fmla="*/ 3792249 w 4720624"/>
              <a:gd name="connsiteY98" fmla="*/ 502782 h 2434467"/>
              <a:gd name="connsiteX99" fmla="*/ 3716049 w 4720624"/>
              <a:gd name="connsiteY99" fmla="*/ 451982 h 2434467"/>
              <a:gd name="connsiteX100" fmla="*/ 3658899 w 4720624"/>
              <a:gd name="connsiteY100" fmla="*/ 483732 h 2434467"/>
              <a:gd name="connsiteX101" fmla="*/ 3709699 w 4720624"/>
              <a:gd name="connsiteY101" fmla="*/ 572632 h 2434467"/>
              <a:gd name="connsiteX102" fmla="*/ 3690649 w 4720624"/>
              <a:gd name="connsiteY102" fmla="*/ 585332 h 2434467"/>
              <a:gd name="connsiteX103" fmla="*/ 3627149 w 4720624"/>
              <a:gd name="connsiteY103" fmla="*/ 566282 h 2434467"/>
              <a:gd name="connsiteX104" fmla="*/ 3595399 w 4720624"/>
              <a:gd name="connsiteY104" fmla="*/ 471032 h 2434467"/>
              <a:gd name="connsiteX105" fmla="*/ 3671599 w 4720624"/>
              <a:gd name="connsiteY105" fmla="*/ 337682 h 2434467"/>
              <a:gd name="connsiteX106" fmla="*/ 3525549 w 4720624"/>
              <a:gd name="connsiteY106" fmla="*/ 331332 h 2434467"/>
              <a:gd name="connsiteX107" fmla="*/ 3646199 w 4720624"/>
              <a:gd name="connsiteY107" fmla="*/ 255132 h 2434467"/>
              <a:gd name="connsiteX108" fmla="*/ 3614449 w 4720624"/>
              <a:gd name="connsiteY108" fmla="*/ 134482 h 2434467"/>
              <a:gd name="connsiteX109" fmla="*/ 3653056 w 4720624"/>
              <a:gd name="connsiteY109" fmla="*/ 47175 h 2434467"/>
              <a:gd name="connsiteX110" fmla="*/ 3557299 w 4720624"/>
              <a:gd name="connsiteY110" fmla="*/ 109082 h 2434467"/>
              <a:gd name="connsiteX111" fmla="*/ 3481099 w 4720624"/>
              <a:gd name="connsiteY111" fmla="*/ 197982 h 2434467"/>
              <a:gd name="connsiteX112" fmla="*/ 3455699 w 4720624"/>
              <a:gd name="connsiteY112" fmla="*/ 153532 h 2434467"/>
              <a:gd name="connsiteX113" fmla="*/ 3379499 w 4720624"/>
              <a:gd name="connsiteY113" fmla="*/ 153532 h 2434467"/>
              <a:gd name="connsiteX114" fmla="*/ 3379499 w 4720624"/>
              <a:gd name="connsiteY114" fmla="*/ 223382 h 2434467"/>
              <a:gd name="connsiteX115" fmla="*/ 3290599 w 4720624"/>
              <a:gd name="connsiteY115" fmla="*/ 96382 h 2434467"/>
              <a:gd name="connsiteX116" fmla="*/ 3182649 w 4720624"/>
              <a:gd name="connsiteY116" fmla="*/ 45582 h 2434467"/>
              <a:gd name="connsiteX117" fmla="*/ 3208556 w 4720624"/>
              <a:gd name="connsiteY117" fmla="*/ 180525 h 2434467"/>
              <a:gd name="connsiteX118" fmla="*/ 3284249 w 4720624"/>
              <a:gd name="connsiteY118" fmla="*/ 286882 h 2434467"/>
              <a:gd name="connsiteX119" fmla="*/ 3144549 w 4720624"/>
              <a:gd name="connsiteY119" fmla="*/ 236082 h 2434467"/>
              <a:gd name="connsiteX120" fmla="*/ 3074699 w 4720624"/>
              <a:gd name="connsiteY120" fmla="*/ 242432 h 2434467"/>
              <a:gd name="connsiteX121" fmla="*/ 3011199 w 4720624"/>
              <a:gd name="connsiteY121" fmla="*/ 312282 h 2434467"/>
              <a:gd name="connsiteX122" fmla="*/ 2763549 w 4720624"/>
              <a:gd name="connsiteY122" fmla="*/ 331332 h 2434467"/>
              <a:gd name="connsiteX123" fmla="*/ 2814349 w 4720624"/>
              <a:gd name="connsiteY123" fmla="*/ 236082 h 2434467"/>
              <a:gd name="connsiteX124" fmla="*/ 2636549 w 4720624"/>
              <a:gd name="connsiteY124" fmla="*/ 229732 h 2434467"/>
              <a:gd name="connsiteX125" fmla="*/ 2452399 w 4720624"/>
              <a:gd name="connsiteY125" fmla="*/ 255132 h 2434467"/>
              <a:gd name="connsiteX126" fmla="*/ 2490499 w 4720624"/>
              <a:gd name="connsiteY126" fmla="*/ 159882 h 2434467"/>
              <a:gd name="connsiteX127" fmla="*/ 2319049 w 4720624"/>
              <a:gd name="connsiteY127" fmla="*/ 70982 h 2434467"/>
              <a:gd name="connsiteX128" fmla="*/ 2115849 w 4720624"/>
              <a:gd name="connsiteY128" fmla="*/ 1132 h 2434467"/>
              <a:gd name="connsiteX129" fmla="*/ 1518949 w 4720624"/>
              <a:gd name="connsiteY129" fmla="*/ 128132 h 2434467"/>
              <a:gd name="connsiteX130" fmla="*/ 1817399 w 4720624"/>
              <a:gd name="connsiteY130" fmla="*/ 178932 h 2434467"/>
              <a:gd name="connsiteX131" fmla="*/ 2134899 w 4720624"/>
              <a:gd name="connsiteY131" fmla="*/ 128132 h 2434467"/>
              <a:gd name="connsiteX132" fmla="*/ 2287299 w 4720624"/>
              <a:gd name="connsiteY132" fmla="*/ 197982 h 2434467"/>
              <a:gd name="connsiteX133" fmla="*/ 2287299 w 4720624"/>
              <a:gd name="connsiteY133" fmla="*/ 305932 h 2434467"/>
              <a:gd name="connsiteX134" fmla="*/ 2223799 w 4720624"/>
              <a:gd name="connsiteY134" fmla="*/ 305932 h 2434467"/>
              <a:gd name="connsiteX135" fmla="*/ 2141249 w 4720624"/>
              <a:gd name="connsiteY135" fmla="*/ 420232 h 2434467"/>
              <a:gd name="connsiteX136" fmla="*/ 2217449 w 4720624"/>
              <a:gd name="connsiteY136" fmla="*/ 420232 h 2434467"/>
              <a:gd name="connsiteX137" fmla="*/ 2363499 w 4720624"/>
              <a:gd name="connsiteY137" fmla="*/ 318632 h 2434467"/>
              <a:gd name="connsiteX138" fmla="*/ 2388899 w 4720624"/>
              <a:gd name="connsiteY138" fmla="*/ 502782 h 2434467"/>
              <a:gd name="connsiteX139" fmla="*/ 2433349 w 4720624"/>
              <a:gd name="connsiteY139" fmla="*/ 426582 h 2434467"/>
              <a:gd name="connsiteX140" fmla="*/ 2458749 w 4720624"/>
              <a:gd name="connsiteY140" fmla="*/ 363082 h 2434467"/>
              <a:gd name="connsiteX141" fmla="*/ 2623849 w 4720624"/>
              <a:gd name="connsiteY141" fmla="*/ 451982 h 2434467"/>
              <a:gd name="connsiteX142" fmla="*/ 2579399 w 4720624"/>
              <a:gd name="connsiteY142" fmla="*/ 566282 h 2434467"/>
              <a:gd name="connsiteX143" fmla="*/ 2680999 w 4720624"/>
              <a:gd name="connsiteY143" fmla="*/ 528182 h 2434467"/>
              <a:gd name="connsiteX144" fmla="*/ 2820699 w 4720624"/>
              <a:gd name="connsiteY144" fmla="*/ 528182 h 2434467"/>
              <a:gd name="connsiteX145" fmla="*/ 2706399 w 4720624"/>
              <a:gd name="connsiteY145" fmla="*/ 648832 h 2434467"/>
              <a:gd name="connsiteX146" fmla="*/ 2661949 w 4720624"/>
              <a:gd name="connsiteY146" fmla="*/ 718682 h 2434467"/>
              <a:gd name="connsiteX147" fmla="*/ 2782599 w 4720624"/>
              <a:gd name="connsiteY147" fmla="*/ 725032 h 2434467"/>
              <a:gd name="connsiteX148" fmla="*/ 2833399 w 4720624"/>
              <a:gd name="connsiteY148" fmla="*/ 693282 h 2434467"/>
              <a:gd name="connsiteX149" fmla="*/ 2903249 w 4720624"/>
              <a:gd name="connsiteY149" fmla="*/ 642482 h 2434467"/>
              <a:gd name="connsiteX150" fmla="*/ 2998499 w 4720624"/>
              <a:gd name="connsiteY150" fmla="*/ 661532 h 2434467"/>
              <a:gd name="connsiteX151" fmla="*/ 3030249 w 4720624"/>
              <a:gd name="connsiteY151" fmla="*/ 623432 h 2434467"/>
              <a:gd name="connsiteX152" fmla="*/ 3138199 w 4720624"/>
              <a:gd name="connsiteY152" fmla="*/ 655182 h 2434467"/>
              <a:gd name="connsiteX153" fmla="*/ 3119149 w 4720624"/>
              <a:gd name="connsiteY153" fmla="*/ 788532 h 2434467"/>
              <a:gd name="connsiteX154" fmla="*/ 3195349 w 4720624"/>
              <a:gd name="connsiteY154" fmla="*/ 686932 h 2434467"/>
              <a:gd name="connsiteX155" fmla="*/ 3252499 w 4720624"/>
              <a:gd name="connsiteY155" fmla="*/ 610732 h 2434467"/>
              <a:gd name="connsiteX156" fmla="*/ 3519199 w 4720624"/>
              <a:gd name="connsiteY156" fmla="*/ 807582 h 2434467"/>
              <a:gd name="connsiteX157" fmla="*/ 3347749 w 4720624"/>
              <a:gd name="connsiteY157" fmla="*/ 966332 h 2434467"/>
              <a:gd name="connsiteX158" fmla="*/ 3328699 w 4720624"/>
              <a:gd name="connsiteY158" fmla="*/ 1029832 h 2434467"/>
              <a:gd name="connsiteX159" fmla="*/ 3004849 w 4720624"/>
              <a:gd name="connsiteY159" fmla="*/ 1036182 h 2434467"/>
              <a:gd name="connsiteX160" fmla="*/ 2998499 w 4720624"/>
              <a:gd name="connsiteY160" fmla="*/ 947282 h 2434467"/>
              <a:gd name="connsiteX161" fmla="*/ 2922299 w 4720624"/>
              <a:gd name="connsiteY161" fmla="*/ 883782 h 2434467"/>
              <a:gd name="connsiteX162" fmla="*/ 2954049 w 4720624"/>
              <a:gd name="connsiteY162" fmla="*/ 1023482 h 2434467"/>
              <a:gd name="connsiteX163" fmla="*/ 2954049 w 4720624"/>
              <a:gd name="connsiteY163" fmla="*/ 1055232 h 2434467"/>
              <a:gd name="connsiteX164" fmla="*/ 2928649 w 4720624"/>
              <a:gd name="connsiteY164" fmla="*/ 1175882 h 2434467"/>
              <a:gd name="connsiteX165" fmla="*/ 2763549 w 4720624"/>
              <a:gd name="connsiteY165" fmla="*/ 1017132 h 2434467"/>
              <a:gd name="connsiteX166" fmla="*/ 2769899 w 4720624"/>
              <a:gd name="connsiteY166" fmla="*/ 1086982 h 2434467"/>
              <a:gd name="connsiteX167" fmla="*/ 2757199 w 4720624"/>
              <a:gd name="connsiteY167" fmla="*/ 1175882 h 2434467"/>
              <a:gd name="connsiteX168" fmla="*/ 2528599 w 4720624"/>
              <a:gd name="connsiteY168" fmla="*/ 1207632 h 2434467"/>
              <a:gd name="connsiteX169" fmla="*/ 2338099 w 4720624"/>
              <a:gd name="connsiteY169" fmla="*/ 1283832 h 2434467"/>
              <a:gd name="connsiteX170" fmla="*/ 2420649 w 4720624"/>
              <a:gd name="connsiteY170" fmla="*/ 947282 h 2434467"/>
              <a:gd name="connsiteX171" fmla="*/ 2319049 w 4720624"/>
              <a:gd name="connsiteY171" fmla="*/ 1061582 h 2434467"/>
              <a:gd name="connsiteX172" fmla="*/ 2179349 w 4720624"/>
              <a:gd name="connsiteY172" fmla="*/ 998082 h 2434467"/>
              <a:gd name="connsiteX173" fmla="*/ 2287299 w 4720624"/>
              <a:gd name="connsiteY173" fmla="*/ 1106032 h 2434467"/>
              <a:gd name="connsiteX174" fmla="*/ 2242849 w 4720624"/>
              <a:gd name="connsiteY174" fmla="*/ 1201282 h 2434467"/>
              <a:gd name="connsiteX175" fmla="*/ 2160299 w 4720624"/>
              <a:gd name="connsiteY175" fmla="*/ 1201282 h 2434467"/>
              <a:gd name="connsiteX176" fmla="*/ 2147599 w 4720624"/>
              <a:gd name="connsiteY176" fmla="*/ 1258432 h 2434467"/>
              <a:gd name="connsiteX177" fmla="*/ 2052349 w 4720624"/>
              <a:gd name="connsiteY177" fmla="*/ 1252082 h 2434467"/>
              <a:gd name="connsiteX178" fmla="*/ 1976149 w 4720624"/>
              <a:gd name="connsiteY178" fmla="*/ 1112382 h 2434467"/>
              <a:gd name="connsiteX179" fmla="*/ 1931699 w 4720624"/>
              <a:gd name="connsiteY179" fmla="*/ 1074282 h 2434467"/>
              <a:gd name="connsiteX180" fmla="*/ 1887249 w 4720624"/>
              <a:gd name="connsiteY180" fmla="*/ 953632 h 2434467"/>
              <a:gd name="connsiteX181" fmla="*/ 1874549 w 4720624"/>
              <a:gd name="connsiteY181" fmla="*/ 1144132 h 2434467"/>
              <a:gd name="connsiteX182" fmla="*/ 1950749 w 4720624"/>
              <a:gd name="connsiteY182" fmla="*/ 1258432 h 2434467"/>
              <a:gd name="connsiteX183" fmla="*/ 1677699 w 4720624"/>
              <a:gd name="connsiteY183" fmla="*/ 1379082 h 2434467"/>
              <a:gd name="connsiteX184" fmla="*/ 1664999 w 4720624"/>
              <a:gd name="connsiteY184" fmla="*/ 1271132 h 2434467"/>
              <a:gd name="connsiteX185" fmla="*/ 1550699 w 4720624"/>
              <a:gd name="connsiteY185" fmla="*/ 1207632 h 2434467"/>
              <a:gd name="connsiteX186" fmla="*/ 1563399 w 4720624"/>
              <a:gd name="connsiteY186" fmla="*/ 1264782 h 2434467"/>
              <a:gd name="connsiteX187" fmla="*/ 1563399 w 4720624"/>
              <a:gd name="connsiteY187" fmla="*/ 1353682 h 2434467"/>
              <a:gd name="connsiteX188" fmla="*/ 1334799 w 4720624"/>
              <a:gd name="connsiteY188" fmla="*/ 1417182 h 2434467"/>
              <a:gd name="connsiteX189" fmla="*/ 1309399 w 4720624"/>
              <a:gd name="connsiteY189" fmla="*/ 1537832 h 2434467"/>
              <a:gd name="connsiteX190" fmla="*/ 1226849 w 4720624"/>
              <a:gd name="connsiteY190" fmla="*/ 1582282 h 2434467"/>
              <a:gd name="connsiteX191" fmla="*/ 1195099 w 4720624"/>
              <a:gd name="connsiteY191" fmla="*/ 1448932 h 2434467"/>
              <a:gd name="connsiteX192" fmla="*/ 1074449 w 4720624"/>
              <a:gd name="connsiteY192" fmla="*/ 1404482 h 2434467"/>
              <a:gd name="connsiteX193" fmla="*/ 916051 w 4720624"/>
              <a:gd name="connsiteY193" fmla="*/ 1199061 h 2434467"/>
              <a:gd name="connsiteX194" fmla="*/ 884301 w 4720624"/>
              <a:gd name="connsiteY194" fmla="*/ 1033961 h 2434467"/>
              <a:gd name="connsiteX195" fmla="*/ 782349 w 4720624"/>
              <a:gd name="connsiteY195" fmla="*/ 985382 h 2434467"/>
              <a:gd name="connsiteX196" fmla="*/ 629949 w 4720624"/>
              <a:gd name="connsiteY196" fmla="*/ 737732 h 2434467"/>
              <a:gd name="connsiteX197" fmla="*/ 617249 w 4720624"/>
              <a:gd name="connsiteY197" fmla="*/ 820282 h 2434467"/>
              <a:gd name="connsiteX198" fmla="*/ 490249 w 4720624"/>
              <a:gd name="connsiteY198" fmla="*/ 839332 h 2434467"/>
              <a:gd name="connsiteX199" fmla="*/ 483899 w 4720624"/>
              <a:gd name="connsiteY199" fmla="*/ 750432 h 2434467"/>
              <a:gd name="connsiteX200" fmla="*/ 166399 w 4720624"/>
              <a:gd name="connsiteY20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12699 w 4720624"/>
              <a:gd name="connsiteY31" fmla="*/ 2077582 h 2434467"/>
              <a:gd name="connsiteX32" fmla="*/ 2566699 w 4720624"/>
              <a:gd name="connsiteY32" fmla="*/ 2014082 h 2434467"/>
              <a:gd name="connsiteX33" fmla="*/ 2534950 w 4720624"/>
              <a:gd name="connsiteY33" fmla="*/ 1912482 h 2434467"/>
              <a:gd name="connsiteX34" fmla="*/ 2617500 w 4720624"/>
              <a:gd name="connsiteY34" fmla="*/ 1741032 h 2434467"/>
              <a:gd name="connsiteX35" fmla="*/ 2630199 w 4720624"/>
              <a:gd name="connsiteY35" fmla="*/ 1633082 h 2434467"/>
              <a:gd name="connsiteX36" fmla="*/ 2922299 w 4720624"/>
              <a:gd name="connsiteY36" fmla="*/ 1779132 h 2434467"/>
              <a:gd name="connsiteX37" fmla="*/ 2941349 w 4720624"/>
              <a:gd name="connsiteY37" fmla="*/ 1925182 h 2434467"/>
              <a:gd name="connsiteX38" fmla="*/ 3036599 w 4720624"/>
              <a:gd name="connsiteY38" fmla="*/ 1728332 h 2434467"/>
              <a:gd name="connsiteX39" fmla="*/ 3106449 w 4720624"/>
              <a:gd name="connsiteY39" fmla="*/ 1709282 h 2434467"/>
              <a:gd name="connsiteX40" fmla="*/ 3036599 w 4720624"/>
              <a:gd name="connsiteY40" fmla="*/ 1474332 h 2434467"/>
              <a:gd name="connsiteX41" fmla="*/ 3145923 w 4720624"/>
              <a:gd name="connsiteY41" fmla="*/ 1434076 h 2434467"/>
              <a:gd name="connsiteX42" fmla="*/ 3233449 w 4720624"/>
              <a:gd name="connsiteY42" fmla="*/ 1448932 h 2434467"/>
              <a:gd name="connsiteX43" fmla="*/ 3277899 w 4720624"/>
              <a:gd name="connsiteY43" fmla="*/ 1677532 h 2434467"/>
              <a:gd name="connsiteX44" fmla="*/ 3328699 w 4720624"/>
              <a:gd name="connsiteY44" fmla="*/ 1607682 h 2434467"/>
              <a:gd name="connsiteX45" fmla="*/ 3366799 w 4720624"/>
              <a:gd name="connsiteY45" fmla="*/ 1487032 h 2434467"/>
              <a:gd name="connsiteX46" fmla="*/ 3525549 w 4720624"/>
              <a:gd name="connsiteY46" fmla="*/ 1537832 h 2434467"/>
              <a:gd name="connsiteX47" fmla="*/ 3462049 w 4720624"/>
              <a:gd name="connsiteY47" fmla="*/ 1715632 h 2434467"/>
              <a:gd name="connsiteX48" fmla="*/ 3544599 w 4720624"/>
              <a:gd name="connsiteY48" fmla="*/ 1709282 h 2434467"/>
              <a:gd name="connsiteX49" fmla="*/ 3322349 w 4720624"/>
              <a:gd name="connsiteY49" fmla="*/ 2090282 h 2434467"/>
              <a:gd name="connsiteX50" fmla="*/ 3608099 w 4720624"/>
              <a:gd name="connsiteY50" fmla="*/ 2033132 h 2434467"/>
              <a:gd name="connsiteX51" fmla="*/ 3665250 w 4720624"/>
              <a:gd name="connsiteY51" fmla="*/ 2141083 h 2434467"/>
              <a:gd name="connsiteX52" fmla="*/ 3563650 w 4720624"/>
              <a:gd name="connsiteY52" fmla="*/ 2337932 h 2434467"/>
              <a:gd name="connsiteX53" fmla="*/ 3526055 w 4720624"/>
              <a:gd name="connsiteY53" fmla="*/ 2428425 h 2434467"/>
              <a:gd name="connsiteX54" fmla="*/ 3671599 w 4720624"/>
              <a:gd name="connsiteY54" fmla="*/ 2395082 h 2434467"/>
              <a:gd name="connsiteX55" fmla="*/ 3741450 w 4720624"/>
              <a:gd name="connsiteY55" fmla="*/ 2268081 h 2434467"/>
              <a:gd name="connsiteX56" fmla="*/ 3912899 w 4720624"/>
              <a:gd name="connsiteY56" fmla="*/ 2433182 h 2434467"/>
              <a:gd name="connsiteX57" fmla="*/ 3868450 w 4720624"/>
              <a:gd name="connsiteY57" fmla="*/ 2160131 h 2434467"/>
              <a:gd name="connsiteX58" fmla="*/ 4058950 w 4720624"/>
              <a:gd name="connsiteY58" fmla="*/ 2179181 h 2434467"/>
              <a:gd name="connsiteX59" fmla="*/ 3982750 w 4720624"/>
              <a:gd name="connsiteY59" fmla="*/ 2020433 h 2434467"/>
              <a:gd name="connsiteX60" fmla="*/ 3899788 w 4720624"/>
              <a:gd name="connsiteY60" fmla="*/ 1995911 h 2434467"/>
              <a:gd name="connsiteX61" fmla="*/ 3906550 w 4720624"/>
              <a:gd name="connsiteY61" fmla="*/ 1925181 h 2434467"/>
              <a:gd name="connsiteX62" fmla="*/ 3881150 w 4720624"/>
              <a:gd name="connsiteY62" fmla="*/ 1906131 h 2434467"/>
              <a:gd name="connsiteX63" fmla="*/ 3906550 w 4720624"/>
              <a:gd name="connsiteY63" fmla="*/ 1817232 h 2434467"/>
              <a:gd name="connsiteX64" fmla="*/ 3855338 w 4720624"/>
              <a:gd name="connsiteY64" fmla="*/ 1735561 h 2434467"/>
              <a:gd name="connsiteX65" fmla="*/ 3773200 w 4720624"/>
              <a:gd name="connsiteY65" fmla="*/ 1721982 h 2434467"/>
              <a:gd name="connsiteX66" fmla="*/ 3951000 w 4720624"/>
              <a:gd name="connsiteY66" fmla="*/ 1626732 h 2434467"/>
              <a:gd name="connsiteX67" fmla="*/ 3741955 w 4720624"/>
              <a:gd name="connsiteY67" fmla="*/ 1526725 h 2434467"/>
              <a:gd name="connsiteX68" fmla="*/ 3766850 w 4720624"/>
              <a:gd name="connsiteY68" fmla="*/ 1467983 h 2434467"/>
              <a:gd name="connsiteX69" fmla="*/ 3696999 w 4720624"/>
              <a:gd name="connsiteY69" fmla="*/ 1379082 h 2434467"/>
              <a:gd name="connsiteX70" fmla="*/ 3887499 w 4720624"/>
              <a:gd name="connsiteY70" fmla="*/ 1264782 h 2434467"/>
              <a:gd name="connsiteX71" fmla="*/ 3887499 w 4720624"/>
              <a:gd name="connsiteY71" fmla="*/ 1099682 h 2434467"/>
              <a:gd name="connsiteX72" fmla="*/ 4065299 w 4720624"/>
              <a:gd name="connsiteY72" fmla="*/ 1264782 h 2434467"/>
              <a:gd name="connsiteX73" fmla="*/ 4141499 w 4720624"/>
              <a:gd name="connsiteY73" fmla="*/ 1029832 h 2434467"/>
              <a:gd name="connsiteX74" fmla="*/ 4243099 w 4720624"/>
              <a:gd name="connsiteY74" fmla="*/ 1144132 h 2434467"/>
              <a:gd name="connsiteX75" fmla="*/ 4236749 w 4720624"/>
              <a:gd name="connsiteY75" fmla="*/ 1296532 h 2434467"/>
              <a:gd name="connsiteX76" fmla="*/ 4376449 w 4720624"/>
              <a:gd name="connsiteY76" fmla="*/ 1239382 h 2434467"/>
              <a:gd name="connsiteX77" fmla="*/ 4268499 w 4720624"/>
              <a:gd name="connsiteY77" fmla="*/ 1531482 h 2434467"/>
              <a:gd name="connsiteX78" fmla="*/ 4434105 w 4720624"/>
              <a:gd name="connsiteY78" fmla="*/ 1501325 h 2434467"/>
              <a:gd name="connsiteX79" fmla="*/ 4579649 w 4720624"/>
              <a:gd name="connsiteY79" fmla="*/ 1455282 h 2434467"/>
              <a:gd name="connsiteX80" fmla="*/ 4637305 w 4720624"/>
              <a:gd name="connsiteY80" fmla="*/ 1380675 h 2434467"/>
              <a:gd name="connsiteX81" fmla="*/ 4719856 w 4720624"/>
              <a:gd name="connsiteY81" fmla="*/ 1253675 h 2434467"/>
              <a:gd name="connsiteX82" fmla="*/ 4655849 w 4720624"/>
              <a:gd name="connsiteY82" fmla="*/ 1112382 h 2434467"/>
              <a:gd name="connsiteX83" fmla="*/ 4662199 w 4720624"/>
              <a:gd name="connsiteY83" fmla="*/ 617082 h 2434467"/>
              <a:gd name="connsiteX84" fmla="*/ 4579649 w 4720624"/>
              <a:gd name="connsiteY84" fmla="*/ 432932 h 2434467"/>
              <a:gd name="connsiteX85" fmla="*/ 4490749 w 4720624"/>
              <a:gd name="connsiteY85" fmla="*/ 610732 h 2434467"/>
              <a:gd name="connsiteX86" fmla="*/ 4338349 w 4720624"/>
              <a:gd name="connsiteY86" fmla="*/ 578982 h 2434467"/>
              <a:gd name="connsiteX87" fmla="*/ 4401849 w 4720624"/>
              <a:gd name="connsiteY87" fmla="*/ 331332 h 2434467"/>
              <a:gd name="connsiteX88" fmla="*/ 4262149 w 4720624"/>
              <a:gd name="connsiteY88" fmla="*/ 439282 h 2434467"/>
              <a:gd name="connsiteX89" fmla="*/ 4147849 w 4720624"/>
              <a:gd name="connsiteY89" fmla="*/ 591682 h 2434467"/>
              <a:gd name="connsiteX90" fmla="*/ 4065299 w 4720624"/>
              <a:gd name="connsiteY90" fmla="*/ 553582 h 2434467"/>
              <a:gd name="connsiteX91" fmla="*/ 4103399 w 4720624"/>
              <a:gd name="connsiteY91" fmla="*/ 464682 h 2434467"/>
              <a:gd name="connsiteX92" fmla="*/ 4128799 w 4720624"/>
              <a:gd name="connsiteY92" fmla="*/ 331332 h 2434467"/>
              <a:gd name="connsiteX93" fmla="*/ 4033549 w 4720624"/>
              <a:gd name="connsiteY93" fmla="*/ 426582 h 2434467"/>
              <a:gd name="connsiteX94" fmla="*/ 3887499 w 4720624"/>
              <a:gd name="connsiteY94" fmla="*/ 267832 h 2434467"/>
              <a:gd name="connsiteX95" fmla="*/ 3938299 w 4720624"/>
              <a:gd name="connsiteY95" fmla="*/ 458332 h 2434467"/>
              <a:gd name="connsiteX96" fmla="*/ 3925599 w 4720624"/>
              <a:gd name="connsiteY96" fmla="*/ 585332 h 2434467"/>
              <a:gd name="connsiteX97" fmla="*/ 3887499 w 4720624"/>
              <a:gd name="connsiteY97" fmla="*/ 648832 h 2434467"/>
              <a:gd name="connsiteX98" fmla="*/ 3798599 w 4720624"/>
              <a:gd name="connsiteY98" fmla="*/ 610732 h 2434467"/>
              <a:gd name="connsiteX99" fmla="*/ 3792249 w 4720624"/>
              <a:gd name="connsiteY99" fmla="*/ 502782 h 2434467"/>
              <a:gd name="connsiteX100" fmla="*/ 3716049 w 4720624"/>
              <a:gd name="connsiteY100" fmla="*/ 451982 h 2434467"/>
              <a:gd name="connsiteX101" fmla="*/ 3658899 w 4720624"/>
              <a:gd name="connsiteY101" fmla="*/ 483732 h 2434467"/>
              <a:gd name="connsiteX102" fmla="*/ 3709699 w 4720624"/>
              <a:gd name="connsiteY102" fmla="*/ 572632 h 2434467"/>
              <a:gd name="connsiteX103" fmla="*/ 3690649 w 4720624"/>
              <a:gd name="connsiteY103" fmla="*/ 585332 h 2434467"/>
              <a:gd name="connsiteX104" fmla="*/ 3627149 w 4720624"/>
              <a:gd name="connsiteY104" fmla="*/ 566282 h 2434467"/>
              <a:gd name="connsiteX105" fmla="*/ 3595399 w 4720624"/>
              <a:gd name="connsiteY105" fmla="*/ 471032 h 2434467"/>
              <a:gd name="connsiteX106" fmla="*/ 3671599 w 4720624"/>
              <a:gd name="connsiteY106" fmla="*/ 337682 h 2434467"/>
              <a:gd name="connsiteX107" fmla="*/ 3525549 w 4720624"/>
              <a:gd name="connsiteY107" fmla="*/ 331332 h 2434467"/>
              <a:gd name="connsiteX108" fmla="*/ 3646199 w 4720624"/>
              <a:gd name="connsiteY108" fmla="*/ 255132 h 2434467"/>
              <a:gd name="connsiteX109" fmla="*/ 3614449 w 4720624"/>
              <a:gd name="connsiteY109" fmla="*/ 134482 h 2434467"/>
              <a:gd name="connsiteX110" fmla="*/ 3653056 w 4720624"/>
              <a:gd name="connsiteY110" fmla="*/ 47175 h 2434467"/>
              <a:gd name="connsiteX111" fmla="*/ 3557299 w 4720624"/>
              <a:gd name="connsiteY111" fmla="*/ 109082 h 2434467"/>
              <a:gd name="connsiteX112" fmla="*/ 3481099 w 4720624"/>
              <a:gd name="connsiteY112" fmla="*/ 197982 h 2434467"/>
              <a:gd name="connsiteX113" fmla="*/ 3455699 w 4720624"/>
              <a:gd name="connsiteY113" fmla="*/ 153532 h 2434467"/>
              <a:gd name="connsiteX114" fmla="*/ 3379499 w 4720624"/>
              <a:gd name="connsiteY114" fmla="*/ 153532 h 2434467"/>
              <a:gd name="connsiteX115" fmla="*/ 3379499 w 4720624"/>
              <a:gd name="connsiteY115" fmla="*/ 223382 h 2434467"/>
              <a:gd name="connsiteX116" fmla="*/ 3290599 w 4720624"/>
              <a:gd name="connsiteY116" fmla="*/ 96382 h 2434467"/>
              <a:gd name="connsiteX117" fmla="*/ 3182649 w 4720624"/>
              <a:gd name="connsiteY117" fmla="*/ 45582 h 2434467"/>
              <a:gd name="connsiteX118" fmla="*/ 3208556 w 4720624"/>
              <a:gd name="connsiteY118" fmla="*/ 180525 h 2434467"/>
              <a:gd name="connsiteX119" fmla="*/ 3284249 w 4720624"/>
              <a:gd name="connsiteY119" fmla="*/ 286882 h 2434467"/>
              <a:gd name="connsiteX120" fmla="*/ 3144549 w 4720624"/>
              <a:gd name="connsiteY120" fmla="*/ 236082 h 2434467"/>
              <a:gd name="connsiteX121" fmla="*/ 3074699 w 4720624"/>
              <a:gd name="connsiteY121" fmla="*/ 242432 h 2434467"/>
              <a:gd name="connsiteX122" fmla="*/ 3011199 w 4720624"/>
              <a:gd name="connsiteY122" fmla="*/ 312282 h 2434467"/>
              <a:gd name="connsiteX123" fmla="*/ 2763549 w 4720624"/>
              <a:gd name="connsiteY123" fmla="*/ 331332 h 2434467"/>
              <a:gd name="connsiteX124" fmla="*/ 2814349 w 4720624"/>
              <a:gd name="connsiteY124" fmla="*/ 236082 h 2434467"/>
              <a:gd name="connsiteX125" fmla="*/ 2636549 w 4720624"/>
              <a:gd name="connsiteY125" fmla="*/ 229732 h 2434467"/>
              <a:gd name="connsiteX126" fmla="*/ 2452399 w 4720624"/>
              <a:gd name="connsiteY126" fmla="*/ 255132 h 2434467"/>
              <a:gd name="connsiteX127" fmla="*/ 2490499 w 4720624"/>
              <a:gd name="connsiteY127" fmla="*/ 159882 h 2434467"/>
              <a:gd name="connsiteX128" fmla="*/ 2319049 w 4720624"/>
              <a:gd name="connsiteY128" fmla="*/ 70982 h 2434467"/>
              <a:gd name="connsiteX129" fmla="*/ 2115849 w 4720624"/>
              <a:gd name="connsiteY129" fmla="*/ 1132 h 2434467"/>
              <a:gd name="connsiteX130" fmla="*/ 1518949 w 4720624"/>
              <a:gd name="connsiteY130" fmla="*/ 128132 h 2434467"/>
              <a:gd name="connsiteX131" fmla="*/ 1817399 w 4720624"/>
              <a:gd name="connsiteY131" fmla="*/ 178932 h 2434467"/>
              <a:gd name="connsiteX132" fmla="*/ 2134899 w 4720624"/>
              <a:gd name="connsiteY132" fmla="*/ 128132 h 2434467"/>
              <a:gd name="connsiteX133" fmla="*/ 2287299 w 4720624"/>
              <a:gd name="connsiteY133" fmla="*/ 197982 h 2434467"/>
              <a:gd name="connsiteX134" fmla="*/ 2287299 w 4720624"/>
              <a:gd name="connsiteY134" fmla="*/ 305932 h 2434467"/>
              <a:gd name="connsiteX135" fmla="*/ 2223799 w 4720624"/>
              <a:gd name="connsiteY135" fmla="*/ 305932 h 2434467"/>
              <a:gd name="connsiteX136" fmla="*/ 2141249 w 4720624"/>
              <a:gd name="connsiteY136" fmla="*/ 420232 h 2434467"/>
              <a:gd name="connsiteX137" fmla="*/ 2217449 w 4720624"/>
              <a:gd name="connsiteY137" fmla="*/ 420232 h 2434467"/>
              <a:gd name="connsiteX138" fmla="*/ 2363499 w 4720624"/>
              <a:gd name="connsiteY138" fmla="*/ 318632 h 2434467"/>
              <a:gd name="connsiteX139" fmla="*/ 2388899 w 4720624"/>
              <a:gd name="connsiteY139" fmla="*/ 502782 h 2434467"/>
              <a:gd name="connsiteX140" fmla="*/ 2433349 w 4720624"/>
              <a:gd name="connsiteY140" fmla="*/ 426582 h 2434467"/>
              <a:gd name="connsiteX141" fmla="*/ 2458749 w 4720624"/>
              <a:gd name="connsiteY141" fmla="*/ 363082 h 2434467"/>
              <a:gd name="connsiteX142" fmla="*/ 2623849 w 4720624"/>
              <a:gd name="connsiteY142" fmla="*/ 451982 h 2434467"/>
              <a:gd name="connsiteX143" fmla="*/ 2579399 w 4720624"/>
              <a:gd name="connsiteY143" fmla="*/ 566282 h 2434467"/>
              <a:gd name="connsiteX144" fmla="*/ 2680999 w 4720624"/>
              <a:gd name="connsiteY144" fmla="*/ 528182 h 2434467"/>
              <a:gd name="connsiteX145" fmla="*/ 2820699 w 4720624"/>
              <a:gd name="connsiteY145" fmla="*/ 528182 h 2434467"/>
              <a:gd name="connsiteX146" fmla="*/ 2706399 w 4720624"/>
              <a:gd name="connsiteY146" fmla="*/ 648832 h 2434467"/>
              <a:gd name="connsiteX147" fmla="*/ 2661949 w 4720624"/>
              <a:gd name="connsiteY147" fmla="*/ 718682 h 2434467"/>
              <a:gd name="connsiteX148" fmla="*/ 2782599 w 4720624"/>
              <a:gd name="connsiteY148" fmla="*/ 725032 h 2434467"/>
              <a:gd name="connsiteX149" fmla="*/ 2833399 w 4720624"/>
              <a:gd name="connsiteY149" fmla="*/ 693282 h 2434467"/>
              <a:gd name="connsiteX150" fmla="*/ 2903249 w 4720624"/>
              <a:gd name="connsiteY150" fmla="*/ 642482 h 2434467"/>
              <a:gd name="connsiteX151" fmla="*/ 2998499 w 4720624"/>
              <a:gd name="connsiteY151" fmla="*/ 661532 h 2434467"/>
              <a:gd name="connsiteX152" fmla="*/ 3030249 w 4720624"/>
              <a:gd name="connsiteY152" fmla="*/ 623432 h 2434467"/>
              <a:gd name="connsiteX153" fmla="*/ 3138199 w 4720624"/>
              <a:gd name="connsiteY153" fmla="*/ 655182 h 2434467"/>
              <a:gd name="connsiteX154" fmla="*/ 3119149 w 4720624"/>
              <a:gd name="connsiteY154" fmla="*/ 788532 h 2434467"/>
              <a:gd name="connsiteX155" fmla="*/ 3195349 w 4720624"/>
              <a:gd name="connsiteY155" fmla="*/ 686932 h 2434467"/>
              <a:gd name="connsiteX156" fmla="*/ 3252499 w 4720624"/>
              <a:gd name="connsiteY156" fmla="*/ 610732 h 2434467"/>
              <a:gd name="connsiteX157" fmla="*/ 3519199 w 4720624"/>
              <a:gd name="connsiteY157" fmla="*/ 807582 h 2434467"/>
              <a:gd name="connsiteX158" fmla="*/ 3347749 w 4720624"/>
              <a:gd name="connsiteY158" fmla="*/ 966332 h 2434467"/>
              <a:gd name="connsiteX159" fmla="*/ 3328699 w 4720624"/>
              <a:gd name="connsiteY159" fmla="*/ 1029832 h 2434467"/>
              <a:gd name="connsiteX160" fmla="*/ 3004849 w 4720624"/>
              <a:gd name="connsiteY160" fmla="*/ 1036182 h 2434467"/>
              <a:gd name="connsiteX161" fmla="*/ 2998499 w 4720624"/>
              <a:gd name="connsiteY161" fmla="*/ 947282 h 2434467"/>
              <a:gd name="connsiteX162" fmla="*/ 2922299 w 4720624"/>
              <a:gd name="connsiteY162" fmla="*/ 883782 h 2434467"/>
              <a:gd name="connsiteX163" fmla="*/ 2954049 w 4720624"/>
              <a:gd name="connsiteY163" fmla="*/ 1023482 h 2434467"/>
              <a:gd name="connsiteX164" fmla="*/ 2954049 w 4720624"/>
              <a:gd name="connsiteY164" fmla="*/ 1055232 h 2434467"/>
              <a:gd name="connsiteX165" fmla="*/ 2928649 w 4720624"/>
              <a:gd name="connsiteY165" fmla="*/ 1175882 h 2434467"/>
              <a:gd name="connsiteX166" fmla="*/ 2763549 w 4720624"/>
              <a:gd name="connsiteY166" fmla="*/ 1017132 h 2434467"/>
              <a:gd name="connsiteX167" fmla="*/ 2769899 w 4720624"/>
              <a:gd name="connsiteY167" fmla="*/ 1086982 h 2434467"/>
              <a:gd name="connsiteX168" fmla="*/ 2757199 w 4720624"/>
              <a:gd name="connsiteY168" fmla="*/ 1175882 h 2434467"/>
              <a:gd name="connsiteX169" fmla="*/ 2528599 w 4720624"/>
              <a:gd name="connsiteY169" fmla="*/ 1207632 h 2434467"/>
              <a:gd name="connsiteX170" fmla="*/ 2338099 w 4720624"/>
              <a:gd name="connsiteY170" fmla="*/ 1283832 h 2434467"/>
              <a:gd name="connsiteX171" fmla="*/ 2420649 w 4720624"/>
              <a:gd name="connsiteY171" fmla="*/ 947282 h 2434467"/>
              <a:gd name="connsiteX172" fmla="*/ 2319049 w 4720624"/>
              <a:gd name="connsiteY172" fmla="*/ 1061582 h 2434467"/>
              <a:gd name="connsiteX173" fmla="*/ 2179349 w 4720624"/>
              <a:gd name="connsiteY173" fmla="*/ 998082 h 2434467"/>
              <a:gd name="connsiteX174" fmla="*/ 2287299 w 4720624"/>
              <a:gd name="connsiteY174" fmla="*/ 1106032 h 2434467"/>
              <a:gd name="connsiteX175" fmla="*/ 2242849 w 4720624"/>
              <a:gd name="connsiteY175" fmla="*/ 1201282 h 2434467"/>
              <a:gd name="connsiteX176" fmla="*/ 2160299 w 4720624"/>
              <a:gd name="connsiteY176" fmla="*/ 1201282 h 2434467"/>
              <a:gd name="connsiteX177" fmla="*/ 2147599 w 4720624"/>
              <a:gd name="connsiteY177" fmla="*/ 1258432 h 2434467"/>
              <a:gd name="connsiteX178" fmla="*/ 2052349 w 4720624"/>
              <a:gd name="connsiteY178" fmla="*/ 1252082 h 2434467"/>
              <a:gd name="connsiteX179" fmla="*/ 1976149 w 4720624"/>
              <a:gd name="connsiteY179" fmla="*/ 1112382 h 2434467"/>
              <a:gd name="connsiteX180" fmla="*/ 1931699 w 4720624"/>
              <a:gd name="connsiteY180" fmla="*/ 1074282 h 2434467"/>
              <a:gd name="connsiteX181" fmla="*/ 1887249 w 4720624"/>
              <a:gd name="connsiteY181" fmla="*/ 953632 h 2434467"/>
              <a:gd name="connsiteX182" fmla="*/ 1874549 w 4720624"/>
              <a:gd name="connsiteY182" fmla="*/ 1144132 h 2434467"/>
              <a:gd name="connsiteX183" fmla="*/ 1950749 w 4720624"/>
              <a:gd name="connsiteY183" fmla="*/ 1258432 h 2434467"/>
              <a:gd name="connsiteX184" fmla="*/ 1677699 w 4720624"/>
              <a:gd name="connsiteY184" fmla="*/ 1379082 h 2434467"/>
              <a:gd name="connsiteX185" fmla="*/ 1664999 w 4720624"/>
              <a:gd name="connsiteY185" fmla="*/ 1271132 h 2434467"/>
              <a:gd name="connsiteX186" fmla="*/ 1550699 w 4720624"/>
              <a:gd name="connsiteY186" fmla="*/ 1207632 h 2434467"/>
              <a:gd name="connsiteX187" fmla="*/ 1563399 w 4720624"/>
              <a:gd name="connsiteY187" fmla="*/ 1264782 h 2434467"/>
              <a:gd name="connsiteX188" fmla="*/ 1563399 w 4720624"/>
              <a:gd name="connsiteY188" fmla="*/ 1353682 h 2434467"/>
              <a:gd name="connsiteX189" fmla="*/ 1334799 w 4720624"/>
              <a:gd name="connsiteY189" fmla="*/ 1417182 h 2434467"/>
              <a:gd name="connsiteX190" fmla="*/ 1309399 w 4720624"/>
              <a:gd name="connsiteY190" fmla="*/ 1537832 h 2434467"/>
              <a:gd name="connsiteX191" fmla="*/ 1226849 w 4720624"/>
              <a:gd name="connsiteY191" fmla="*/ 1582282 h 2434467"/>
              <a:gd name="connsiteX192" fmla="*/ 1195099 w 4720624"/>
              <a:gd name="connsiteY192" fmla="*/ 1448932 h 2434467"/>
              <a:gd name="connsiteX193" fmla="*/ 1074449 w 4720624"/>
              <a:gd name="connsiteY193" fmla="*/ 1404482 h 2434467"/>
              <a:gd name="connsiteX194" fmla="*/ 916051 w 4720624"/>
              <a:gd name="connsiteY194" fmla="*/ 1199061 h 2434467"/>
              <a:gd name="connsiteX195" fmla="*/ 884301 w 4720624"/>
              <a:gd name="connsiteY195" fmla="*/ 1033961 h 2434467"/>
              <a:gd name="connsiteX196" fmla="*/ 782349 w 4720624"/>
              <a:gd name="connsiteY196" fmla="*/ 985382 h 2434467"/>
              <a:gd name="connsiteX197" fmla="*/ 629949 w 4720624"/>
              <a:gd name="connsiteY197" fmla="*/ 737732 h 2434467"/>
              <a:gd name="connsiteX198" fmla="*/ 617249 w 4720624"/>
              <a:gd name="connsiteY198" fmla="*/ 820282 h 2434467"/>
              <a:gd name="connsiteX199" fmla="*/ 490249 w 4720624"/>
              <a:gd name="connsiteY199" fmla="*/ 839332 h 2434467"/>
              <a:gd name="connsiteX200" fmla="*/ 483899 w 4720624"/>
              <a:gd name="connsiteY200" fmla="*/ 750432 h 2434467"/>
              <a:gd name="connsiteX201" fmla="*/ 166399 w 4720624"/>
              <a:gd name="connsiteY201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12699 w 4720624"/>
              <a:gd name="connsiteY31" fmla="*/ 2077582 h 2434467"/>
              <a:gd name="connsiteX32" fmla="*/ 2566699 w 4720624"/>
              <a:gd name="connsiteY32" fmla="*/ 2014082 h 2434467"/>
              <a:gd name="connsiteX33" fmla="*/ 2534950 w 4720624"/>
              <a:gd name="connsiteY33" fmla="*/ 1912482 h 2434467"/>
              <a:gd name="connsiteX34" fmla="*/ 2617500 w 4720624"/>
              <a:gd name="connsiteY34" fmla="*/ 1741032 h 2434467"/>
              <a:gd name="connsiteX35" fmla="*/ 2630199 w 4720624"/>
              <a:gd name="connsiteY35" fmla="*/ 1633082 h 2434467"/>
              <a:gd name="connsiteX36" fmla="*/ 2922299 w 4720624"/>
              <a:gd name="connsiteY36" fmla="*/ 1779132 h 2434467"/>
              <a:gd name="connsiteX37" fmla="*/ 2941349 w 4720624"/>
              <a:gd name="connsiteY37" fmla="*/ 1925182 h 2434467"/>
              <a:gd name="connsiteX38" fmla="*/ 3036599 w 4720624"/>
              <a:gd name="connsiteY38" fmla="*/ 1728332 h 2434467"/>
              <a:gd name="connsiteX39" fmla="*/ 3106449 w 4720624"/>
              <a:gd name="connsiteY39" fmla="*/ 1709282 h 2434467"/>
              <a:gd name="connsiteX40" fmla="*/ 3036599 w 4720624"/>
              <a:gd name="connsiteY40" fmla="*/ 1474332 h 2434467"/>
              <a:gd name="connsiteX41" fmla="*/ 3190373 w 4720624"/>
              <a:gd name="connsiteY41" fmla="*/ 1516626 h 2434467"/>
              <a:gd name="connsiteX42" fmla="*/ 3233449 w 4720624"/>
              <a:gd name="connsiteY42" fmla="*/ 1448932 h 2434467"/>
              <a:gd name="connsiteX43" fmla="*/ 3277899 w 4720624"/>
              <a:gd name="connsiteY43" fmla="*/ 1677532 h 2434467"/>
              <a:gd name="connsiteX44" fmla="*/ 3328699 w 4720624"/>
              <a:gd name="connsiteY44" fmla="*/ 1607682 h 2434467"/>
              <a:gd name="connsiteX45" fmla="*/ 3366799 w 4720624"/>
              <a:gd name="connsiteY45" fmla="*/ 1487032 h 2434467"/>
              <a:gd name="connsiteX46" fmla="*/ 3525549 w 4720624"/>
              <a:gd name="connsiteY46" fmla="*/ 1537832 h 2434467"/>
              <a:gd name="connsiteX47" fmla="*/ 3462049 w 4720624"/>
              <a:gd name="connsiteY47" fmla="*/ 1715632 h 2434467"/>
              <a:gd name="connsiteX48" fmla="*/ 3544599 w 4720624"/>
              <a:gd name="connsiteY48" fmla="*/ 1709282 h 2434467"/>
              <a:gd name="connsiteX49" fmla="*/ 3322349 w 4720624"/>
              <a:gd name="connsiteY49" fmla="*/ 2090282 h 2434467"/>
              <a:gd name="connsiteX50" fmla="*/ 3608099 w 4720624"/>
              <a:gd name="connsiteY50" fmla="*/ 2033132 h 2434467"/>
              <a:gd name="connsiteX51" fmla="*/ 3665250 w 4720624"/>
              <a:gd name="connsiteY51" fmla="*/ 2141083 h 2434467"/>
              <a:gd name="connsiteX52" fmla="*/ 3563650 w 4720624"/>
              <a:gd name="connsiteY52" fmla="*/ 2337932 h 2434467"/>
              <a:gd name="connsiteX53" fmla="*/ 3526055 w 4720624"/>
              <a:gd name="connsiteY53" fmla="*/ 2428425 h 2434467"/>
              <a:gd name="connsiteX54" fmla="*/ 3671599 w 4720624"/>
              <a:gd name="connsiteY54" fmla="*/ 2395082 h 2434467"/>
              <a:gd name="connsiteX55" fmla="*/ 3741450 w 4720624"/>
              <a:gd name="connsiteY55" fmla="*/ 2268081 h 2434467"/>
              <a:gd name="connsiteX56" fmla="*/ 3912899 w 4720624"/>
              <a:gd name="connsiteY56" fmla="*/ 2433182 h 2434467"/>
              <a:gd name="connsiteX57" fmla="*/ 3868450 w 4720624"/>
              <a:gd name="connsiteY57" fmla="*/ 2160131 h 2434467"/>
              <a:gd name="connsiteX58" fmla="*/ 4058950 w 4720624"/>
              <a:gd name="connsiteY58" fmla="*/ 2179181 h 2434467"/>
              <a:gd name="connsiteX59" fmla="*/ 3982750 w 4720624"/>
              <a:gd name="connsiteY59" fmla="*/ 2020433 h 2434467"/>
              <a:gd name="connsiteX60" fmla="*/ 3899788 w 4720624"/>
              <a:gd name="connsiteY60" fmla="*/ 1995911 h 2434467"/>
              <a:gd name="connsiteX61" fmla="*/ 3906550 w 4720624"/>
              <a:gd name="connsiteY61" fmla="*/ 1925181 h 2434467"/>
              <a:gd name="connsiteX62" fmla="*/ 3881150 w 4720624"/>
              <a:gd name="connsiteY62" fmla="*/ 1906131 h 2434467"/>
              <a:gd name="connsiteX63" fmla="*/ 3906550 w 4720624"/>
              <a:gd name="connsiteY63" fmla="*/ 1817232 h 2434467"/>
              <a:gd name="connsiteX64" fmla="*/ 3855338 w 4720624"/>
              <a:gd name="connsiteY64" fmla="*/ 1735561 h 2434467"/>
              <a:gd name="connsiteX65" fmla="*/ 3773200 w 4720624"/>
              <a:gd name="connsiteY65" fmla="*/ 1721982 h 2434467"/>
              <a:gd name="connsiteX66" fmla="*/ 3951000 w 4720624"/>
              <a:gd name="connsiteY66" fmla="*/ 1626732 h 2434467"/>
              <a:gd name="connsiteX67" fmla="*/ 3741955 w 4720624"/>
              <a:gd name="connsiteY67" fmla="*/ 1526725 h 2434467"/>
              <a:gd name="connsiteX68" fmla="*/ 3766850 w 4720624"/>
              <a:gd name="connsiteY68" fmla="*/ 1467983 h 2434467"/>
              <a:gd name="connsiteX69" fmla="*/ 3696999 w 4720624"/>
              <a:gd name="connsiteY69" fmla="*/ 1379082 h 2434467"/>
              <a:gd name="connsiteX70" fmla="*/ 3887499 w 4720624"/>
              <a:gd name="connsiteY70" fmla="*/ 1264782 h 2434467"/>
              <a:gd name="connsiteX71" fmla="*/ 3887499 w 4720624"/>
              <a:gd name="connsiteY71" fmla="*/ 1099682 h 2434467"/>
              <a:gd name="connsiteX72" fmla="*/ 4065299 w 4720624"/>
              <a:gd name="connsiteY72" fmla="*/ 1264782 h 2434467"/>
              <a:gd name="connsiteX73" fmla="*/ 4141499 w 4720624"/>
              <a:gd name="connsiteY73" fmla="*/ 1029832 h 2434467"/>
              <a:gd name="connsiteX74" fmla="*/ 4243099 w 4720624"/>
              <a:gd name="connsiteY74" fmla="*/ 1144132 h 2434467"/>
              <a:gd name="connsiteX75" fmla="*/ 4236749 w 4720624"/>
              <a:gd name="connsiteY75" fmla="*/ 1296532 h 2434467"/>
              <a:gd name="connsiteX76" fmla="*/ 4376449 w 4720624"/>
              <a:gd name="connsiteY76" fmla="*/ 1239382 h 2434467"/>
              <a:gd name="connsiteX77" fmla="*/ 4268499 w 4720624"/>
              <a:gd name="connsiteY77" fmla="*/ 1531482 h 2434467"/>
              <a:gd name="connsiteX78" fmla="*/ 4434105 w 4720624"/>
              <a:gd name="connsiteY78" fmla="*/ 1501325 h 2434467"/>
              <a:gd name="connsiteX79" fmla="*/ 4579649 w 4720624"/>
              <a:gd name="connsiteY79" fmla="*/ 1455282 h 2434467"/>
              <a:gd name="connsiteX80" fmla="*/ 4637305 w 4720624"/>
              <a:gd name="connsiteY80" fmla="*/ 1380675 h 2434467"/>
              <a:gd name="connsiteX81" fmla="*/ 4719856 w 4720624"/>
              <a:gd name="connsiteY81" fmla="*/ 1253675 h 2434467"/>
              <a:gd name="connsiteX82" fmla="*/ 4655849 w 4720624"/>
              <a:gd name="connsiteY82" fmla="*/ 1112382 h 2434467"/>
              <a:gd name="connsiteX83" fmla="*/ 4662199 w 4720624"/>
              <a:gd name="connsiteY83" fmla="*/ 617082 h 2434467"/>
              <a:gd name="connsiteX84" fmla="*/ 4579649 w 4720624"/>
              <a:gd name="connsiteY84" fmla="*/ 432932 h 2434467"/>
              <a:gd name="connsiteX85" fmla="*/ 4490749 w 4720624"/>
              <a:gd name="connsiteY85" fmla="*/ 610732 h 2434467"/>
              <a:gd name="connsiteX86" fmla="*/ 4338349 w 4720624"/>
              <a:gd name="connsiteY86" fmla="*/ 578982 h 2434467"/>
              <a:gd name="connsiteX87" fmla="*/ 4401849 w 4720624"/>
              <a:gd name="connsiteY87" fmla="*/ 331332 h 2434467"/>
              <a:gd name="connsiteX88" fmla="*/ 4262149 w 4720624"/>
              <a:gd name="connsiteY88" fmla="*/ 439282 h 2434467"/>
              <a:gd name="connsiteX89" fmla="*/ 4147849 w 4720624"/>
              <a:gd name="connsiteY89" fmla="*/ 591682 h 2434467"/>
              <a:gd name="connsiteX90" fmla="*/ 4065299 w 4720624"/>
              <a:gd name="connsiteY90" fmla="*/ 553582 h 2434467"/>
              <a:gd name="connsiteX91" fmla="*/ 4103399 w 4720624"/>
              <a:gd name="connsiteY91" fmla="*/ 464682 h 2434467"/>
              <a:gd name="connsiteX92" fmla="*/ 4128799 w 4720624"/>
              <a:gd name="connsiteY92" fmla="*/ 331332 h 2434467"/>
              <a:gd name="connsiteX93" fmla="*/ 4033549 w 4720624"/>
              <a:gd name="connsiteY93" fmla="*/ 426582 h 2434467"/>
              <a:gd name="connsiteX94" fmla="*/ 3887499 w 4720624"/>
              <a:gd name="connsiteY94" fmla="*/ 267832 h 2434467"/>
              <a:gd name="connsiteX95" fmla="*/ 3938299 w 4720624"/>
              <a:gd name="connsiteY95" fmla="*/ 458332 h 2434467"/>
              <a:gd name="connsiteX96" fmla="*/ 3925599 w 4720624"/>
              <a:gd name="connsiteY96" fmla="*/ 585332 h 2434467"/>
              <a:gd name="connsiteX97" fmla="*/ 3887499 w 4720624"/>
              <a:gd name="connsiteY97" fmla="*/ 648832 h 2434467"/>
              <a:gd name="connsiteX98" fmla="*/ 3798599 w 4720624"/>
              <a:gd name="connsiteY98" fmla="*/ 610732 h 2434467"/>
              <a:gd name="connsiteX99" fmla="*/ 3792249 w 4720624"/>
              <a:gd name="connsiteY99" fmla="*/ 502782 h 2434467"/>
              <a:gd name="connsiteX100" fmla="*/ 3716049 w 4720624"/>
              <a:gd name="connsiteY100" fmla="*/ 451982 h 2434467"/>
              <a:gd name="connsiteX101" fmla="*/ 3658899 w 4720624"/>
              <a:gd name="connsiteY101" fmla="*/ 483732 h 2434467"/>
              <a:gd name="connsiteX102" fmla="*/ 3709699 w 4720624"/>
              <a:gd name="connsiteY102" fmla="*/ 572632 h 2434467"/>
              <a:gd name="connsiteX103" fmla="*/ 3690649 w 4720624"/>
              <a:gd name="connsiteY103" fmla="*/ 585332 h 2434467"/>
              <a:gd name="connsiteX104" fmla="*/ 3627149 w 4720624"/>
              <a:gd name="connsiteY104" fmla="*/ 566282 h 2434467"/>
              <a:gd name="connsiteX105" fmla="*/ 3595399 w 4720624"/>
              <a:gd name="connsiteY105" fmla="*/ 471032 h 2434467"/>
              <a:gd name="connsiteX106" fmla="*/ 3671599 w 4720624"/>
              <a:gd name="connsiteY106" fmla="*/ 337682 h 2434467"/>
              <a:gd name="connsiteX107" fmla="*/ 3525549 w 4720624"/>
              <a:gd name="connsiteY107" fmla="*/ 331332 h 2434467"/>
              <a:gd name="connsiteX108" fmla="*/ 3646199 w 4720624"/>
              <a:gd name="connsiteY108" fmla="*/ 255132 h 2434467"/>
              <a:gd name="connsiteX109" fmla="*/ 3614449 w 4720624"/>
              <a:gd name="connsiteY109" fmla="*/ 134482 h 2434467"/>
              <a:gd name="connsiteX110" fmla="*/ 3653056 w 4720624"/>
              <a:gd name="connsiteY110" fmla="*/ 47175 h 2434467"/>
              <a:gd name="connsiteX111" fmla="*/ 3557299 w 4720624"/>
              <a:gd name="connsiteY111" fmla="*/ 109082 h 2434467"/>
              <a:gd name="connsiteX112" fmla="*/ 3481099 w 4720624"/>
              <a:gd name="connsiteY112" fmla="*/ 197982 h 2434467"/>
              <a:gd name="connsiteX113" fmla="*/ 3455699 w 4720624"/>
              <a:gd name="connsiteY113" fmla="*/ 153532 h 2434467"/>
              <a:gd name="connsiteX114" fmla="*/ 3379499 w 4720624"/>
              <a:gd name="connsiteY114" fmla="*/ 153532 h 2434467"/>
              <a:gd name="connsiteX115" fmla="*/ 3379499 w 4720624"/>
              <a:gd name="connsiteY115" fmla="*/ 223382 h 2434467"/>
              <a:gd name="connsiteX116" fmla="*/ 3290599 w 4720624"/>
              <a:gd name="connsiteY116" fmla="*/ 96382 h 2434467"/>
              <a:gd name="connsiteX117" fmla="*/ 3182649 w 4720624"/>
              <a:gd name="connsiteY117" fmla="*/ 45582 h 2434467"/>
              <a:gd name="connsiteX118" fmla="*/ 3208556 w 4720624"/>
              <a:gd name="connsiteY118" fmla="*/ 180525 h 2434467"/>
              <a:gd name="connsiteX119" fmla="*/ 3284249 w 4720624"/>
              <a:gd name="connsiteY119" fmla="*/ 286882 h 2434467"/>
              <a:gd name="connsiteX120" fmla="*/ 3144549 w 4720624"/>
              <a:gd name="connsiteY120" fmla="*/ 236082 h 2434467"/>
              <a:gd name="connsiteX121" fmla="*/ 3074699 w 4720624"/>
              <a:gd name="connsiteY121" fmla="*/ 242432 h 2434467"/>
              <a:gd name="connsiteX122" fmla="*/ 3011199 w 4720624"/>
              <a:gd name="connsiteY122" fmla="*/ 312282 h 2434467"/>
              <a:gd name="connsiteX123" fmla="*/ 2763549 w 4720624"/>
              <a:gd name="connsiteY123" fmla="*/ 331332 h 2434467"/>
              <a:gd name="connsiteX124" fmla="*/ 2814349 w 4720624"/>
              <a:gd name="connsiteY124" fmla="*/ 236082 h 2434467"/>
              <a:gd name="connsiteX125" fmla="*/ 2636549 w 4720624"/>
              <a:gd name="connsiteY125" fmla="*/ 229732 h 2434467"/>
              <a:gd name="connsiteX126" fmla="*/ 2452399 w 4720624"/>
              <a:gd name="connsiteY126" fmla="*/ 255132 h 2434467"/>
              <a:gd name="connsiteX127" fmla="*/ 2490499 w 4720624"/>
              <a:gd name="connsiteY127" fmla="*/ 159882 h 2434467"/>
              <a:gd name="connsiteX128" fmla="*/ 2319049 w 4720624"/>
              <a:gd name="connsiteY128" fmla="*/ 70982 h 2434467"/>
              <a:gd name="connsiteX129" fmla="*/ 2115849 w 4720624"/>
              <a:gd name="connsiteY129" fmla="*/ 1132 h 2434467"/>
              <a:gd name="connsiteX130" fmla="*/ 1518949 w 4720624"/>
              <a:gd name="connsiteY130" fmla="*/ 128132 h 2434467"/>
              <a:gd name="connsiteX131" fmla="*/ 1817399 w 4720624"/>
              <a:gd name="connsiteY131" fmla="*/ 178932 h 2434467"/>
              <a:gd name="connsiteX132" fmla="*/ 2134899 w 4720624"/>
              <a:gd name="connsiteY132" fmla="*/ 128132 h 2434467"/>
              <a:gd name="connsiteX133" fmla="*/ 2287299 w 4720624"/>
              <a:gd name="connsiteY133" fmla="*/ 197982 h 2434467"/>
              <a:gd name="connsiteX134" fmla="*/ 2287299 w 4720624"/>
              <a:gd name="connsiteY134" fmla="*/ 305932 h 2434467"/>
              <a:gd name="connsiteX135" fmla="*/ 2223799 w 4720624"/>
              <a:gd name="connsiteY135" fmla="*/ 305932 h 2434467"/>
              <a:gd name="connsiteX136" fmla="*/ 2141249 w 4720624"/>
              <a:gd name="connsiteY136" fmla="*/ 420232 h 2434467"/>
              <a:gd name="connsiteX137" fmla="*/ 2217449 w 4720624"/>
              <a:gd name="connsiteY137" fmla="*/ 420232 h 2434467"/>
              <a:gd name="connsiteX138" fmla="*/ 2363499 w 4720624"/>
              <a:gd name="connsiteY138" fmla="*/ 318632 h 2434467"/>
              <a:gd name="connsiteX139" fmla="*/ 2388899 w 4720624"/>
              <a:gd name="connsiteY139" fmla="*/ 502782 h 2434467"/>
              <a:gd name="connsiteX140" fmla="*/ 2433349 w 4720624"/>
              <a:gd name="connsiteY140" fmla="*/ 426582 h 2434467"/>
              <a:gd name="connsiteX141" fmla="*/ 2458749 w 4720624"/>
              <a:gd name="connsiteY141" fmla="*/ 363082 h 2434467"/>
              <a:gd name="connsiteX142" fmla="*/ 2623849 w 4720624"/>
              <a:gd name="connsiteY142" fmla="*/ 451982 h 2434467"/>
              <a:gd name="connsiteX143" fmla="*/ 2579399 w 4720624"/>
              <a:gd name="connsiteY143" fmla="*/ 566282 h 2434467"/>
              <a:gd name="connsiteX144" fmla="*/ 2680999 w 4720624"/>
              <a:gd name="connsiteY144" fmla="*/ 528182 h 2434467"/>
              <a:gd name="connsiteX145" fmla="*/ 2820699 w 4720624"/>
              <a:gd name="connsiteY145" fmla="*/ 528182 h 2434467"/>
              <a:gd name="connsiteX146" fmla="*/ 2706399 w 4720624"/>
              <a:gd name="connsiteY146" fmla="*/ 648832 h 2434467"/>
              <a:gd name="connsiteX147" fmla="*/ 2661949 w 4720624"/>
              <a:gd name="connsiteY147" fmla="*/ 718682 h 2434467"/>
              <a:gd name="connsiteX148" fmla="*/ 2782599 w 4720624"/>
              <a:gd name="connsiteY148" fmla="*/ 725032 h 2434467"/>
              <a:gd name="connsiteX149" fmla="*/ 2833399 w 4720624"/>
              <a:gd name="connsiteY149" fmla="*/ 693282 h 2434467"/>
              <a:gd name="connsiteX150" fmla="*/ 2903249 w 4720624"/>
              <a:gd name="connsiteY150" fmla="*/ 642482 h 2434467"/>
              <a:gd name="connsiteX151" fmla="*/ 2998499 w 4720624"/>
              <a:gd name="connsiteY151" fmla="*/ 661532 h 2434467"/>
              <a:gd name="connsiteX152" fmla="*/ 3030249 w 4720624"/>
              <a:gd name="connsiteY152" fmla="*/ 623432 h 2434467"/>
              <a:gd name="connsiteX153" fmla="*/ 3138199 w 4720624"/>
              <a:gd name="connsiteY153" fmla="*/ 655182 h 2434467"/>
              <a:gd name="connsiteX154" fmla="*/ 3119149 w 4720624"/>
              <a:gd name="connsiteY154" fmla="*/ 788532 h 2434467"/>
              <a:gd name="connsiteX155" fmla="*/ 3195349 w 4720624"/>
              <a:gd name="connsiteY155" fmla="*/ 686932 h 2434467"/>
              <a:gd name="connsiteX156" fmla="*/ 3252499 w 4720624"/>
              <a:gd name="connsiteY156" fmla="*/ 610732 h 2434467"/>
              <a:gd name="connsiteX157" fmla="*/ 3519199 w 4720624"/>
              <a:gd name="connsiteY157" fmla="*/ 807582 h 2434467"/>
              <a:gd name="connsiteX158" fmla="*/ 3347749 w 4720624"/>
              <a:gd name="connsiteY158" fmla="*/ 966332 h 2434467"/>
              <a:gd name="connsiteX159" fmla="*/ 3328699 w 4720624"/>
              <a:gd name="connsiteY159" fmla="*/ 1029832 h 2434467"/>
              <a:gd name="connsiteX160" fmla="*/ 3004849 w 4720624"/>
              <a:gd name="connsiteY160" fmla="*/ 1036182 h 2434467"/>
              <a:gd name="connsiteX161" fmla="*/ 2998499 w 4720624"/>
              <a:gd name="connsiteY161" fmla="*/ 947282 h 2434467"/>
              <a:gd name="connsiteX162" fmla="*/ 2922299 w 4720624"/>
              <a:gd name="connsiteY162" fmla="*/ 883782 h 2434467"/>
              <a:gd name="connsiteX163" fmla="*/ 2954049 w 4720624"/>
              <a:gd name="connsiteY163" fmla="*/ 1023482 h 2434467"/>
              <a:gd name="connsiteX164" fmla="*/ 2954049 w 4720624"/>
              <a:gd name="connsiteY164" fmla="*/ 1055232 h 2434467"/>
              <a:gd name="connsiteX165" fmla="*/ 2928649 w 4720624"/>
              <a:gd name="connsiteY165" fmla="*/ 1175882 h 2434467"/>
              <a:gd name="connsiteX166" fmla="*/ 2763549 w 4720624"/>
              <a:gd name="connsiteY166" fmla="*/ 1017132 h 2434467"/>
              <a:gd name="connsiteX167" fmla="*/ 2769899 w 4720624"/>
              <a:gd name="connsiteY167" fmla="*/ 1086982 h 2434467"/>
              <a:gd name="connsiteX168" fmla="*/ 2757199 w 4720624"/>
              <a:gd name="connsiteY168" fmla="*/ 1175882 h 2434467"/>
              <a:gd name="connsiteX169" fmla="*/ 2528599 w 4720624"/>
              <a:gd name="connsiteY169" fmla="*/ 1207632 h 2434467"/>
              <a:gd name="connsiteX170" fmla="*/ 2338099 w 4720624"/>
              <a:gd name="connsiteY170" fmla="*/ 1283832 h 2434467"/>
              <a:gd name="connsiteX171" fmla="*/ 2420649 w 4720624"/>
              <a:gd name="connsiteY171" fmla="*/ 947282 h 2434467"/>
              <a:gd name="connsiteX172" fmla="*/ 2319049 w 4720624"/>
              <a:gd name="connsiteY172" fmla="*/ 1061582 h 2434467"/>
              <a:gd name="connsiteX173" fmla="*/ 2179349 w 4720624"/>
              <a:gd name="connsiteY173" fmla="*/ 998082 h 2434467"/>
              <a:gd name="connsiteX174" fmla="*/ 2287299 w 4720624"/>
              <a:gd name="connsiteY174" fmla="*/ 1106032 h 2434467"/>
              <a:gd name="connsiteX175" fmla="*/ 2242849 w 4720624"/>
              <a:gd name="connsiteY175" fmla="*/ 1201282 h 2434467"/>
              <a:gd name="connsiteX176" fmla="*/ 2160299 w 4720624"/>
              <a:gd name="connsiteY176" fmla="*/ 1201282 h 2434467"/>
              <a:gd name="connsiteX177" fmla="*/ 2147599 w 4720624"/>
              <a:gd name="connsiteY177" fmla="*/ 1258432 h 2434467"/>
              <a:gd name="connsiteX178" fmla="*/ 2052349 w 4720624"/>
              <a:gd name="connsiteY178" fmla="*/ 1252082 h 2434467"/>
              <a:gd name="connsiteX179" fmla="*/ 1976149 w 4720624"/>
              <a:gd name="connsiteY179" fmla="*/ 1112382 h 2434467"/>
              <a:gd name="connsiteX180" fmla="*/ 1931699 w 4720624"/>
              <a:gd name="connsiteY180" fmla="*/ 1074282 h 2434467"/>
              <a:gd name="connsiteX181" fmla="*/ 1887249 w 4720624"/>
              <a:gd name="connsiteY181" fmla="*/ 953632 h 2434467"/>
              <a:gd name="connsiteX182" fmla="*/ 1874549 w 4720624"/>
              <a:gd name="connsiteY182" fmla="*/ 1144132 h 2434467"/>
              <a:gd name="connsiteX183" fmla="*/ 1950749 w 4720624"/>
              <a:gd name="connsiteY183" fmla="*/ 1258432 h 2434467"/>
              <a:gd name="connsiteX184" fmla="*/ 1677699 w 4720624"/>
              <a:gd name="connsiteY184" fmla="*/ 1379082 h 2434467"/>
              <a:gd name="connsiteX185" fmla="*/ 1664999 w 4720624"/>
              <a:gd name="connsiteY185" fmla="*/ 1271132 h 2434467"/>
              <a:gd name="connsiteX186" fmla="*/ 1550699 w 4720624"/>
              <a:gd name="connsiteY186" fmla="*/ 1207632 h 2434467"/>
              <a:gd name="connsiteX187" fmla="*/ 1563399 w 4720624"/>
              <a:gd name="connsiteY187" fmla="*/ 1264782 h 2434467"/>
              <a:gd name="connsiteX188" fmla="*/ 1563399 w 4720624"/>
              <a:gd name="connsiteY188" fmla="*/ 1353682 h 2434467"/>
              <a:gd name="connsiteX189" fmla="*/ 1334799 w 4720624"/>
              <a:gd name="connsiteY189" fmla="*/ 1417182 h 2434467"/>
              <a:gd name="connsiteX190" fmla="*/ 1309399 w 4720624"/>
              <a:gd name="connsiteY190" fmla="*/ 1537832 h 2434467"/>
              <a:gd name="connsiteX191" fmla="*/ 1226849 w 4720624"/>
              <a:gd name="connsiteY191" fmla="*/ 1582282 h 2434467"/>
              <a:gd name="connsiteX192" fmla="*/ 1195099 w 4720624"/>
              <a:gd name="connsiteY192" fmla="*/ 1448932 h 2434467"/>
              <a:gd name="connsiteX193" fmla="*/ 1074449 w 4720624"/>
              <a:gd name="connsiteY193" fmla="*/ 1404482 h 2434467"/>
              <a:gd name="connsiteX194" fmla="*/ 916051 w 4720624"/>
              <a:gd name="connsiteY194" fmla="*/ 1199061 h 2434467"/>
              <a:gd name="connsiteX195" fmla="*/ 884301 w 4720624"/>
              <a:gd name="connsiteY195" fmla="*/ 1033961 h 2434467"/>
              <a:gd name="connsiteX196" fmla="*/ 782349 w 4720624"/>
              <a:gd name="connsiteY196" fmla="*/ 985382 h 2434467"/>
              <a:gd name="connsiteX197" fmla="*/ 629949 w 4720624"/>
              <a:gd name="connsiteY197" fmla="*/ 737732 h 2434467"/>
              <a:gd name="connsiteX198" fmla="*/ 617249 w 4720624"/>
              <a:gd name="connsiteY198" fmla="*/ 820282 h 2434467"/>
              <a:gd name="connsiteX199" fmla="*/ 490249 w 4720624"/>
              <a:gd name="connsiteY199" fmla="*/ 839332 h 2434467"/>
              <a:gd name="connsiteX200" fmla="*/ 483899 w 4720624"/>
              <a:gd name="connsiteY200" fmla="*/ 750432 h 2434467"/>
              <a:gd name="connsiteX201" fmla="*/ 166399 w 4720624"/>
              <a:gd name="connsiteY201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52173 w 4720624"/>
              <a:gd name="connsiteY31" fmla="*/ 1808726 h 2434467"/>
              <a:gd name="connsiteX32" fmla="*/ 2312699 w 4720624"/>
              <a:gd name="connsiteY32" fmla="*/ 2077582 h 2434467"/>
              <a:gd name="connsiteX33" fmla="*/ 2566699 w 4720624"/>
              <a:gd name="connsiteY33" fmla="*/ 2014082 h 2434467"/>
              <a:gd name="connsiteX34" fmla="*/ 2534950 w 4720624"/>
              <a:gd name="connsiteY34" fmla="*/ 1912482 h 2434467"/>
              <a:gd name="connsiteX35" fmla="*/ 2617500 w 4720624"/>
              <a:gd name="connsiteY35" fmla="*/ 1741032 h 2434467"/>
              <a:gd name="connsiteX36" fmla="*/ 2630199 w 4720624"/>
              <a:gd name="connsiteY36" fmla="*/ 1633082 h 2434467"/>
              <a:gd name="connsiteX37" fmla="*/ 2922299 w 4720624"/>
              <a:gd name="connsiteY37" fmla="*/ 1779132 h 2434467"/>
              <a:gd name="connsiteX38" fmla="*/ 2941349 w 4720624"/>
              <a:gd name="connsiteY38" fmla="*/ 1925182 h 2434467"/>
              <a:gd name="connsiteX39" fmla="*/ 3036599 w 4720624"/>
              <a:gd name="connsiteY39" fmla="*/ 1728332 h 2434467"/>
              <a:gd name="connsiteX40" fmla="*/ 3106449 w 4720624"/>
              <a:gd name="connsiteY40" fmla="*/ 1709282 h 2434467"/>
              <a:gd name="connsiteX41" fmla="*/ 3036599 w 4720624"/>
              <a:gd name="connsiteY41" fmla="*/ 1474332 h 2434467"/>
              <a:gd name="connsiteX42" fmla="*/ 3190373 w 4720624"/>
              <a:gd name="connsiteY42" fmla="*/ 1516626 h 2434467"/>
              <a:gd name="connsiteX43" fmla="*/ 3233449 w 4720624"/>
              <a:gd name="connsiteY43" fmla="*/ 1448932 h 2434467"/>
              <a:gd name="connsiteX44" fmla="*/ 3277899 w 4720624"/>
              <a:gd name="connsiteY44" fmla="*/ 1677532 h 2434467"/>
              <a:gd name="connsiteX45" fmla="*/ 3328699 w 4720624"/>
              <a:gd name="connsiteY45" fmla="*/ 1607682 h 2434467"/>
              <a:gd name="connsiteX46" fmla="*/ 3366799 w 4720624"/>
              <a:gd name="connsiteY46" fmla="*/ 1487032 h 2434467"/>
              <a:gd name="connsiteX47" fmla="*/ 3525549 w 4720624"/>
              <a:gd name="connsiteY47" fmla="*/ 1537832 h 2434467"/>
              <a:gd name="connsiteX48" fmla="*/ 3462049 w 4720624"/>
              <a:gd name="connsiteY48" fmla="*/ 1715632 h 2434467"/>
              <a:gd name="connsiteX49" fmla="*/ 3544599 w 4720624"/>
              <a:gd name="connsiteY49" fmla="*/ 1709282 h 2434467"/>
              <a:gd name="connsiteX50" fmla="*/ 3322349 w 4720624"/>
              <a:gd name="connsiteY50" fmla="*/ 2090282 h 2434467"/>
              <a:gd name="connsiteX51" fmla="*/ 3608099 w 4720624"/>
              <a:gd name="connsiteY51" fmla="*/ 2033132 h 2434467"/>
              <a:gd name="connsiteX52" fmla="*/ 3665250 w 4720624"/>
              <a:gd name="connsiteY52" fmla="*/ 2141083 h 2434467"/>
              <a:gd name="connsiteX53" fmla="*/ 3563650 w 4720624"/>
              <a:gd name="connsiteY53" fmla="*/ 2337932 h 2434467"/>
              <a:gd name="connsiteX54" fmla="*/ 3526055 w 4720624"/>
              <a:gd name="connsiteY54" fmla="*/ 2428425 h 2434467"/>
              <a:gd name="connsiteX55" fmla="*/ 3671599 w 4720624"/>
              <a:gd name="connsiteY55" fmla="*/ 2395082 h 2434467"/>
              <a:gd name="connsiteX56" fmla="*/ 3741450 w 4720624"/>
              <a:gd name="connsiteY56" fmla="*/ 2268081 h 2434467"/>
              <a:gd name="connsiteX57" fmla="*/ 3912899 w 4720624"/>
              <a:gd name="connsiteY57" fmla="*/ 2433182 h 2434467"/>
              <a:gd name="connsiteX58" fmla="*/ 3868450 w 4720624"/>
              <a:gd name="connsiteY58" fmla="*/ 2160131 h 2434467"/>
              <a:gd name="connsiteX59" fmla="*/ 4058950 w 4720624"/>
              <a:gd name="connsiteY59" fmla="*/ 2179181 h 2434467"/>
              <a:gd name="connsiteX60" fmla="*/ 3982750 w 4720624"/>
              <a:gd name="connsiteY60" fmla="*/ 2020433 h 2434467"/>
              <a:gd name="connsiteX61" fmla="*/ 3899788 w 4720624"/>
              <a:gd name="connsiteY61" fmla="*/ 1995911 h 2434467"/>
              <a:gd name="connsiteX62" fmla="*/ 3906550 w 4720624"/>
              <a:gd name="connsiteY62" fmla="*/ 1925181 h 2434467"/>
              <a:gd name="connsiteX63" fmla="*/ 3881150 w 4720624"/>
              <a:gd name="connsiteY63" fmla="*/ 1906131 h 2434467"/>
              <a:gd name="connsiteX64" fmla="*/ 3906550 w 4720624"/>
              <a:gd name="connsiteY64" fmla="*/ 1817232 h 2434467"/>
              <a:gd name="connsiteX65" fmla="*/ 3855338 w 4720624"/>
              <a:gd name="connsiteY65" fmla="*/ 1735561 h 2434467"/>
              <a:gd name="connsiteX66" fmla="*/ 3773200 w 4720624"/>
              <a:gd name="connsiteY66" fmla="*/ 1721982 h 2434467"/>
              <a:gd name="connsiteX67" fmla="*/ 3951000 w 4720624"/>
              <a:gd name="connsiteY67" fmla="*/ 1626732 h 2434467"/>
              <a:gd name="connsiteX68" fmla="*/ 3741955 w 4720624"/>
              <a:gd name="connsiteY68" fmla="*/ 1526725 h 2434467"/>
              <a:gd name="connsiteX69" fmla="*/ 3766850 w 4720624"/>
              <a:gd name="connsiteY69" fmla="*/ 1467983 h 2434467"/>
              <a:gd name="connsiteX70" fmla="*/ 3696999 w 4720624"/>
              <a:gd name="connsiteY70" fmla="*/ 1379082 h 2434467"/>
              <a:gd name="connsiteX71" fmla="*/ 3887499 w 4720624"/>
              <a:gd name="connsiteY71" fmla="*/ 1264782 h 2434467"/>
              <a:gd name="connsiteX72" fmla="*/ 3887499 w 4720624"/>
              <a:gd name="connsiteY72" fmla="*/ 1099682 h 2434467"/>
              <a:gd name="connsiteX73" fmla="*/ 4065299 w 4720624"/>
              <a:gd name="connsiteY73" fmla="*/ 1264782 h 2434467"/>
              <a:gd name="connsiteX74" fmla="*/ 4141499 w 4720624"/>
              <a:gd name="connsiteY74" fmla="*/ 1029832 h 2434467"/>
              <a:gd name="connsiteX75" fmla="*/ 4243099 w 4720624"/>
              <a:gd name="connsiteY75" fmla="*/ 1144132 h 2434467"/>
              <a:gd name="connsiteX76" fmla="*/ 4236749 w 4720624"/>
              <a:gd name="connsiteY76" fmla="*/ 1296532 h 2434467"/>
              <a:gd name="connsiteX77" fmla="*/ 4376449 w 4720624"/>
              <a:gd name="connsiteY77" fmla="*/ 1239382 h 2434467"/>
              <a:gd name="connsiteX78" fmla="*/ 4268499 w 4720624"/>
              <a:gd name="connsiteY78" fmla="*/ 1531482 h 2434467"/>
              <a:gd name="connsiteX79" fmla="*/ 4434105 w 4720624"/>
              <a:gd name="connsiteY79" fmla="*/ 1501325 h 2434467"/>
              <a:gd name="connsiteX80" fmla="*/ 4579649 w 4720624"/>
              <a:gd name="connsiteY80" fmla="*/ 1455282 h 2434467"/>
              <a:gd name="connsiteX81" fmla="*/ 4637305 w 4720624"/>
              <a:gd name="connsiteY81" fmla="*/ 1380675 h 2434467"/>
              <a:gd name="connsiteX82" fmla="*/ 4719856 w 4720624"/>
              <a:gd name="connsiteY82" fmla="*/ 1253675 h 2434467"/>
              <a:gd name="connsiteX83" fmla="*/ 4655849 w 4720624"/>
              <a:gd name="connsiteY83" fmla="*/ 1112382 h 2434467"/>
              <a:gd name="connsiteX84" fmla="*/ 4662199 w 4720624"/>
              <a:gd name="connsiteY84" fmla="*/ 617082 h 2434467"/>
              <a:gd name="connsiteX85" fmla="*/ 4579649 w 4720624"/>
              <a:gd name="connsiteY85" fmla="*/ 432932 h 2434467"/>
              <a:gd name="connsiteX86" fmla="*/ 4490749 w 4720624"/>
              <a:gd name="connsiteY86" fmla="*/ 610732 h 2434467"/>
              <a:gd name="connsiteX87" fmla="*/ 4338349 w 4720624"/>
              <a:gd name="connsiteY87" fmla="*/ 578982 h 2434467"/>
              <a:gd name="connsiteX88" fmla="*/ 4401849 w 4720624"/>
              <a:gd name="connsiteY88" fmla="*/ 331332 h 2434467"/>
              <a:gd name="connsiteX89" fmla="*/ 4262149 w 4720624"/>
              <a:gd name="connsiteY89" fmla="*/ 439282 h 2434467"/>
              <a:gd name="connsiteX90" fmla="*/ 4147849 w 4720624"/>
              <a:gd name="connsiteY90" fmla="*/ 591682 h 2434467"/>
              <a:gd name="connsiteX91" fmla="*/ 4065299 w 4720624"/>
              <a:gd name="connsiteY91" fmla="*/ 553582 h 2434467"/>
              <a:gd name="connsiteX92" fmla="*/ 4103399 w 4720624"/>
              <a:gd name="connsiteY92" fmla="*/ 464682 h 2434467"/>
              <a:gd name="connsiteX93" fmla="*/ 4128799 w 4720624"/>
              <a:gd name="connsiteY93" fmla="*/ 331332 h 2434467"/>
              <a:gd name="connsiteX94" fmla="*/ 4033549 w 4720624"/>
              <a:gd name="connsiteY94" fmla="*/ 426582 h 2434467"/>
              <a:gd name="connsiteX95" fmla="*/ 3887499 w 4720624"/>
              <a:gd name="connsiteY95" fmla="*/ 267832 h 2434467"/>
              <a:gd name="connsiteX96" fmla="*/ 3938299 w 4720624"/>
              <a:gd name="connsiteY96" fmla="*/ 458332 h 2434467"/>
              <a:gd name="connsiteX97" fmla="*/ 3925599 w 4720624"/>
              <a:gd name="connsiteY97" fmla="*/ 585332 h 2434467"/>
              <a:gd name="connsiteX98" fmla="*/ 3887499 w 4720624"/>
              <a:gd name="connsiteY98" fmla="*/ 648832 h 2434467"/>
              <a:gd name="connsiteX99" fmla="*/ 3798599 w 4720624"/>
              <a:gd name="connsiteY99" fmla="*/ 610732 h 2434467"/>
              <a:gd name="connsiteX100" fmla="*/ 3792249 w 4720624"/>
              <a:gd name="connsiteY100" fmla="*/ 502782 h 2434467"/>
              <a:gd name="connsiteX101" fmla="*/ 3716049 w 4720624"/>
              <a:gd name="connsiteY101" fmla="*/ 451982 h 2434467"/>
              <a:gd name="connsiteX102" fmla="*/ 3658899 w 4720624"/>
              <a:gd name="connsiteY102" fmla="*/ 483732 h 2434467"/>
              <a:gd name="connsiteX103" fmla="*/ 3709699 w 4720624"/>
              <a:gd name="connsiteY103" fmla="*/ 572632 h 2434467"/>
              <a:gd name="connsiteX104" fmla="*/ 3690649 w 4720624"/>
              <a:gd name="connsiteY104" fmla="*/ 585332 h 2434467"/>
              <a:gd name="connsiteX105" fmla="*/ 3627149 w 4720624"/>
              <a:gd name="connsiteY105" fmla="*/ 566282 h 2434467"/>
              <a:gd name="connsiteX106" fmla="*/ 3595399 w 4720624"/>
              <a:gd name="connsiteY106" fmla="*/ 471032 h 2434467"/>
              <a:gd name="connsiteX107" fmla="*/ 3671599 w 4720624"/>
              <a:gd name="connsiteY107" fmla="*/ 337682 h 2434467"/>
              <a:gd name="connsiteX108" fmla="*/ 3525549 w 4720624"/>
              <a:gd name="connsiteY108" fmla="*/ 331332 h 2434467"/>
              <a:gd name="connsiteX109" fmla="*/ 3646199 w 4720624"/>
              <a:gd name="connsiteY109" fmla="*/ 255132 h 2434467"/>
              <a:gd name="connsiteX110" fmla="*/ 3614449 w 4720624"/>
              <a:gd name="connsiteY110" fmla="*/ 134482 h 2434467"/>
              <a:gd name="connsiteX111" fmla="*/ 3653056 w 4720624"/>
              <a:gd name="connsiteY111" fmla="*/ 47175 h 2434467"/>
              <a:gd name="connsiteX112" fmla="*/ 3557299 w 4720624"/>
              <a:gd name="connsiteY112" fmla="*/ 109082 h 2434467"/>
              <a:gd name="connsiteX113" fmla="*/ 3481099 w 4720624"/>
              <a:gd name="connsiteY113" fmla="*/ 197982 h 2434467"/>
              <a:gd name="connsiteX114" fmla="*/ 3455699 w 4720624"/>
              <a:gd name="connsiteY114" fmla="*/ 153532 h 2434467"/>
              <a:gd name="connsiteX115" fmla="*/ 3379499 w 4720624"/>
              <a:gd name="connsiteY115" fmla="*/ 153532 h 2434467"/>
              <a:gd name="connsiteX116" fmla="*/ 3379499 w 4720624"/>
              <a:gd name="connsiteY116" fmla="*/ 223382 h 2434467"/>
              <a:gd name="connsiteX117" fmla="*/ 3290599 w 4720624"/>
              <a:gd name="connsiteY117" fmla="*/ 96382 h 2434467"/>
              <a:gd name="connsiteX118" fmla="*/ 3182649 w 4720624"/>
              <a:gd name="connsiteY118" fmla="*/ 45582 h 2434467"/>
              <a:gd name="connsiteX119" fmla="*/ 3208556 w 4720624"/>
              <a:gd name="connsiteY119" fmla="*/ 180525 h 2434467"/>
              <a:gd name="connsiteX120" fmla="*/ 3284249 w 4720624"/>
              <a:gd name="connsiteY120" fmla="*/ 286882 h 2434467"/>
              <a:gd name="connsiteX121" fmla="*/ 3144549 w 4720624"/>
              <a:gd name="connsiteY121" fmla="*/ 236082 h 2434467"/>
              <a:gd name="connsiteX122" fmla="*/ 3074699 w 4720624"/>
              <a:gd name="connsiteY122" fmla="*/ 242432 h 2434467"/>
              <a:gd name="connsiteX123" fmla="*/ 3011199 w 4720624"/>
              <a:gd name="connsiteY123" fmla="*/ 312282 h 2434467"/>
              <a:gd name="connsiteX124" fmla="*/ 2763549 w 4720624"/>
              <a:gd name="connsiteY124" fmla="*/ 331332 h 2434467"/>
              <a:gd name="connsiteX125" fmla="*/ 2814349 w 4720624"/>
              <a:gd name="connsiteY125" fmla="*/ 236082 h 2434467"/>
              <a:gd name="connsiteX126" fmla="*/ 2636549 w 4720624"/>
              <a:gd name="connsiteY126" fmla="*/ 229732 h 2434467"/>
              <a:gd name="connsiteX127" fmla="*/ 2452399 w 4720624"/>
              <a:gd name="connsiteY127" fmla="*/ 255132 h 2434467"/>
              <a:gd name="connsiteX128" fmla="*/ 2490499 w 4720624"/>
              <a:gd name="connsiteY128" fmla="*/ 159882 h 2434467"/>
              <a:gd name="connsiteX129" fmla="*/ 2319049 w 4720624"/>
              <a:gd name="connsiteY129" fmla="*/ 70982 h 2434467"/>
              <a:gd name="connsiteX130" fmla="*/ 2115849 w 4720624"/>
              <a:gd name="connsiteY130" fmla="*/ 1132 h 2434467"/>
              <a:gd name="connsiteX131" fmla="*/ 1518949 w 4720624"/>
              <a:gd name="connsiteY131" fmla="*/ 128132 h 2434467"/>
              <a:gd name="connsiteX132" fmla="*/ 1817399 w 4720624"/>
              <a:gd name="connsiteY132" fmla="*/ 178932 h 2434467"/>
              <a:gd name="connsiteX133" fmla="*/ 2134899 w 4720624"/>
              <a:gd name="connsiteY133" fmla="*/ 128132 h 2434467"/>
              <a:gd name="connsiteX134" fmla="*/ 2287299 w 4720624"/>
              <a:gd name="connsiteY134" fmla="*/ 197982 h 2434467"/>
              <a:gd name="connsiteX135" fmla="*/ 2287299 w 4720624"/>
              <a:gd name="connsiteY135" fmla="*/ 305932 h 2434467"/>
              <a:gd name="connsiteX136" fmla="*/ 2223799 w 4720624"/>
              <a:gd name="connsiteY136" fmla="*/ 305932 h 2434467"/>
              <a:gd name="connsiteX137" fmla="*/ 2141249 w 4720624"/>
              <a:gd name="connsiteY137" fmla="*/ 420232 h 2434467"/>
              <a:gd name="connsiteX138" fmla="*/ 2217449 w 4720624"/>
              <a:gd name="connsiteY138" fmla="*/ 420232 h 2434467"/>
              <a:gd name="connsiteX139" fmla="*/ 2363499 w 4720624"/>
              <a:gd name="connsiteY139" fmla="*/ 318632 h 2434467"/>
              <a:gd name="connsiteX140" fmla="*/ 2388899 w 4720624"/>
              <a:gd name="connsiteY140" fmla="*/ 502782 h 2434467"/>
              <a:gd name="connsiteX141" fmla="*/ 2433349 w 4720624"/>
              <a:gd name="connsiteY141" fmla="*/ 426582 h 2434467"/>
              <a:gd name="connsiteX142" fmla="*/ 2458749 w 4720624"/>
              <a:gd name="connsiteY142" fmla="*/ 363082 h 2434467"/>
              <a:gd name="connsiteX143" fmla="*/ 2623849 w 4720624"/>
              <a:gd name="connsiteY143" fmla="*/ 451982 h 2434467"/>
              <a:gd name="connsiteX144" fmla="*/ 2579399 w 4720624"/>
              <a:gd name="connsiteY144" fmla="*/ 566282 h 2434467"/>
              <a:gd name="connsiteX145" fmla="*/ 2680999 w 4720624"/>
              <a:gd name="connsiteY145" fmla="*/ 528182 h 2434467"/>
              <a:gd name="connsiteX146" fmla="*/ 2820699 w 4720624"/>
              <a:gd name="connsiteY146" fmla="*/ 528182 h 2434467"/>
              <a:gd name="connsiteX147" fmla="*/ 2706399 w 4720624"/>
              <a:gd name="connsiteY147" fmla="*/ 648832 h 2434467"/>
              <a:gd name="connsiteX148" fmla="*/ 2661949 w 4720624"/>
              <a:gd name="connsiteY148" fmla="*/ 718682 h 2434467"/>
              <a:gd name="connsiteX149" fmla="*/ 2782599 w 4720624"/>
              <a:gd name="connsiteY149" fmla="*/ 725032 h 2434467"/>
              <a:gd name="connsiteX150" fmla="*/ 2833399 w 4720624"/>
              <a:gd name="connsiteY150" fmla="*/ 693282 h 2434467"/>
              <a:gd name="connsiteX151" fmla="*/ 2903249 w 4720624"/>
              <a:gd name="connsiteY151" fmla="*/ 642482 h 2434467"/>
              <a:gd name="connsiteX152" fmla="*/ 2998499 w 4720624"/>
              <a:gd name="connsiteY152" fmla="*/ 661532 h 2434467"/>
              <a:gd name="connsiteX153" fmla="*/ 3030249 w 4720624"/>
              <a:gd name="connsiteY153" fmla="*/ 623432 h 2434467"/>
              <a:gd name="connsiteX154" fmla="*/ 3138199 w 4720624"/>
              <a:gd name="connsiteY154" fmla="*/ 655182 h 2434467"/>
              <a:gd name="connsiteX155" fmla="*/ 3119149 w 4720624"/>
              <a:gd name="connsiteY155" fmla="*/ 788532 h 2434467"/>
              <a:gd name="connsiteX156" fmla="*/ 3195349 w 4720624"/>
              <a:gd name="connsiteY156" fmla="*/ 686932 h 2434467"/>
              <a:gd name="connsiteX157" fmla="*/ 3252499 w 4720624"/>
              <a:gd name="connsiteY157" fmla="*/ 610732 h 2434467"/>
              <a:gd name="connsiteX158" fmla="*/ 3519199 w 4720624"/>
              <a:gd name="connsiteY158" fmla="*/ 807582 h 2434467"/>
              <a:gd name="connsiteX159" fmla="*/ 3347749 w 4720624"/>
              <a:gd name="connsiteY159" fmla="*/ 966332 h 2434467"/>
              <a:gd name="connsiteX160" fmla="*/ 3328699 w 4720624"/>
              <a:gd name="connsiteY160" fmla="*/ 1029832 h 2434467"/>
              <a:gd name="connsiteX161" fmla="*/ 3004849 w 4720624"/>
              <a:gd name="connsiteY161" fmla="*/ 1036182 h 2434467"/>
              <a:gd name="connsiteX162" fmla="*/ 2998499 w 4720624"/>
              <a:gd name="connsiteY162" fmla="*/ 947282 h 2434467"/>
              <a:gd name="connsiteX163" fmla="*/ 2922299 w 4720624"/>
              <a:gd name="connsiteY163" fmla="*/ 883782 h 2434467"/>
              <a:gd name="connsiteX164" fmla="*/ 2954049 w 4720624"/>
              <a:gd name="connsiteY164" fmla="*/ 1023482 h 2434467"/>
              <a:gd name="connsiteX165" fmla="*/ 2954049 w 4720624"/>
              <a:gd name="connsiteY165" fmla="*/ 1055232 h 2434467"/>
              <a:gd name="connsiteX166" fmla="*/ 2928649 w 4720624"/>
              <a:gd name="connsiteY166" fmla="*/ 1175882 h 2434467"/>
              <a:gd name="connsiteX167" fmla="*/ 2763549 w 4720624"/>
              <a:gd name="connsiteY167" fmla="*/ 1017132 h 2434467"/>
              <a:gd name="connsiteX168" fmla="*/ 2769899 w 4720624"/>
              <a:gd name="connsiteY168" fmla="*/ 1086982 h 2434467"/>
              <a:gd name="connsiteX169" fmla="*/ 2757199 w 4720624"/>
              <a:gd name="connsiteY169" fmla="*/ 1175882 h 2434467"/>
              <a:gd name="connsiteX170" fmla="*/ 2528599 w 4720624"/>
              <a:gd name="connsiteY170" fmla="*/ 1207632 h 2434467"/>
              <a:gd name="connsiteX171" fmla="*/ 2338099 w 4720624"/>
              <a:gd name="connsiteY171" fmla="*/ 1283832 h 2434467"/>
              <a:gd name="connsiteX172" fmla="*/ 2420649 w 4720624"/>
              <a:gd name="connsiteY172" fmla="*/ 947282 h 2434467"/>
              <a:gd name="connsiteX173" fmla="*/ 2319049 w 4720624"/>
              <a:gd name="connsiteY173" fmla="*/ 1061582 h 2434467"/>
              <a:gd name="connsiteX174" fmla="*/ 2179349 w 4720624"/>
              <a:gd name="connsiteY174" fmla="*/ 998082 h 2434467"/>
              <a:gd name="connsiteX175" fmla="*/ 2287299 w 4720624"/>
              <a:gd name="connsiteY175" fmla="*/ 1106032 h 2434467"/>
              <a:gd name="connsiteX176" fmla="*/ 2242849 w 4720624"/>
              <a:gd name="connsiteY176" fmla="*/ 1201282 h 2434467"/>
              <a:gd name="connsiteX177" fmla="*/ 2160299 w 4720624"/>
              <a:gd name="connsiteY177" fmla="*/ 1201282 h 2434467"/>
              <a:gd name="connsiteX178" fmla="*/ 2147599 w 4720624"/>
              <a:gd name="connsiteY178" fmla="*/ 1258432 h 2434467"/>
              <a:gd name="connsiteX179" fmla="*/ 2052349 w 4720624"/>
              <a:gd name="connsiteY179" fmla="*/ 1252082 h 2434467"/>
              <a:gd name="connsiteX180" fmla="*/ 1976149 w 4720624"/>
              <a:gd name="connsiteY180" fmla="*/ 1112382 h 2434467"/>
              <a:gd name="connsiteX181" fmla="*/ 1931699 w 4720624"/>
              <a:gd name="connsiteY181" fmla="*/ 1074282 h 2434467"/>
              <a:gd name="connsiteX182" fmla="*/ 1887249 w 4720624"/>
              <a:gd name="connsiteY182" fmla="*/ 953632 h 2434467"/>
              <a:gd name="connsiteX183" fmla="*/ 1874549 w 4720624"/>
              <a:gd name="connsiteY183" fmla="*/ 1144132 h 2434467"/>
              <a:gd name="connsiteX184" fmla="*/ 1950749 w 4720624"/>
              <a:gd name="connsiteY184" fmla="*/ 1258432 h 2434467"/>
              <a:gd name="connsiteX185" fmla="*/ 1677699 w 4720624"/>
              <a:gd name="connsiteY185" fmla="*/ 1379082 h 2434467"/>
              <a:gd name="connsiteX186" fmla="*/ 1664999 w 4720624"/>
              <a:gd name="connsiteY186" fmla="*/ 1271132 h 2434467"/>
              <a:gd name="connsiteX187" fmla="*/ 1550699 w 4720624"/>
              <a:gd name="connsiteY187" fmla="*/ 1207632 h 2434467"/>
              <a:gd name="connsiteX188" fmla="*/ 1563399 w 4720624"/>
              <a:gd name="connsiteY188" fmla="*/ 1264782 h 2434467"/>
              <a:gd name="connsiteX189" fmla="*/ 1563399 w 4720624"/>
              <a:gd name="connsiteY189" fmla="*/ 1353682 h 2434467"/>
              <a:gd name="connsiteX190" fmla="*/ 1334799 w 4720624"/>
              <a:gd name="connsiteY190" fmla="*/ 1417182 h 2434467"/>
              <a:gd name="connsiteX191" fmla="*/ 1309399 w 4720624"/>
              <a:gd name="connsiteY191" fmla="*/ 1537832 h 2434467"/>
              <a:gd name="connsiteX192" fmla="*/ 1226849 w 4720624"/>
              <a:gd name="connsiteY192" fmla="*/ 1582282 h 2434467"/>
              <a:gd name="connsiteX193" fmla="*/ 1195099 w 4720624"/>
              <a:gd name="connsiteY193" fmla="*/ 1448932 h 2434467"/>
              <a:gd name="connsiteX194" fmla="*/ 1074449 w 4720624"/>
              <a:gd name="connsiteY194" fmla="*/ 1404482 h 2434467"/>
              <a:gd name="connsiteX195" fmla="*/ 916051 w 4720624"/>
              <a:gd name="connsiteY195" fmla="*/ 1199061 h 2434467"/>
              <a:gd name="connsiteX196" fmla="*/ 884301 w 4720624"/>
              <a:gd name="connsiteY196" fmla="*/ 1033961 h 2434467"/>
              <a:gd name="connsiteX197" fmla="*/ 782349 w 4720624"/>
              <a:gd name="connsiteY197" fmla="*/ 985382 h 2434467"/>
              <a:gd name="connsiteX198" fmla="*/ 629949 w 4720624"/>
              <a:gd name="connsiteY198" fmla="*/ 737732 h 2434467"/>
              <a:gd name="connsiteX199" fmla="*/ 617249 w 4720624"/>
              <a:gd name="connsiteY199" fmla="*/ 820282 h 2434467"/>
              <a:gd name="connsiteX200" fmla="*/ 490249 w 4720624"/>
              <a:gd name="connsiteY200" fmla="*/ 839332 h 2434467"/>
              <a:gd name="connsiteX201" fmla="*/ 483899 w 4720624"/>
              <a:gd name="connsiteY201" fmla="*/ 750432 h 2434467"/>
              <a:gd name="connsiteX202" fmla="*/ 166399 w 4720624"/>
              <a:gd name="connsiteY202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96623 w 4720624"/>
              <a:gd name="connsiteY31" fmla="*/ 1681726 h 2434467"/>
              <a:gd name="connsiteX32" fmla="*/ 2352173 w 4720624"/>
              <a:gd name="connsiteY32" fmla="*/ 1808726 h 2434467"/>
              <a:gd name="connsiteX33" fmla="*/ 2312699 w 4720624"/>
              <a:gd name="connsiteY33" fmla="*/ 2077582 h 2434467"/>
              <a:gd name="connsiteX34" fmla="*/ 2566699 w 4720624"/>
              <a:gd name="connsiteY34" fmla="*/ 2014082 h 2434467"/>
              <a:gd name="connsiteX35" fmla="*/ 2534950 w 4720624"/>
              <a:gd name="connsiteY35" fmla="*/ 1912482 h 2434467"/>
              <a:gd name="connsiteX36" fmla="*/ 2617500 w 4720624"/>
              <a:gd name="connsiteY36" fmla="*/ 1741032 h 2434467"/>
              <a:gd name="connsiteX37" fmla="*/ 2630199 w 4720624"/>
              <a:gd name="connsiteY37" fmla="*/ 1633082 h 2434467"/>
              <a:gd name="connsiteX38" fmla="*/ 2922299 w 4720624"/>
              <a:gd name="connsiteY38" fmla="*/ 1779132 h 2434467"/>
              <a:gd name="connsiteX39" fmla="*/ 2941349 w 4720624"/>
              <a:gd name="connsiteY39" fmla="*/ 1925182 h 2434467"/>
              <a:gd name="connsiteX40" fmla="*/ 3036599 w 4720624"/>
              <a:gd name="connsiteY40" fmla="*/ 1728332 h 2434467"/>
              <a:gd name="connsiteX41" fmla="*/ 3106449 w 4720624"/>
              <a:gd name="connsiteY41" fmla="*/ 1709282 h 2434467"/>
              <a:gd name="connsiteX42" fmla="*/ 3036599 w 4720624"/>
              <a:gd name="connsiteY42" fmla="*/ 1474332 h 2434467"/>
              <a:gd name="connsiteX43" fmla="*/ 3190373 w 4720624"/>
              <a:gd name="connsiteY43" fmla="*/ 1516626 h 2434467"/>
              <a:gd name="connsiteX44" fmla="*/ 3233449 w 4720624"/>
              <a:gd name="connsiteY44" fmla="*/ 1448932 h 2434467"/>
              <a:gd name="connsiteX45" fmla="*/ 3277899 w 4720624"/>
              <a:gd name="connsiteY45" fmla="*/ 1677532 h 2434467"/>
              <a:gd name="connsiteX46" fmla="*/ 3328699 w 4720624"/>
              <a:gd name="connsiteY46" fmla="*/ 1607682 h 2434467"/>
              <a:gd name="connsiteX47" fmla="*/ 3366799 w 4720624"/>
              <a:gd name="connsiteY47" fmla="*/ 1487032 h 2434467"/>
              <a:gd name="connsiteX48" fmla="*/ 3525549 w 4720624"/>
              <a:gd name="connsiteY48" fmla="*/ 1537832 h 2434467"/>
              <a:gd name="connsiteX49" fmla="*/ 3462049 w 4720624"/>
              <a:gd name="connsiteY49" fmla="*/ 1715632 h 2434467"/>
              <a:gd name="connsiteX50" fmla="*/ 3544599 w 4720624"/>
              <a:gd name="connsiteY50" fmla="*/ 1709282 h 2434467"/>
              <a:gd name="connsiteX51" fmla="*/ 3322349 w 4720624"/>
              <a:gd name="connsiteY51" fmla="*/ 2090282 h 2434467"/>
              <a:gd name="connsiteX52" fmla="*/ 3608099 w 4720624"/>
              <a:gd name="connsiteY52" fmla="*/ 2033132 h 2434467"/>
              <a:gd name="connsiteX53" fmla="*/ 3665250 w 4720624"/>
              <a:gd name="connsiteY53" fmla="*/ 2141083 h 2434467"/>
              <a:gd name="connsiteX54" fmla="*/ 3563650 w 4720624"/>
              <a:gd name="connsiteY54" fmla="*/ 2337932 h 2434467"/>
              <a:gd name="connsiteX55" fmla="*/ 3526055 w 4720624"/>
              <a:gd name="connsiteY55" fmla="*/ 2428425 h 2434467"/>
              <a:gd name="connsiteX56" fmla="*/ 3671599 w 4720624"/>
              <a:gd name="connsiteY56" fmla="*/ 2395082 h 2434467"/>
              <a:gd name="connsiteX57" fmla="*/ 3741450 w 4720624"/>
              <a:gd name="connsiteY57" fmla="*/ 2268081 h 2434467"/>
              <a:gd name="connsiteX58" fmla="*/ 3912899 w 4720624"/>
              <a:gd name="connsiteY58" fmla="*/ 2433182 h 2434467"/>
              <a:gd name="connsiteX59" fmla="*/ 3868450 w 4720624"/>
              <a:gd name="connsiteY59" fmla="*/ 2160131 h 2434467"/>
              <a:gd name="connsiteX60" fmla="*/ 4058950 w 4720624"/>
              <a:gd name="connsiteY60" fmla="*/ 2179181 h 2434467"/>
              <a:gd name="connsiteX61" fmla="*/ 3982750 w 4720624"/>
              <a:gd name="connsiteY61" fmla="*/ 2020433 h 2434467"/>
              <a:gd name="connsiteX62" fmla="*/ 3899788 w 4720624"/>
              <a:gd name="connsiteY62" fmla="*/ 1995911 h 2434467"/>
              <a:gd name="connsiteX63" fmla="*/ 3906550 w 4720624"/>
              <a:gd name="connsiteY63" fmla="*/ 1925181 h 2434467"/>
              <a:gd name="connsiteX64" fmla="*/ 3881150 w 4720624"/>
              <a:gd name="connsiteY64" fmla="*/ 1906131 h 2434467"/>
              <a:gd name="connsiteX65" fmla="*/ 3906550 w 4720624"/>
              <a:gd name="connsiteY65" fmla="*/ 1817232 h 2434467"/>
              <a:gd name="connsiteX66" fmla="*/ 3855338 w 4720624"/>
              <a:gd name="connsiteY66" fmla="*/ 1735561 h 2434467"/>
              <a:gd name="connsiteX67" fmla="*/ 3773200 w 4720624"/>
              <a:gd name="connsiteY67" fmla="*/ 1721982 h 2434467"/>
              <a:gd name="connsiteX68" fmla="*/ 3951000 w 4720624"/>
              <a:gd name="connsiteY68" fmla="*/ 1626732 h 2434467"/>
              <a:gd name="connsiteX69" fmla="*/ 3741955 w 4720624"/>
              <a:gd name="connsiteY69" fmla="*/ 1526725 h 2434467"/>
              <a:gd name="connsiteX70" fmla="*/ 3766850 w 4720624"/>
              <a:gd name="connsiteY70" fmla="*/ 1467983 h 2434467"/>
              <a:gd name="connsiteX71" fmla="*/ 3696999 w 4720624"/>
              <a:gd name="connsiteY71" fmla="*/ 1379082 h 2434467"/>
              <a:gd name="connsiteX72" fmla="*/ 3887499 w 4720624"/>
              <a:gd name="connsiteY72" fmla="*/ 1264782 h 2434467"/>
              <a:gd name="connsiteX73" fmla="*/ 3887499 w 4720624"/>
              <a:gd name="connsiteY73" fmla="*/ 1099682 h 2434467"/>
              <a:gd name="connsiteX74" fmla="*/ 4065299 w 4720624"/>
              <a:gd name="connsiteY74" fmla="*/ 1264782 h 2434467"/>
              <a:gd name="connsiteX75" fmla="*/ 4141499 w 4720624"/>
              <a:gd name="connsiteY75" fmla="*/ 1029832 h 2434467"/>
              <a:gd name="connsiteX76" fmla="*/ 4243099 w 4720624"/>
              <a:gd name="connsiteY76" fmla="*/ 1144132 h 2434467"/>
              <a:gd name="connsiteX77" fmla="*/ 4236749 w 4720624"/>
              <a:gd name="connsiteY77" fmla="*/ 1296532 h 2434467"/>
              <a:gd name="connsiteX78" fmla="*/ 4376449 w 4720624"/>
              <a:gd name="connsiteY78" fmla="*/ 1239382 h 2434467"/>
              <a:gd name="connsiteX79" fmla="*/ 4268499 w 4720624"/>
              <a:gd name="connsiteY79" fmla="*/ 1531482 h 2434467"/>
              <a:gd name="connsiteX80" fmla="*/ 4434105 w 4720624"/>
              <a:gd name="connsiteY80" fmla="*/ 1501325 h 2434467"/>
              <a:gd name="connsiteX81" fmla="*/ 4579649 w 4720624"/>
              <a:gd name="connsiteY81" fmla="*/ 1455282 h 2434467"/>
              <a:gd name="connsiteX82" fmla="*/ 4637305 w 4720624"/>
              <a:gd name="connsiteY82" fmla="*/ 1380675 h 2434467"/>
              <a:gd name="connsiteX83" fmla="*/ 4719856 w 4720624"/>
              <a:gd name="connsiteY83" fmla="*/ 1253675 h 2434467"/>
              <a:gd name="connsiteX84" fmla="*/ 4655849 w 4720624"/>
              <a:gd name="connsiteY84" fmla="*/ 1112382 h 2434467"/>
              <a:gd name="connsiteX85" fmla="*/ 4662199 w 4720624"/>
              <a:gd name="connsiteY85" fmla="*/ 617082 h 2434467"/>
              <a:gd name="connsiteX86" fmla="*/ 4579649 w 4720624"/>
              <a:gd name="connsiteY86" fmla="*/ 432932 h 2434467"/>
              <a:gd name="connsiteX87" fmla="*/ 4490749 w 4720624"/>
              <a:gd name="connsiteY87" fmla="*/ 610732 h 2434467"/>
              <a:gd name="connsiteX88" fmla="*/ 4338349 w 4720624"/>
              <a:gd name="connsiteY88" fmla="*/ 578982 h 2434467"/>
              <a:gd name="connsiteX89" fmla="*/ 4401849 w 4720624"/>
              <a:gd name="connsiteY89" fmla="*/ 331332 h 2434467"/>
              <a:gd name="connsiteX90" fmla="*/ 4262149 w 4720624"/>
              <a:gd name="connsiteY90" fmla="*/ 439282 h 2434467"/>
              <a:gd name="connsiteX91" fmla="*/ 4147849 w 4720624"/>
              <a:gd name="connsiteY91" fmla="*/ 591682 h 2434467"/>
              <a:gd name="connsiteX92" fmla="*/ 4065299 w 4720624"/>
              <a:gd name="connsiteY92" fmla="*/ 553582 h 2434467"/>
              <a:gd name="connsiteX93" fmla="*/ 4103399 w 4720624"/>
              <a:gd name="connsiteY93" fmla="*/ 464682 h 2434467"/>
              <a:gd name="connsiteX94" fmla="*/ 4128799 w 4720624"/>
              <a:gd name="connsiteY94" fmla="*/ 331332 h 2434467"/>
              <a:gd name="connsiteX95" fmla="*/ 4033549 w 4720624"/>
              <a:gd name="connsiteY95" fmla="*/ 426582 h 2434467"/>
              <a:gd name="connsiteX96" fmla="*/ 3887499 w 4720624"/>
              <a:gd name="connsiteY96" fmla="*/ 267832 h 2434467"/>
              <a:gd name="connsiteX97" fmla="*/ 3938299 w 4720624"/>
              <a:gd name="connsiteY97" fmla="*/ 458332 h 2434467"/>
              <a:gd name="connsiteX98" fmla="*/ 3925599 w 4720624"/>
              <a:gd name="connsiteY98" fmla="*/ 585332 h 2434467"/>
              <a:gd name="connsiteX99" fmla="*/ 3887499 w 4720624"/>
              <a:gd name="connsiteY99" fmla="*/ 648832 h 2434467"/>
              <a:gd name="connsiteX100" fmla="*/ 3798599 w 4720624"/>
              <a:gd name="connsiteY100" fmla="*/ 610732 h 2434467"/>
              <a:gd name="connsiteX101" fmla="*/ 3792249 w 4720624"/>
              <a:gd name="connsiteY101" fmla="*/ 502782 h 2434467"/>
              <a:gd name="connsiteX102" fmla="*/ 3716049 w 4720624"/>
              <a:gd name="connsiteY102" fmla="*/ 451982 h 2434467"/>
              <a:gd name="connsiteX103" fmla="*/ 3658899 w 4720624"/>
              <a:gd name="connsiteY103" fmla="*/ 483732 h 2434467"/>
              <a:gd name="connsiteX104" fmla="*/ 3709699 w 4720624"/>
              <a:gd name="connsiteY104" fmla="*/ 572632 h 2434467"/>
              <a:gd name="connsiteX105" fmla="*/ 3690649 w 4720624"/>
              <a:gd name="connsiteY105" fmla="*/ 585332 h 2434467"/>
              <a:gd name="connsiteX106" fmla="*/ 3627149 w 4720624"/>
              <a:gd name="connsiteY106" fmla="*/ 566282 h 2434467"/>
              <a:gd name="connsiteX107" fmla="*/ 3595399 w 4720624"/>
              <a:gd name="connsiteY107" fmla="*/ 471032 h 2434467"/>
              <a:gd name="connsiteX108" fmla="*/ 3671599 w 4720624"/>
              <a:gd name="connsiteY108" fmla="*/ 337682 h 2434467"/>
              <a:gd name="connsiteX109" fmla="*/ 3525549 w 4720624"/>
              <a:gd name="connsiteY109" fmla="*/ 331332 h 2434467"/>
              <a:gd name="connsiteX110" fmla="*/ 3646199 w 4720624"/>
              <a:gd name="connsiteY110" fmla="*/ 255132 h 2434467"/>
              <a:gd name="connsiteX111" fmla="*/ 3614449 w 4720624"/>
              <a:gd name="connsiteY111" fmla="*/ 134482 h 2434467"/>
              <a:gd name="connsiteX112" fmla="*/ 3653056 w 4720624"/>
              <a:gd name="connsiteY112" fmla="*/ 47175 h 2434467"/>
              <a:gd name="connsiteX113" fmla="*/ 3557299 w 4720624"/>
              <a:gd name="connsiteY113" fmla="*/ 109082 h 2434467"/>
              <a:gd name="connsiteX114" fmla="*/ 3481099 w 4720624"/>
              <a:gd name="connsiteY114" fmla="*/ 197982 h 2434467"/>
              <a:gd name="connsiteX115" fmla="*/ 3455699 w 4720624"/>
              <a:gd name="connsiteY115" fmla="*/ 153532 h 2434467"/>
              <a:gd name="connsiteX116" fmla="*/ 3379499 w 4720624"/>
              <a:gd name="connsiteY116" fmla="*/ 153532 h 2434467"/>
              <a:gd name="connsiteX117" fmla="*/ 3379499 w 4720624"/>
              <a:gd name="connsiteY117" fmla="*/ 223382 h 2434467"/>
              <a:gd name="connsiteX118" fmla="*/ 3290599 w 4720624"/>
              <a:gd name="connsiteY118" fmla="*/ 96382 h 2434467"/>
              <a:gd name="connsiteX119" fmla="*/ 3182649 w 4720624"/>
              <a:gd name="connsiteY119" fmla="*/ 45582 h 2434467"/>
              <a:gd name="connsiteX120" fmla="*/ 3208556 w 4720624"/>
              <a:gd name="connsiteY120" fmla="*/ 180525 h 2434467"/>
              <a:gd name="connsiteX121" fmla="*/ 3284249 w 4720624"/>
              <a:gd name="connsiteY121" fmla="*/ 286882 h 2434467"/>
              <a:gd name="connsiteX122" fmla="*/ 3144549 w 4720624"/>
              <a:gd name="connsiteY122" fmla="*/ 236082 h 2434467"/>
              <a:gd name="connsiteX123" fmla="*/ 3074699 w 4720624"/>
              <a:gd name="connsiteY123" fmla="*/ 242432 h 2434467"/>
              <a:gd name="connsiteX124" fmla="*/ 3011199 w 4720624"/>
              <a:gd name="connsiteY124" fmla="*/ 312282 h 2434467"/>
              <a:gd name="connsiteX125" fmla="*/ 2763549 w 4720624"/>
              <a:gd name="connsiteY125" fmla="*/ 331332 h 2434467"/>
              <a:gd name="connsiteX126" fmla="*/ 2814349 w 4720624"/>
              <a:gd name="connsiteY126" fmla="*/ 236082 h 2434467"/>
              <a:gd name="connsiteX127" fmla="*/ 2636549 w 4720624"/>
              <a:gd name="connsiteY127" fmla="*/ 229732 h 2434467"/>
              <a:gd name="connsiteX128" fmla="*/ 2452399 w 4720624"/>
              <a:gd name="connsiteY128" fmla="*/ 255132 h 2434467"/>
              <a:gd name="connsiteX129" fmla="*/ 2490499 w 4720624"/>
              <a:gd name="connsiteY129" fmla="*/ 159882 h 2434467"/>
              <a:gd name="connsiteX130" fmla="*/ 2319049 w 4720624"/>
              <a:gd name="connsiteY130" fmla="*/ 70982 h 2434467"/>
              <a:gd name="connsiteX131" fmla="*/ 2115849 w 4720624"/>
              <a:gd name="connsiteY131" fmla="*/ 1132 h 2434467"/>
              <a:gd name="connsiteX132" fmla="*/ 1518949 w 4720624"/>
              <a:gd name="connsiteY132" fmla="*/ 128132 h 2434467"/>
              <a:gd name="connsiteX133" fmla="*/ 1817399 w 4720624"/>
              <a:gd name="connsiteY133" fmla="*/ 178932 h 2434467"/>
              <a:gd name="connsiteX134" fmla="*/ 2134899 w 4720624"/>
              <a:gd name="connsiteY134" fmla="*/ 128132 h 2434467"/>
              <a:gd name="connsiteX135" fmla="*/ 2287299 w 4720624"/>
              <a:gd name="connsiteY135" fmla="*/ 197982 h 2434467"/>
              <a:gd name="connsiteX136" fmla="*/ 2287299 w 4720624"/>
              <a:gd name="connsiteY136" fmla="*/ 305932 h 2434467"/>
              <a:gd name="connsiteX137" fmla="*/ 2223799 w 4720624"/>
              <a:gd name="connsiteY137" fmla="*/ 305932 h 2434467"/>
              <a:gd name="connsiteX138" fmla="*/ 2141249 w 4720624"/>
              <a:gd name="connsiteY138" fmla="*/ 420232 h 2434467"/>
              <a:gd name="connsiteX139" fmla="*/ 2217449 w 4720624"/>
              <a:gd name="connsiteY139" fmla="*/ 420232 h 2434467"/>
              <a:gd name="connsiteX140" fmla="*/ 2363499 w 4720624"/>
              <a:gd name="connsiteY140" fmla="*/ 318632 h 2434467"/>
              <a:gd name="connsiteX141" fmla="*/ 2388899 w 4720624"/>
              <a:gd name="connsiteY141" fmla="*/ 502782 h 2434467"/>
              <a:gd name="connsiteX142" fmla="*/ 2433349 w 4720624"/>
              <a:gd name="connsiteY142" fmla="*/ 426582 h 2434467"/>
              <a:gd name="connsiteX143" fmla="*/ 2458749 w 4720624"/>
              <a:gd name="connsiteY143" fmla="*/ 363082 h 2434467"/>
              <a:gd name="connsiteX144" fmla="*/ 2623849 w 4720624"/>
              <a:gd name="connsiteY144" fmla="*/ 451982 h 2434467"/>
              <a:gd name="connsiteX145" fmla="*/ 2579399 w 4720624"/>
              <a:gd name="connsiteY145" fmla="*/ 566282 h 2434467"/>
              <a:gd name="connsiteX146" fmla="*/ 2680999 w 4720624"/>
              <a:gd name="connsiteY146" fmla="*/ 528182 h 2434467"/>
              <a:gd name="connsiteX147" fmla="*/ 2820699 w 4720624"/>
              <a:gd name="connsiteY147" fmla="*/ 528182 h 2434467"/>
              <a:gd name="connsiteX148" fmla="*/ 2706399 w 4720624"/>
              <a:gd name="connsiteY148" fmla="*/ 648832 h 2434467"/>
              <a:gd name="connsiteX149" fmla="*/ 2661949 w 4720624"/>
              <a:gd name="connsiteY149" fmla="*/ 718682 h 2434467"/>
              <a:gd name="connsiteX150" fmla="*/ 2782599 w 4720624"/>
              <a:gd name="connsiteY150" fmla="*/ 725032 h 2434467"/>
              <a:gd name="connsiteX151" fmla="*/ 2833399 w 4720624"/>
              <a:gd name="connsiteY151" fmla="*/ 693282 h 2434467"/>
              <a:gd name="connsiteX152" fmla="*/ 2903249 w 4720624"/>
              <a:gd name="connsiteY152" fmla="*/ 642482 h 2434467"/>
              <a:gd name="connsiteX153" fmla="*/ 2998499 w 4720624"/>
              <a:gd name="connsiteY153" fmla="*/ 661532 h 2434467"/>
              <a:gd name="connsiteX154" fmla="*/ 3030249 w 4720624"/>
              <a:gd name="connsiteY154" fmla="*/ 623432 h 2434467"/>
              <a:gd name="connsiteX155" fmla="*/ 3138199 w 4720624"/>
              <a:gd name="connsiteY155" fmla="*/ 655182 h 2434467"/>
              <a:gd name="connsiteX156" fmla="*/ 3119149 w 4720624"/>
              <a:gd name="connsiteY156" fmla="*/ 788532 h 2434467"/>
              <a:gd name="connsiteX157" fmla="*/ 3195349 w 4720624"/>
              <a:gd name="connsiteY157" fmla="*/ 686932 h 2434467"/>
              <a:gd name="connsiteX158" fmla="*/ 3252499 w 4720624"/>
              <a:gd name="connsiteY158" fmla="*/ 610732 h 2434467"/>
              <a:gd name="connsiteX159" fmla="*/ 3519199 w 4720624"/>
              <a:gd name="connsiteY159" fmla="*/ 807582 h 2434467"/>
              <a:gd name="connsiteX160" fmla="*/ 3347749 w 4720624"/>
              <a:gd name="connsiteY160" fmla="*/ 966332 h 2434467"/>
              <a:gd name="connsiteX161" fmla="*/ 3328699 w 4720624"/>
              <a:gd name="connsiteY161" fmla="*/ 1029832 h 2434467"/>
              <a:gd name="connsiteX162" fmla="*/ 3004849 w 4720624"/>
              <a:gd name="connsiteY162" fmla="*/ 1036182 h 2434467"/>
              <a:gd name="connsiteX163" fmla="*/ 2998499 w 4720624"/>
              <a:gd name="connsiteY163" fmla="*/ 947282 h 2434467"/>
              <a:gd name="connsiteX164" fmla="*/ 2922299 w 4720624"/>
              <a:gd name="connsiteY164" fmla="*/ 883782 h 2434467"/>
              <a:gd name="connsiteX165" fmla="*/ 2954049 w 4720624"/>
              <a:gd name="connsiteY165" fmla="*/ 1023482 h 2434467"/>
              <a:gd name="connsiteX166" fmla="*/ 2954049 w 4720624"/>
              <a:gd name="connsiteY166" fmla="*/ 1055232 h 2434467"/>
              <a:gd name="connsiteX167" fmla="*/ 2928649 w 4720624"/>
              <a:gd name="connsiteY167" fmla="*/ 1175882 h 2434467"/>
              <a:gd name="connsiteX168" fmla="*/ 2763549 w 4720624"/>
              <a:gd name="connsiteY168" fmla="*/ 1017132 h 2434467"/>
              <a:gd name="connsiteX169" fmla="*/ 2769899 w 4720624"/>
              <a:gd name="connsiteY169" fmla="*/ 1086982 h 2434467"/>
              <a:gd name="connsiteX170" fmla="*/ 2757199 w 4720624"/>
              <a:gd name="connsiteY170" fmla="*/ 1175882 h 2434467"/>
              <a:gd name="connsiteX171" fmla="*/ 2528599 w 4720624"/>
              <a:gd name="connsiteY171" fmla="*/ 1207632 h 2434467"/>
              <a:gd name="connsiteX172" fmla="*/ 2338099 w 4720624"/>
              <a:gd name="connsiteY172" fmla="*/ 1283832 h 2434467"/>
              <a:gd name="connsiteX173" fmla="*/ 2420649 w 4720624"/>
              <a:gd name="connsiteY173" fmla="*/ 947282 h 2434467"/>
              <a:gd name="connsiteX174" fmla="*/ 2319049 w 4720624"/>
              <a:gd name="connsiteY174" fmla="*/ 1061582 h 2434467"/>
              <a:gd name="connsiteX175" fmla="*/ 2179349 w 4720624"/>
              <a:gd name="connsiteY175" fmla="*/ 998082 h 2434467"/>
              <a:gd name="connsiteX176" fmla="*/ 2287299 w 4720624"/>
              <a:gd name="connsiteY176" fmla="*/ 1106032 h 2434467"/>
              <a:gd name="connsiteX177" fmla="*/ 2242849 w 4720624"/>
              <a:gd name="connsiteY177" fmla="*/ 1201282 h 2434467"/>
              <a:gd name="connsiteX178" fmla="*/ 2160299 w 4720624"/>
              <a:gd name="connsiteY178" fmla="*/ 1201282 h 2434467"/>
              <a:gd name="connsiteX179" fmla="*/ 2147599 w 4720624"/>
              <a:gd name="connsiteY179" fmla="*/ 1258432 h 2434467"/>
              <a:gd name="connsiteX180" fmla="*/ 2052349 w 4720624"/>
              <a:gd name="connsiteY180" fmla="*/ 1252082 h 2434467"/>
              <a:gd name="connsiteX181" fmla="*/ 1976149 w 4720624"/>
              <a:gd name="connsiteY181" fmla="*/ 1112382 h 2434467"/>
              <a:gd name="connsiteX182" fmla="*/ 1931699 w 4720624"/>
              <a:gd name="connsiteY182" fmla="*/ 1074282 h 2434467"/>
              <a:gd name="connsiteX183" fmla="*/ 1887249 w 4720624"/>
              <a:gd name="connsiteY183" fmla="*/ 953632 h 2434467"/>
              <a:gd name="connsiteX184" fmla="*/ 1874549 w 4720624"/>
              <a:gd name="connsiteY184" fmla="*/ 1144132 h 2434467"/>
              <a:gd name="connsiteX185" fmla="*/ 1950749 w 4720624"/>
              <a:gd name="connsiteY185" fmla="*/ 1258432 h 2434467"/>
              <a:gd name="connsiteX186" fmla="*/ 1677699 w 4720624"/>
              <a:gd name="connsiteY186" fmla="*/ 1379082 h 2434467"/>
              <a:gd name="connsiteX187" fmla="*/ 1664999 w 4720624"/>
              <a:gd name="connsiteY187" fmla="*/ 1271132 h 2434467"/>
              <a:gd name="connsiteX188" fmla="*/ 1550699 w 4720624"/>
              <a:gd name="connsiteY188" fmla="*/ 1207632 h 2434467"/>
              <a:gd name="connsiteX189" fmla="*/ 1563399 w 4720624"/>
              <a:gd name="connsiteY189" fmla="*/ 1264782 h 2434467"/>
              <a:gd name="connsiteX190" fmla="*/ 1563399 w 4720624"/>
              <a:gd name="connsiteY190" fmla="*/ 1353682 h 2434467"/>
              <a:gd name="connsiteX191" fmla="*/ 1334799 w 4720624"/>
              <a:gd name="connsiteY191" fmla="*/ 1417182 h 2434467"/>
              <a:gd name="connsiteX192" fmla="*/ 1309399 w 4720624"/>
              <a:gd name="connsiteY192" fmla="*/ 1537832 h 2434467"/>
              <a:gd name="connsiteX193" fmla="*/ 1226849 w 4720624"/>
              <a:gd name="connsiteY193" fmla="*/ 1582282 h 2434467"/>
              <a:gd name="connsiteX194" fmla="*/ 1195099 w 4720624"/>
              <a:gd name="connsiteY194" fmla="*/ 1448932 h 2434467"/>
              <a:gd name="connsiteX195" fmla="*/ 1074449 w 4720624"/>
              <a:gd name="connsiteY195" fmla="*/ 1404482 h 2434467"/>
              <a:gd name="connsiteX196" fmla="*/ 916051 w 4720624"/>
              <a:gd name="connsiteY196" fmla="*/ 1199061 h 2434467"/>
              <a:gd name="connsiteX197" fmla="*/ 884301 w 4720624"/>
              <a:gd name="connsiteY197" fmla="*/ 1033961 h 2434467"/>
              <a:gd name="connsiteX198" fmla="*/ 782349 w 4720624"/>
              <a:gd name="connsiteY198" fmla="*/ 985382 h 2434467"/>
              <a:gd name="connsiteX199" fmla="*/ 629949 w 4720624"/>
              <a:gd name="connsiteY199" fmla="*/ 737732 h 2434467"/>
              <a:gd name="connsiteX200" fmla="*/ 617249 w 4720624"/>
              <a:gd name="connsiteY200" fmla="*/ 820282 h 2434467"/>
              <a:gd name="connsiteX201" fmla="*/ 490249 w 4720624"/>
              <a:gd name="connsiteY201" fmla="*/ 839332 h 2434467"/>
              <a:gd name="connsiteX202" fmla="*/ 483899 w 4720624"/>
              <a:gd name="connsiteY202" fmla="*/ 750432 h 2434467"/>
              <a:gd name="connsiteX203" fmla="*/ 166399 w 4720624"/>
              <a:gd name="connsiteY203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96623 w 4720624"/>
              <a:gd name="connsiteY31" fmla="*/ 1681726 h 2434467"/>
              <a:gd name="connsiteX32" fmla="*/ 2339473 w 4720624"/>
              <a:gd name="connsiteY32" fmla="*/ 1884926 h 2434467"/>
              <a:gd name="connsiteX33" fmla="*/ 2312699 w 4720624"/>
              <a:gd name="connsiteY33" fmla="*/ 2077582 h 2434467"/>
              <a:gd name="connsiteX34" fmla="*/ 2566699 w 4720624"/>
              <a:gd name="connsiteY34" fmla="*/ 2014082 h 2434467"/>
              <a:gd name="connsiteX35" fmla="*/ 2534950 w 4720624"/>
              <a:gd name="connsiteY35" fmla="*/ 1912482 h 2434467"/>
              <a:gd name="connsiteX36" fmla="*/ 2617500 w 4720624"/>
              <a:gd name="connsiteY36" fmla="*/ 1741032 h 2434467"/>
              <a:gd name="connsiteX37" fmla="*/ 2630199 w 4720624"/>
              <a:gd name="connsiteY37" fmla="*/ 1633082 h 2434467"/>
              <a:gd name="connsiteX38" fmla="*/ 2922299 w 4720624"/>
              <a:gd name="connsiteY38" fmla="*/ 1779132 h 2434467"/>
              <a:gd name="connsiteX39" fmla="*/ 2941349 w 4720624"/>
              <a:gd name="connsiteY39" fmla="*/ 1925182 h 2434467"/>
              <a:gd name="connsiteX40" fmla="*/ 3036599 w 4720624"/>
              <a:gd name="connsiteY40" fmla="*/ 1728332 h 2434467"/>
              <a:gd name="connsiteX41" fmla="*/ 3106449 w 4720624"/>
              <a:gd name="connsiteY41" fmla="*/ 1709282 h 2434467"/>
              <a:gd name="connsiteX42" fmla="*/ 3036599 w 4720624"/>
              <a:gd name="connsiteY42" fmla="*/ 1474332 h 2434467"/>
              <a:gd name="connsiteX43" fmla="*/ 3190373 w 4720624"/>
              <a:gd name="connsiteY43" fmla="*/ 1516626 h 2434467"/>
              <a:gd name="connsiteX44" fmla="*/ 3233449 w 4720624"/>
              <a:gd name="connsiteY44" fmla="*/ 1448932 h 2434467"/>
              <a:gd name="connsiteX45" fmla="*/ 3277899 w 4720624"/>
              <a:gd name="connsiteY45" fmla="*/ 1677532 h 2434467"/>
              <a:gd name="connsiteX46" fmla="*/ 3328699 w 4720624"/>
              <a:gd name="connsiteY46" fmla="*/ 1607682 h 2434467"/>
              <a:gd name="connsiteX47" fmla="*/ 3366799 w 4720624"/>
              <a:gd name="connsiteY47" fmla="*/ 1487032 h 2434467"/>
              <a:gd name="connsiteX48" fmla="*/ 3525549 w 4720624"/>
              <a:gd name="connsiteY48" fmla="*/ 1537832 h 2434467"/>
              <a:gd name="connsiteX49" fmla="*/ 3462049 w 4720624"/>
              <a:gd name="connsiteY49" fmla="*/ 1715632 h 2434467"/>
              <a:gd name="connsiteX50" fmla="*/ 3544599 w 4720624"/>
              <a:gd name="connsiteY50" fmla="*/ 1709282 h 2434467"/>
              <a:gd name="connsiteX51" fmla="*/ 3322349 w 4720624"/>
              <a:gd name="connsiteY51" fmla="*/ 2090282 h 2434467"/>
              <a:gd name="connsiteX52" fmla="*/ 3608099 w 4720624"/>
              <a:gd name="connsiteY52" fmla="*/ 2033132 h 2434467"/>
              <a:gd name="connsiteX53" fmla="*/ 3665250 w 4720624"/>
              <a:gd name="connsiteY53" fmla="*/ 2141083 h 2434467"/>
              <a:gd name="connsiteX54" fmla="*/ 3563650 w 4720624"/>
              <a:gd name="connsiteY54" fmla="*/ 2337932 h 2434467"/>
              <a:gd name="connsiteX55" fmla="*/ 3526055 w 4720624"/>
              <a:gd name="connsiteY55" fmla="*/ 2428425 h 2434467"/>
              <a:gd name="connsiteX56" fmla="*/ 3671599 w 4720624"/>
              <a:gd name="connsiteY56" fmla="*/ 2395082 h 2434467"/>
              <a:gd name="connsiteX57" fmla="*/ 3741450 w 4720624"/>
              <a:gd name="connsiteY57" fmla="*/ 2268081 h 2434467"/>
              <a:gd name="connsiteX58" fmla="*/ 3912899 w 4720624"/>
              <a:gd name="connsiteY58" fmla="*/ 2433182 h 2434467"/>
              <a:gd name="connsiteX59" fmla="*/ 3868450 w 4720624"/>
              <a:gd name="connsiteY59" fmla="*/ 2160131 h 2434467"/>
              <a:gd name="connsiteX60" fmla="*/ 4058950 w 4720624"/>
              <a:gd name="connsiteY60" fmla="*/ 2179181 h 2434467"/>
              <a:gd name="connsiteX61" fmla="*/ 3982750 w 4720624"/>
              <a:gd name="connsiteY61" fmla="*/ 2020433 h 2434467"/>
              <a:gd name="connsiteX62" fmla="*/ 3899788 w 4720624"/>
              <a:gd name="connsiteY62" fmla="*/ 1995911 h 2434467"/>
              <a:gd name="connsiteX63" fmla="*/ 3906550 w 4720624"/>
              <a:gd name="connsiteY63" fmla="*/ 1925181 h 2434467"/>
              <a:gd name="connsiteX64" fmla="*/ 3881150 w 4720624"/>
              <a:gd name="connsiteY64" fmla="*/ 1906131 h 2434467"/>
              <a:gd name="connsiteX65" fmla="*/ 3906550 w 4720624"/>
              <a:gd name="connsiteY65" fmla="*/ 1817232 h 2434467"/>
              <a:gd name="connsiteX66" fmla="*/ 3855338 w 4720624"/>
              <a:gd name="connsiteY66" fmla="*/ 1735561 h 2434467"/>
              <a:gd name="connsiteX67" fmla="*/ 3773200 w 4720624"/>
              <a:gd name="connsiteY67" fmla="*/ 1721982 h 2434467"/>
              <a:gd name="connsiteX68" fmla="*/ 3951000 w 4720624"/>
              <a:gd name="connsiteY68" fmla="*/ 1626732 h 2434467"/>
              <a:gd name="connsiteX69" fmla="*/ 3741955 w 4720624"/>
              <a:gd name="connsiteY69" fmla="*/ 1526725 h 2434467"/>
              <a:gd name="connsiteX70" fmla="*/ 3766850 w 4720624"/>
              <a:gd name="connsiteY70" fmla="*/ 1467983 h 2434467"/>
              <a:gd name="connsiteX71" fmla="*/ 3696999 w 4720624"/>
              <a:gd name="connsiteY71" fmla="*/ 1379082 h 2434467"/>
              <a:gd name="connsiteX72" fmla="*/ 3887499 w 4720624"/>
              <a:gd name="connsiteY72" fmla="*/ 1264782 h 2434467"/>
              <a:gd name="connsiteX73" fmla="*/ 3887499 w 4720624"/>
              <a:gd name="connsiteY73" fmla="*/ 1099682 h 2434467"/>
              <a:gd name="connsiteX74" fmla="*/ 4065299 w 4720624"/>
              <a:gd name="connsiteY74" fmla="*/ 1264782 h 2434467"/>
              <a:gd name="connsiteX75" fmla="*/ 4141499 w 4720624"/>
              <a:gd name="connsiteY75" fmla="*/ 1029832 h 2434467"/>
              <a:gd name="connsiteX76" fmla="*/ 4243099 w 4720624"/>
              <a:gd name="connsiteY76" fmla="*/ 1144132 h 2434467"/>
              <a:gd name="connsiteX77" fmla="*/ 4236749 w 4720624"/>
              <a:gd name="connsiteY77" fmla="*/ 1296532 h 2434467"/>
              <a:gd name="connsiteX78" fmla="*/ 4376449 w 4720624"/>
              <a:gd name="connsiteY78" fmla="*/ 1239382 h 2434467"/>
              <a:gd name="connsiteX79" fmla="*/ 4268499 w 4720624"/>
              <a:gd name="connsiteY79" fmla="*/ 1531482 h 2434467"/>
              <a:gd name="connsiteX80" fmla="*/ 4434105 w 4720624"/>
              <a:gd name="connsiteY80" fmla="*/ 1501325 h 2434467"/>
              <a:gd name="connsiteX81" fmla="*/ 4579649 w 4720624"/>
              <a:gd name="connsiteY81" fmla="*/ 1455282 h 2434467"/>
              <a:gd name="connsiteX82" fmla="*/ 4637305 w 4720624"/>
              <a:gd name="connsiteY82" fmla="*/ 1380675 h 2434467"/>
              <a:gd name="connsiteX83" fmla="*/ 4719856 w 4720624"/>
              <a:gd name="connsiteY83" fmla="*/ 1253675 h 2434467"/>
              <a:gd name="connsiteX84" fmla="*/ 4655849 w 4720624"/>
              <a:gd name="connsiteY84" fmla="*/ 1112382 h 2434467"/>
              <a:gd name="connsiteX85" fmla="*/ 4662199 w 4720624"/>
              <a:gd name="connsiteY85" fmla="*/ 617082 h 2434467"/>
              <a:gd name="connsiteX86" fmla="*/ 4579649 w 4720624"/>
              <a:gd name="connsiteY86" fmla="*/ 432932 h 2434467"/>
              <a:gd name="connsiteX87" fmla="*/ 4490749 w 4720624"/>
              <a:gd name="connsiteY87" fmla="*/ 610732 h 2434467"/>
              <a:gd name="connsiteX88" fmla="*/ 4338349 w 4720624"/>
              <a:gd name="connsiteY88" fmla="*/ 578982 h 2434467"/>
              <a:gd name="connsiteX89" fmla="*/ 4401849 w 4720624"/>
              <a:gd name="connsiteY89" fmla="*/ 331332 h 2434467"/>
              <a:gd name="connsiteX90" fmla="*/ 4262149 w 4720624"/>
              <a:gd name="connsiteY90" fmla="*/ 439282 h 2434467"/>
              <a:gd name="connsiteX91" fmla="*/ 4147849 w 4720624"/>
              <a:gd name="connsiteY91" fmla="*/ 591682 h 2434467"/>
              <a:gd name="connsiteX92" fmla="*/ 4065299 w 4720624"/>
              <a:gd name="connsiteY92" fmla="*/ 553582 h 2434467"/>
              <a:gd name="connsiteX93" fmla="*/ 4103399 w 4720624"/>
              <a:gd name="connsiteY93" fmla="*/ 464682 h 2434467"/>
              <a:gd name="connsiteX94" fmla="*/ 4128799 w 4720624"/>
              <a:gd name="connsiteY94" fmla="*/ 331332 h 2434467"/>
              <a:gd name="connsiteX95" fmla="*/ 4033549 w 4720624"/>
              <a:gd name="connsiteY95" fmla="*/ 426582 h 2434467"/>
              <a:gd name="connsiteX96" fmla="*/ 3887499 w 4720624"/>
              <a:gd name="connsiteY96" fmla="*/ 267832 h 2434467"/>
              <a:gd name="connsiteX97" fmla="*/ 3938299 w 4720624"/>
              <a:gd name="connsiteY97" fmla="*/ 458332 h 2434467"/>
              <a:gd name="connsiteX98" fmla="*/ 3925599 w 4720624"/>
              <a:gd name="connsiteY98" fmla="*/ 585332 h 2434467"/>
              <a:gd name="connsiteX99" fmla="*/ 3887499 w 4720624"/>
              <a:gd name="connsiteY99" fmla="*/ 648832 h 2434467"/>
              <a:gd name="connsiteX100" fmla="*/ 3798599 w 4720624"/>
              <a:gd name="connsiteY100" fmla="*/ 610732 h 2434467"/>
              <a:gd name="connsiteX101" fmla="*/ 3792249 w 4720624"/>
              <a:gd name="connsiteY101" fmla="*/ 502782 h 2434467"/>
              <a:gd name="connsiteX102" fmla="*/ 3716049 w 4720624"/>
              <a:gd name="connsiteY102" fmla="*/ 451982 h 2434467"/>
              <a:gd name="connsiteX103" fmla="*/ 3658899 w 4720624"/>
              <a:gd name="connsiteY103" fmla="*/ 483732 h 2434467"/>
              <a:gd name="connsiteX104" fmla="*/ 3709699 w 4720624"/>
              <a:gd name="connsiteY104" fmla="*/ 572632 h 2434467"/>
              <a:gd name="connsiteX105" fmla="*/ 3690649 w 4720624"/>
              <a:gd name="connsiteY105" fmla="*/ 585332 h 2434467"/>
              <a:gd name="connsiteX106" fmla="*/ 3627149 w 4720624"/>
              <a:gd name="connsiteY106" fmla="*/ 566282 h 2434467"/>
              <a:gd name="connsiteX107" fmla="*/ 3595399 w 4720624"/>
              <a:gd name="connsiteY107" fmla="*/ 471032 h 2434467"/>
              <a:gd name="connsiteX108" fmla="*/ 3671599 w 4720624"/>
              <a:gd name="connsiteY108" fmla="*/ 337682 h 2434467"/>
              <a:gd name="connsiteX109" fmla="*/ 3525549 w 4720624"/>
              <a:gd name="connsiteY109" fmla="*/ 331332 h 2434467"/>
              <a:gd name="connsiteX110" fmla="*/ 3646199 w 4720624"/>
              <a:gd name="connsiteY110" fmla="*/ 255132 h 2434467"/>
              <a:gd name="connsiteX111" fmla="*/ 3614449 w 4720624"/>
              <a:gd name="connsiteY111" fmla="*/ 134482 h 2434467"/>
              <a:gd name="connsiteX112" fmla="*/ 3653056 w 4720624"/>
              <a:gd name="connsiteY112" fmla="*/ 47175 h 2434467"/>
              <a:gd name="connsiteX113" fmla="*/ 3557299 w 4720624"/>
              <a:gd name="connsiteY113" fmla="*/ 109082 h 2434467"/>
              <a:gd name="connsiteX114" fmla="*/ 3481099 w 4720624"/>
              <a:gd name="connsiteY114" fmla="*/ 197982 h 2434467"/>
              <a:gd name="connsiteX115" fmla="*/ 3455699 w 4720624"/>
              <a:gd name="connsiteY115" fmla="*/ 153532 h 2434467"/>
              <a:gd name="connsiteX116" fmla="*/ 3379499 w 4720624"/>
              <a:gd name="connsiteY116" fmla="*/ 153532 h 2434467"/>
              <a:gd name="connsiteX117" fmla="*/ 3379499 w 4720624"/>
              <a:gd name="connsiteY117" fmla="*/ 223382 h 2434467"/>
              <a:gd name="connsiteX118" fmla="*/ 3290599 w 4720624"/>
              <a:gd name="connsiteY118" fmla="*/ 96382 h 2434467"/>
              <a:gd name="connsiteX119" fmla="*/ 3182649 w 4720624"/>
              <a:gd name="connsiteY119" fmla="*/ 45582 h 2434467"/>
              <a:gd name="connsiteX120" fmla="*/ 3208556 w 4720624"/>
              <a:gd name="connsiteY120" fmla="*/ 180525 h 2434467"/>
              <a:gd name="connsiteX121" fmla="*/ 3284249 w 4720624"/>
              <a:gd name="connsiteY121" fmla="*/ 286882 h 2434467"/>
              <a:gd name="connsiteX122" fmla="*/ 3144549 w 4720624"/>
              <a:gd name="connsiteY122" fmla="*/ 236082 h 2434467"/>
              <a:gd name="connsiteX123" fmla="*/ 3074699 w 4720624"/>
              <a:gd name="connsiteY123" fmla="*/ 242432 h 2434467"/>
              <a:gd name="connsiteX124" fmla="*/ 3011199 w 4720624"/>
              <a:gd name="connsiteY124" fmla="*/ 312282 h 2434467"/>
              <a:gd name="connsiteX125" fmla="*/ 2763549 w 4720624"/>
              <a:gd name="connsiteY125" fmla="*/ 331332 h 2434467"/>
              <a:gd name="connsiteX126" fmla="*/ 2814349 w 4720624"/>
              <a:gd name="connsiteY126" fmla="*/ 236082 h 2434467"/>
              <a:gd name="connsiteX127" fmla="*/ 2636549 w 4720624"/>
              <a:gd name="connsiteY127" fmla="*/ 229732 h 2434467"/>
              <a:gd name="connsiteX128" fmla="*/ 2452399 w 4720624"/>
              <a:gd name="connsiteY128" fmla="*/ 255132 h 2434467"/>
              <a:gd name="connsiteX129" fmla="*/ 2490499 w 4720624"/>
              <a:gd name="connsiteY129" fmla="*/ 159882 h 2434467"/>
              <a:gd name="connsiteX130" fmla="*/ 2319049 w 4720624"/>
              <a:gd name="connsiteY130" fmla="*/ 70982 h 2434467"/>
              <a:gd name="connsiteX131" fmla="*/ 2115849 w 4720624"/>
              <a:gd name="connsiteY131" fmla="*/ 1132 h 2434467"/>
              <a:gd name="connsiteX132" fmla="*/ 1518949 w 4720624"/>
              <a:gd name="connsiteY132" fmla="*/ 128132 h 2434467"/>
              <a:gd name="connsiteX133" fmla="*/ 1817399 w 4720624"/>
              <a:gd name="connsiteY133" fmla="*/ 178932 h 2434467"/>
              <a:gd name="connsiteX134" fmla="*/ 2134899 w 4720624"/>
              <a:gd name="connsiteY134" fmla="*/ 128132 h 2434467"/>
              <a:gd name="connsiteX135" fmla="*/ 2287299 w 4720624"/>
              <a:gd name="connsiteY135" fmla="*/ 197982 h 2434467"/>
              <a:gd name="connsiteX136" fmla="*/ 2287299 w 4720624"/>
              <a:gd name="connsiteY136" fmla="*/ 305932 h 2434467"/>
              <a:gd name="connsiteX137" fmla="*/ 2223799 w 4720624"/>
              <a:gd name="connsiteY137" fmla="*/ 305932 h 2434467"/>
              <a:gd name="connsiteX138" fmla="*/ 2141249 w 4720624"/>
              <a:gd name="connsiteY138" fmla="*/ 420232 h 2434467"/>
              <a:gd name="connsiteX139" fmla="*/ 2217449 w 4720624"/>
              <a:gd name="connsiteY139" fmla="*/ 420232 h 2434467"/>
              <a:gd name="connsiteX140" fmla="*/ 2363499 w 4720624"/>
              <a:gd name="connsiteY140" fmla="*/ 318632 h 2434467"/>
              <a:gd name="connsiteX141" fmla="*/ 2388899 w 4720624"/>
              <a:gd name="connsiteY141" fmla="*/ 502782 h 2434467"/>
              <a:gd name="connsiteX142" fmla="*/ 2433349 w 4720624"/>
              <a:gd name="connsiteY142" fmla="*/ 426582 h 2434467"/>
              <a:gd name="connsiteX143" fmla="*/ 2458749 w 4720624"/>
              <a:gd name="connsiteY143" fmla="*/ 363082 h 2434467"/>
              <a:gd name="connsiteX144" fmla="*/ 2623849 w 4720624"/>
              <a:gd name="connsiteY144" fmla="*/ 451982 h 2434467"/>
              <a:gd name="connsiteX145" fmla="*/ 2579399 w 4720624"/>
              <a:gd name="connsiteY145" fmla="*/ 566282 h 2434467"/>
              <a:gd name="connsiteX146" fmla="*/ 2680999 w 4720624"/>
              <a:gd name="connsiteY146" fmla="*/ 528182 h 2434467"/>
              <a:gd name="connsiteX147" fmla="*/ 2820699 w 4720624"/>
              <a:gd name="connsiteY147" fmla="*/ 528182 h 2434467"/>
              <a:gd name="connsiteX148" fmla="*/ 2706399 w 4720624"/>
              <a:gd name="connsiteY148" fmla="*/ 648832 h 2434467"/>
              <a:gd name="connsiteX149" fmla="*/ 2661949 w 4720624"/>
              <a:gd name="connsiteY149" fmla="*/ 718682 h 2434467"/>
              <a:gd name="connsiteX150" fmla="*/ 2782599 w 4720624"/>
              <a:gd name="connsiteY150" fmla="*/ 725032 h 2434467"/>
              <a:gd name="connsiteX151" fmla="*/ 2833399 w 4720624"/>
              <a:gd name="connsiteY151" fmla="*/ 693282 h 2434467"/>
              <a:gd name="connsiteX152" fmla="*/ 2903249 w 4720624"/>
              <a:gd name="connsiteY152" fmla="*/ 642482 h 2434467"/>
              <a:gd name="connsiteX153" fmla="*/ 2998499 w 4720624"/>
              <a:gd name="connsiteY153" fmla="*/ 661532 h 2434467"/>
              <a:gd name="connsiteX154" fmla="*/ 3030249 w 4720624"/>
              <a:gd name="connsiteY154" fmla="*/ 623432 h 2434467"/>
              <a:gd name="connsiteX155" fmla="*/ 3138199 w 4720624"/>
              <a:gd name="connsiteY155" fmla="*/ 655182 h 2434467"/>
              <a:gd name="connsiteX156" fmla="*/ 3119149 w 4720624"/>
              <a:gd name="connsiteY156" fmla="*/ 788532 h 2434467"/>
              <a:gd name="connsiteX157" fmla="*/ 3195349 w 4720624"/>
              <a:gd name="connsiteY157" fmla="*/ 686932 h 2434467"/>
              <a:gd name="connsiteX158" fmla="*/ 3252499 w 4720624"/>
              <a:gd name="connsiteY158" fmla="*/ 610732 h 2434467"/>
              <a:gd name="connsiteX159" fmla="*/ 3519199 w 4720624"/>
              <a:gd name="connsiteY159" fmla="*/ 807582 h 2434467"/>
              <a:gd name="connsiteX160" fmla="*/ 3347749 w 4720624"/>
              <a:gd name="connsiteY160" fmla="*/ 966332 h 2434467"/>
              <a:gd name="connsiteX161" fmla="*/ 3328699 w 4720624"/>
              <a:gd name="connsiteY161" fmla="*/ 1029832 h 2434467"/>
              <a:gd name="connsiteX162" fmla="*/ 3004849 w 4720624"/>
              <a:gd name="connsiteY162" fmla="*/ 1036182 h 2434467"/>
              <a:gd name="connsiteX163" fmla="*/ 2998499 w 4720624"/>
              <a:gd name="connsiteY163" fmla="*/ 947282 h 2434467"/>
              <a:gd name="connsiteX164" fmla="*/ 2922299 w 4720624"/>
              <a:gd name="connsiteY164" fmla="*/ 883782 h 2434467"/>
              <a:gd name="connsiteX165" fmla="*/ 2954049 w 4720624"/>
              <a:gd name="connsiteY165" fmla="*/ 1023482 h 2434467"/>
              <a:gd name="connsiteX166" fmla="*/ 2954049 w 4720624"/>
              <a:gd name="connsiteY166" fmla="*/ 1055232 h 2434467"/>
              <a:gd name="connsiteX167" fmla="*/ 2928649 w 4720624"/>
              <a:gd name="connsiteY167" fmla="*/ 1175882 h 2434467"/>
              <a:gd name="connsiteX168" fmla="*/ 2763549 w 4720624"/>
              <a:gd name="connsiteY168" fmla="*/ 1017132 h 2434467"/>
              <a:gd name="connsiteX169" fmla="*/ 2769899 w 4720624"/>
              <a:gd name="connsiteY169" fmla="*/ 1086982 h 2434467"/>
              <a:gd name="connsiteX170" fmla="*/ 2757199 w 4720624"/>
              <a:gd name="connsiteY170" fmla="*/ 1175882 h 2434467"/>
              <a:gd name="connsiteX171" fmla="*/ 2528599 w 4720624"/>
              <a:gd name="connsiteY171" fmla="*/ 1207632 h 2434467"/>
              <a:gd name="connsiteX172" fmla="*/ 2338099 w 4720624"/>
              <a:gd name="connsiteY172" fmla="*/ 1283832 h 2434467"/>
              <a:gd name="connsiteX173" fmla="*/ 2420649 w 4720624"/>
              <a:gd name="connsiteY173" fmla="*/ 947282 h 2434467"/>
              <a:gd name="connsiteX174" fmla="*/ 2319049 w 4720624"/>
              <a:gd name="connsiteY174" fmla="*/ 1061582 h 2434467"/>
              <a:gd name="connsiteX175" fmla="*/ 2179349 w 4720624"/>
              <a:gd name="connsiteY175" fmla="*/ 998082 h 2434467"/>
              <a:gd name="connsiteX176" fmla="*/ 2287299 w 4720624"/>
              <a:gd name="connsiteY176" fmla="*/ 1106032 h 2434467"/>
              <a:gd name="connsiteX177" fmla="*/ 2242849 w 4720624"/>
              <a:gd name="connsiteY177" fmla="*/ 1201282 h 2434467"/>
              <a:gd name="connsiteX178" fmla="*/ 2160299 w 4720624"/>
              <a:gd name="connsiteY178" fmla="*/ 1201282 h 2434467"/>
              <a:gd name="connsiteX179" fmla="*/ 2147599 w 4720624"/>
              <a:gd name="connsiteY179" fmla="*/ 1258432 h 2434467"/>
              <a:gd name="connsiteX180" fmla="*/ 2052349 w 4720624"/>
              <a:gd name="connsiteY180" fmla="*/ 1252082 h 2434467"/>
              <a:gd name="connsiteX181" fmla="*/ 1976149 w 4720624"/>
              <a:gd name="connsiteY181" fmla="*/ 1112382 h 2434467"/>
              <a:gd name="connsiteX182" fmla="*/ 1931699 w 4720624"/>
              <a:gd name="connsiteY182" fmla="*/ 1074282 h 2434467"/>
              <a:gd name="connsiteX183" fmla="*/ 1887249 w 4720624"/>
              <a:gd name="connsiteY183" fmla="*/ 953632 h 2434467"/>
              <a:gd name="connsiteX184" fmla="*/ 1874549 w 4720624"/>
              <a:gd name="connsiteY184" fmla="*/ 1144132 h 2434467"/>
              <a:gd name="connsiteX185" fmla="*/ 1950749 w 4720624"/>
              <a:gd name="connsiteY185" fmla="*/ 1258432 h 2434467"/>
              <a:gd name="connsiteX186" fmla="*/ 1677699 w 4720624"/>
              <a:gd name="connsiteY186" fmla="*/ 1379082 h 2434467"/>
              <a:gd name="connsiteX187" fmla="*/ 1664999 w 4720624"/>
              <a:gd name="connsiteY187" fmla="*/ 1271132 h 2434467"/>
              <a:gd name="connsiteX188" fmla="*/ 1550699 w 4720624"/>
              <a:gd name="connsiteY188" fmla="*/ 1207632 h 2434467"/>
              <a:gd name="connsiteX189" fmla="*/ 1563399 w 4720624"/>
              <a:gd name="connsiteY189" fmla="*/ 1264782 h 2434467"/>
              <a:gd name="connsiteX190" fmla="*/ 1563399 w 4720624"/>
              <a:gd name="connsiteY190" fmla="*/ 1353682 h 2434467"/>
              <a:gd name="connsiteX191" fmla="*/ 1334799 w 4720624"/>
              <a:gd name="connsiteY191" fmla="*/ 1417182 h 2434467"/>
              <a:gd name="connsiteX192" fmla="*/ 1309399 w 4720624"/>
              <a:gd name="connsiteY192" fmla="*/ 1537832 h 2434467"/>
              <a:gd name="connsiteX193" fmla="*/ 1226849 w 4720624"/>
              <a:gd name="connsiteY193" fmla="*/ 1582282 h 2434467"/>
              <a:gd name="connsiteX194" fmla="*/ 1195099 w 4720624"/>
              <a:gd name="connsiteY194" fmla="*/ 1448932 h 2434467"/>
              <a:gd name="connsiteX195" fmla="*/ 1074449 w 4720624"/>
              <a:gd name="connsiteY195" fmla="*/ 1404482 h 2434467"/>
              <a:gd name="connsiteX196" fmla="*/ 916051 w 4720624"/>
              <a:gd name="connsiteY196" fmla="*/ 1199061 h 2434467"/>
              <a:gd name="connsiteX197" fmla="*/ 884301 w 4720624"/>
              <a:gd name="connsiteY197" fmla="*/ 1033961 h 2434467"/>
              <a:gd name="connsiteX198" fmla="*/ 782349 w 4720624"/>
              <a:gd name="connsiteY198" fmla="*/ 985382 h 2434467"/>
              <a:gd name="connsiteX199" fmla="*/ 629949 w 4720624"/>
              <a:gd name="connsiteY199" fmla="*/ 737732 h 2434467"/>
              <a:gd name="connsiteX200" fmla="*/ 617249 w 4720624"/>
              <a:gd name="connsiteY200" fmla="*/ 820282 h 2434467"/>
              <a:gd name="connsiteX201" fmla="*/ 490249 w 4720624"/>
              <a:gd name="connsiteY201" fmla="*/ 839332 h 2434467"/>
              <a:gd name="connsiteX202" fmla="*/ 483899 w 4720624"/>
              <a:gd name="connsiteY202" fmla="*/ 750432 h 2434467"/>
              <a:gd name="connsiteX203" fmla="*/ 166399 w 4720624"/>
              <a:gd name="connsiteY203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396623 w 4720624"/>
              <a:gd name="connsiteY31" fmla="*/ 1681726 h 2434467"/>
              <a:gd name="connsiteX32" fmla="*/ 2377573 w 4720624"/>
              <a:gd name="connsiteY32" fmla="*/ 1891276 h 2434467"/>
              <a:gd name="connsiteX33" fmla="*/ 2312699 w 4720624"/>
              <a:gd name="connsiteY33" fmla="*/ 2077582 h 2434467"/>
              <a:gd name="connsiteX34" fmla="*/ 2566699 w 4720624"/>
              <a:gd name="connsiteY34" fmla="*/ 2014082 h 2434467"/>
              <a:gd name="connsiteX35" fmla="*/ 2534950 w 4720624"/>
              <a:gd name="connsiteY35" fmla="*/ 1912482 h 2434467"/>
              <a:gd name="connsiteX36" fmla="*/ 2617500 w 4720624"/>
              <a:gd name="connsiteY36" fmla="*/ 1741032 h 2434467"/>
              <a:gd name="connsiteX37" fmla="*/ 2630199 w 4720624"/>
              <a:gd name="connsiteY37" fmla="*/ 1633082 h 2434467"/>
              <a:gd name="connsiteX38" fmla="*/ 2922299 w 4720624"/>
              <a:gd name="connsiteY38" fmla="*/ 1779132 h 2434467"/>
              <a:gd name="connsiteX39" fmla="*/ 2941349 w 4720624"/>
              <a:gd name="connsiteY39" fmla="*/ 1925182 h 2434467"/>
              <a:gd name="connsiteX40" fmla="*/ 3036599 w 4720624"/>
              <a:gd name="connsiteY40" fmla="*/ 1728332 h 2434467"/>
              <a:gd name="connsiteX41" fmla="*/ 3106449 w 4720624"/>
              <a:gd name="connsiteY41" fmla="*/ 1709282 h 2434467"/>
              <a:gd name="connsiteX42" fmla="*/ 3036599 w 4720624"/>
              <a:gd name="connsiteY42" fmla="*/ 1474332 h 2434467"/>
              <a:gd name="connsiteX43" fmla="*/ 3190373 w 4720624"/>
              <a:gd name="connsiteY43" fmla="*/ 1516626 h 2434467"/>
              <a:gd name="connsiteX44" fmla="*/ 3233449 w 4720624"/>
              <a:gd name="connsiteY44" fmla="*/ 1448932 h 2434467"/>
              <a:gd name="connsiteX45" fmla="*/ 3277899 w 4720624"/>
              <a:gd name="connsiteY45" fmla="*/ 1677532 h 2434467"/>
              <a:gd name="connsiteX46" fmla="*/ 3328699 w 4720624"/>
              <a:gd name="connsiteY46" fmla="*/ 1607682 h 2434467"/>
              <a:gd name="connsiteX47" fmla="*/ 3366799 w 4720624"/>
              <a:gd name="connsiteY47" fmla="*/ 1487032 h 2434467"/>
              <a:gd name="connsiteX48" fmla="*/ 3525549 w 4720624"/>
              <a:gd name="connsiteY48" fmla="*/ 1537832 h 2434467"/>
              <a:gd name="connsiteX49" fmla="*/ 3462049 w 4720624"/>
              <a:gd name="connsiteY49" fmla="*/ 1715632 h 2434467"/>
              <a:gd name="connsiteX50" fmla="*/ 3544599 w 4720624"/>
              <a:gd name="connsiteY50" fmla="*/ 1709282 h 2434467"/>
              <a:gd name="connsiteX51" fmla="*/ 3322349 w 4720624"/>
              <a:gd name="connsiteY51" fmla="*/ 2090282 h 2434467"/>
              <a:gd name="connsiteX52" fmla="*/ 3608099 w 4720624"/>
              <a:gd name="connsiteY52" fmla="*/ 2033132 h 2434467"/>
              <a:gd name="connsiteX53" fmla="*/ 3665250 w 4720624"/>
              <a:gd name="connsiteY53" fmla="*/ 2141083 h 2434467"/>
              <a:gd name="connsiteX54" fmla="*/ 3563650 w 4720624"/>
              <a:gd name="connsiteY54" fmla="*/ 2337932 h 2434467"/>
              <a:gd name="connsiteX55" fmla="*/ 3526055 w 4720624"/>
              <a:gd name="connsiteY55" fmla="*/ 2428425 h 2434467"/>
              <a:gd name="connsiteX56" fmla="*/ 3671599 w 4720624"/>
              <a:gd name="connsiteY56" fmla="*/ 2395082 h 2434467"/>
              <a:gd name="connsiteX57" fmla="*/ 3741450 w 4720624"/>
              <a:gd name="connsiteY57" fmla="*/ 2268081 h 2434467"/>
              <a:gd name="connsiteX58" fmla="*/ 3912899 w 4720624"/>
              <a:gd name="connsiteY58" fmla="*/ 2433182 h 2434467"/>
              <a:gd name="connsiteX59" fmla="*/ 3868450 w 4720624"/>
              <a:gd name="connsiteY59" fmla="*/ 2160131 h 2434467"/>
              <a:gd name="connsiteX60" fmla="*/ 4058950 w 4720624"/>
              <a:gd name="connsiteY60" fmla="*/ 2179181 h 2434467"/>
              <a:gd name="connsiteX61" fmla="*/ 3982750 w 4720624"/>
              <a:gd name="connsiteY61" fmla="*/ 2020433 h 2434467"/>
              <a:gd name="connsiteX62" fmla="*/ 3899788 w 4720624"/>
              <a:gd name="connsiteY62" fmla="*/ 1995911 h 2434467"/>
              <a:gd name="connsiteX63" fmla="*/ 3906550 w 4720624"/>
              <a:gd name="connsiteY63" fmla="*/ 1925181 h 2434467"/>
              <a:gd name="connsiteX64" fmla="*/ 3881150 w 4720624"/>
              <a:gd name="connsiteY64" fmla="*/ 1906131 h 2434467"/>
              <a:gd name="connsiteX65" fmla="*/ 3906550 w 4720624"/>
              <a:gd name="connsiteY65" fmla="*/ 1817232 h 2434467"/>
              <a:gd name="connsiteX66" fmla="*/ 3855338 w 4720624"/>
              <a:gd name="connsiteY66" fmla="*/ 1735561 h 2434467"/>
              <a:gd name="connsiteX67" fmla="*/ 3773200 w 4720624"/>
              <a:gd name="connsiteY67" fmla="*/ 1721982 h 2434467"/>
              <a:gd name="connsiteX68" fmla="*/ 3951000 w 4720624"/>
              <a:gd name="connsiteY68" fmla="*/ 1626732 h 2434467"/>
              <a:gd name="connsiteX69" fmla="*/ 3741955 w 4720624"/>
              <a:gd name="connsiteY69" fmla="*/ 1526725 h 2434467"/>
              <a:gd name="connsiteX70" fmla="*/ 3766850 w 4720624"/>
              <a:gd name="connsiteY70" fmla="*/ 1467983 h 2434467"/>
              <a:gd name="connsiteX71" fmla="*/ 3696999 w 4720624"/>
              <a:gd name="connsiteY71" fmla="*/ 1379082 h 2434467"/>
              <a:gd name="connsiteX72" fmla="*/ 3887499 w 4720624"/>
              <a:gd name="connsiteY72" fmla="*/ 1264782 h 2434467"/>
              <a:gd name="connsiteX73" fmla="*/ 3887499 w 4720624"/>
              <a:gd name="connsiteY73" fmla="*/ 1099682 h 2434467"/>
              <a:gd name="connsiteX74" fmla="*/ 4065299 w 4720624"/>
              <a:gd name="connsiteY74" fmla="*/ 1264782 h 2434467"/>
              <a:gd name="connsiteX75" fmla="*/ 4141499 w 4720624"/>
              <a:gd name="connsiteY75" fmla="*/ 1029832 h 2434467"/>
              <a:gd name="connsiteX76" fmla="*/ 4243099 w 4720624"/>
              <a:gd name="connsiteY76" fmla="*/ 1144132 h 2434467"/>
              <a:gd name="connsiteX77" fmla="*/ 4236749 w 4720624"/>
              <a:gd name="connsiteY77" fmla="*/ 1296532 h 2434467"/>
              <a:gd name="connsiteX78" fmla="*/ 4376449 w 4720624"/>
              <a:gd name="connsiteY78" fmla="*/ 1239382 h 2434467"/>
              <a:gd name="connsiteX79" fmla="*/ 4268499 w 4720624"/>
              <a:gd name="connsiteY79" fmla="*/ 1531482 h 2434467"/>
              <a:gd name="connsiteX80" fmla="*/ 4434105 w 4720624"/>
              <a:gd name="connsiteY80" fmla="*/ 1501325 h 2434467"/>
              <a:gd name="connsiteX81" fmla="*/ 4579649 w 4720624"/>
              <a:gd name="connsiteY81" fmla="*/ 1455282 h 2434467"/>
              <a:gd name="connsiteX82" fmla="*/ 4637305 w 4720624"/>
              <a:gd name="connsiteY82" fmla="*/ 1380675 h 2434467"/>
              <a:gd name="connsiteX83" fmla="*/ 4719856 w 4720624"/>
              <a:gd name="connsiteY83" fmla="*/ 1253675 h 2434467"/>
              <a:gd name="connsiteX84" fmla="*/ 4655849 w 4720624"/>
              <a:gd name="connsiteY84" fmla="*/ 1112382 h 2434467"/>
              <a:gd name="connsiteX85" fmla="*/ 4662199 w 4720624"/>
              <a:gd name="connsiteY85" fmla="*/ 617082 h 2434467"/>
              <a:gd name="connsiteX86" fmla="*/ 4579649 w 4720624"/>
              <a:gd name="connsiteY86" fmla="*/ 432932 h 2434467"/>
              <a:gd name="connsiteX87" fmla="*/ 4490749 w 4720624"/>
              <a:gd name="connsiteY87" fmla="*/ 610732 h 2434467"/>
              <a:gd name="connsiteX88" fmla="*/ 4338349 w 4720624"/>
              <a:gd name="connsiteY88" fmla="*/ 578982 h 2434467"/>
              <a:gd name="connsiteX89" fmla="*/ 4401849 w 4720624"/>
              <a:gd name="connsiteY89" fmla="*/ 331332 h 2434467"/>
              <a:gd name="connsiteX90" fmla="*/ 4262149 w 4720624"/>
              <a:gd name="connsiteY90" fmla="*/ 439282 h 2434467"/>
              <a:gd name="connsiteX91" fmla="*/ 4147849 w 4720624"/>
              <a:gd name="connsiteY91" fmla="*/ 591682 h 2434467"/>
              <a:gd name="connsiteX92" fmla="*/ 4065299 w 4720624"/>
              <a:gd name="connsiteY92" fmla="*/ 553582 h 2434467"/>
              <a:gd name="connsiteX93" fmla="*/ 4103399 w 4720624"/>
              <a:gd name="connsiteY93" fmla="*/ 464682 h 2434467"/>
              <a:gd name="connsiteX94" fmla="*/ 4128799 w 4720624"/>
              <a:gd name="connsiteY94" fmla="*/ 331332 h 2434467"/>
              <a:gd name="connsiteX95" fmla="*/ 4033549 w 4720624"/>
              <a:gd name="connsiteY95" fmla="*/ 426582 h 2434467"/>
              <a:gd name="connsiteX96" fmla="*/ 3887499 w 4720624"/>
              <a:gd name="connsiteY96" fmla="*/ 267832 h 2434467"/>
              <a:gd name="connsiteX97" fmla="*/ 3938299 w 4720624"/>
              <a:gd name="connsiteY97" fmla="*/ 458332 h 2434467"/>
              <a:gd name="connsiteX98" fmla="*/ 3925599 w 4720624"/>
              <a:gd name="connsiteY98" fmla="*/ 585332 h 2434467"/>
              <a:gd name="connsiteX99" fmla="*/ 3887499 w 4720624"/>
              <a:gd name="connsiteY99" fmla="*/ 648832 h 2434467"/>
              <a:gd name="connsiteX100" fmla="*/ 3798599 w 4720624"/>
              <a:gd name="connsiteY100" fmla="*/ 610732 h 2434467"/>
              <a:gd name="connsiteX101" fmla="*/ 3792249 w 4720624"/>
              <a:gd name="connsiteY101" fmla="*/ 502782 h 2434467"/>
              <a:gd name="connsiteX102" fmla="*/ 3716049 w 4720624"/>
              <a:gd name="connsiteY102" fmla="*/ 451982 h 2434467"/>
              <a:gd name="connsiteX103" fmla="*/ 3658899 w 4720624"/>
              <a:gd name="connsiteY103" fmla="*/ 483732 h 2434467"/>
              <a:gd name="connsiteX104" fmla="*/ 3709699 w 4720624"/>
              <a:gd name="connsiteY104" fmla="*/ 572632 h 2434467"/>
              <a:gd name="connsiteX105" fmla="*/ 3690649 w 4720624"/>
              <a:gd name="connsiteY105" fmla="*/ 585332 h 2434467"/>
              <a:gd name="connsiteX106" fmla="*/ 3627149 w 4720624"/>
              <a:gd name="connsiteY106" fmla="*/ 566282 h 2434467"/>
              <a:gd name="connsiteX107" fmla="*/ 3595399 w 4720624"/>
              <a:gd name="connsiteY107" fmla="*/ 471032 h 2434467"/>
              <a:gd name="connsiteX108" fmla="*/ 3671599 w 4720624"/>
              <a:gd name="connsiteY108" fmla="*/ 337682 h 2434467"/>
              <a:gd name="connsiteX109" fmla="*/ 3525549 w 4720624"/>
              <a:gd name="connsiteY109" fmla="*/ 331332 h 2434467"/>
              <a:gd name="connsiteX110" fmla="*/ 3646199 w 4720624"/>
              <a:gd name="connsiteY110" fmla="*/ 255132 h 2434467"/>
              <a:gd name="connsiteX111" fmla="*/ 3614449 w 4720624"/>
              <a:gd name="connsiteY111" fmla="*/ 134482 h 2434467"/>
              <a:gd name="connsiteX112" fmla="*/ 3653056 w 4720624"/>
              <a:gd name="connsiteY112" fmla="*/ 47175 h 2434467"/>
              <a:gd name="connsiteX113" fmla="*/ 3557299 w 4720624"/>
              <a:gd name="connsiteY113" fmla="*/ 109082 h 2434467"/>
              <a:gd name="connsiteX114" fmla="*/ 3481099 w 4720624"/>
              <a:gd name="connsiteY114" fmla="*/ 197982 h 2434467"/>
              <a:gd name="connsiteX115" fmla="*/ 3455699 w 4720624"/>
              <a:gd name="connsiteY115" fmla="*/ 153532 h 2434467"/>
              <a:gd name="connsiteX116" fmla="*/ 3379499 w 4720624"/>
              <a:gd name="connsiteY116" fmla="*/ 153532 h 2434467"/>
              <a:gd name="connsiteX117" fmla="*/ 3379499 w 4720624"/>
              <a:gd name="connsiteY117" fmla="*/ 223382 h 2434467"/>
              <a:gd name="connsiteX118" fmla="*/ 3290599 w 4720624"/>
              <a:gd name="connsiteY118" fmla="*/ 96382 h 2434467"/>
              <a:gd name="connsiteX119" fmla="*/ 3182649 w 4720624"/>
              <a:gd name="connsiteY119" fmla="*/ 45582 h 2434467"/>
              <a:gd name="connsiteX120" fmla="*/ 3208556 w 4720624"/>
              <a:gd name="connsiteY120" fmla="*/ 180525 h 2434467"/>
              <a:gd name="connsiteX121" fmla="*/ 3284249 w 4720624"/>
              <a:gd name="connsiteY121" fmla="*/ 286882 h 2434467"/>
              <a:gd name="connsiteX122" fmla="*/ 3144549 w 4720624"/>
              <a:gd name="connsiteY122" fmla="*/ 236082 h 2434467"/>
              <a:gd name="connsiteX123" fmla="*/ 3074699 w 4720624"/>
              <a:gd name="connsiteY123" fmla="*/ 242432 h 2434467"/>
              <a:gd name="connsiteX124" fmla="*/ 3011199 w 4720624"/>
              <a:gd name="connsiteY124" fmla="*/ 312282 h 2434467"/>
              <a:gd name="connsiteX125" fmla="*/ 2763549 w 4720624"/>
              <a:gd name="connsiteY125" fmla="*/ 331332 h 2434467"/>
              <a:gd name="connsiteX126" fmla="*/ 2814349 w 4720624"/>
              <a:gd name="connsiteY126" fmla="*/ 236082 h 2434467"/>
              <a:gd name="connsiteX127" fmla="*/ 2636549 w 4720624"/>
              <a:gd name="connsiteY127" fmla="*/ 229732 h 2434467"/>
              <a:gd name="connsiteX128" fmla="*/ 2452399 w 4720624"/>
              <a:gd name="connsiteY128" fmla="*/ 255132 h 2434467"/>
              <a:gd name="connsiteX129" fmla="*/ 2490499 w 4720624"/>
              <a:gd name="connsiteY129" fmla="*/ 159882 h 2434467"/>
              <a:gd name="connsiteX130" fmla="*/ 2319049 w 4720624"/>
              <a:gd name="connsiteY130" fmla="*/ 70982 h 2434467"/>
              <a:gd name="connsiteX131" fmla="*/ 2115849 w 4720624"/>
              <a:gd name="connsiteY131" fmla="*/ 1132 h 2434467"/>
              <a:gd name="connsiteX132" fmla="*/ 1518949 w 4720624"/>
              <a:gd name="connsiteY132" fmla="*/ 128132 h 2434467"/>
              <a:gd name="connsiteX133" fmla="*/ 1817399 w 4720624"/>
              <a:gd name="connsiteY133" fmla="*/ 178932 h 2434467"/>
              <a:gd name="connsiteX134" fmla="*/ 2134899 w 4720624"/>
              <a:gd name="connsiteY134" fmla="*/ 128132 h 2434467"/>
              <a:gd name="connsiteX135" fmla="*/ 2287299 w 4720624"/>
              <a:gd name="connsiteY135" fmla="*/ 197982 h 2434467"/>
              <a:gd name="connsiteX136" fmla="*/ 2287299 w 4720624"/>
              <a:gd name="connsiteY136" fmla="*/ 305932 h 2434467"/>
              <a:gd name="connsiteX137" fmla="*/ 2223799 w 4720624"/>
              <a:gd name="connsiteY137" fmla="*/ 305932 h 2434467"/>
              <a:gd name="connsiteX138" fmla="*/ 2141249 w 4720624"/>
              <a:gd name="connsiteY138" fmla="*/ 420232 h 2434467"/>
              <a:gd name="connsiteX139" fmla="*/ 2217449 w 4720624"/>
              <a:gd name="connsiteY139" fmla="*/ 420232 h 2434467"/>
              <a:gd name="connsiteX140" fmla="*/ 2363499 w 4720624"/>
              <a:gd name="connsiteY140" fmla="*/ 318632 h 2434467"/>
              <a:gd name="connsiteX141" fmla="*/ 2388899 w 4720624"/>
              <a:gd name="connsiteY141" fmla="*/ 502782 h 2434467"/>
              <a:gd name="connsiteX142" fmla="*/ 2433349 w 4720624"/>
              <a:gd name="connsiteY142" fmla="*/ 426582 h 2434467"/>
              <a:gd name="connsiteX143" fmla="*/ 2458749 w 4720624"/>
              <a:gd name="connsiteY143" fmla="*/ 363082 h 2434467"/>
              <a:gd name="connsiteX144" fmla="*/ 2623849 w 4720624"/>
              <a:gd name="connsiteY144" fmla="*/ 451982 h 2434467"/>
              <a:gd name="connsiteX145" fmla="*/ 2579399 w 4720624"/>
              <a:gd name="connsiteY145" fmla="*/ 566282 h 2434467"/>
              <a:gd name="connsiteX146" fmla="*/ 2680999 w 4720624"/>
              <a:gd name="connsiteY146" fmla="*/ 528182 h 2434467"/>
              <a:gd name="connsiteX147" fmla="*/ 2820699 w 4720624"/>
              <a:gd name="connsiteY147" fmla="*/ 528182 h 2434467"/>
              <a:gd name="connsiteX148" fmla="*/ 2706399 w 4720624"/>
              <a:gd name="connsiteY148" fmla="*/ 648832 h 2434467"/>
              <a:gd name="connsiteX149" fmla="*/ 2661949 w 4720624"/>
              <a:gd name="connsiteY149" fmla="*/ 718682 h 2434467"/>
              <a:gd name="connsiteX150" fmla="*/ 2782599 w 4720624"/>
              <a:gd name="connsiteY150" fmla="*/ 725032 h 2434467"/>
              <a:gd name="connsiteX151" fmla="*/ 2833399 w 4720624"/>
              <a:gd name="connsiteY151" fmla="*/ 693282 h 2434467"/>
              <a:gd name="connsiteX152" fmla="*/ 2903249 w 4720624"/>
              <a:gd name="connsiteY152" fmla="*/ 642482 h 2434467"/>
              <a:gd name="connsiteX153" fmla="*/ 2998499 w 4720624"/>
              <a:gd name="connsiteY153" fmla="*/ 661532 h 2434467"/>
              <a:gd name="connsiteX154" fmla="*/ 3030249 w 4720624"/>
              <a:gd name="connsiteY154" fmla="*/ 623432 h 2434467"/>
              <a:gd name="connsiteX155" fmla="*/ 3138199 w 4720624"/>
              <a:gd name="connsiteY155" fmla="*/ 655182 h 2434467"/>
              <a:gd name="connsiteX156" fmla="*/ 3119149 w 4720624"/>
              <a:gd name="connsiteY156" fmla="*/ 788532 h 2434467"/>
              <a:gd name="connsiteX157" fmla="*/ 3195349 w 4720624"/>
              <a:gd name="connsiteY157" fmla="*/ 686932 h 2434467"/>
              <a:gd name="connsiteX158" fmla="*/ 3252499 w 4720624"/>
              <a:gd name="connsiteY158" fmla="*/ 610732 h 2434467"/>
              <a:gd name="connsiteX159" fmla="*/ 3519199 w 4720624"/>
              <a:gd name="connsiteY159" fmla="*/ 807582 h 2434467"/>
              <a:gd name="connsiteX160" fmla="*/ 3347749 w 4720624"/>
              <a:gd name="connsiteY160" fmla="*/ 966332 h 2434467"/>
              <a:gd name="connsiteX161" fmla="*/ 3328699 w 4720624"/>
              <a:gd name="connsiteY161" fmla="*/ 1029832 h 2434467"/>
              <a:gd name="connsiteX162" fmla="*/ 3004849 w 4720624"/>
              <a:gd name="connsiteY162" fmla="*/ 1036182 h 2434467"/>
              <a:gd name="connsiteX163" fmla="*/ 2998499 w 4720624"/>
              <a:gd name="connsiteY163" fmla="*/ 947282 h 2434467"/>
              <a:gd name="connsiteX164" fmla="*/ 2922299 w 4720624"/>
              <a:gd name="connsiteY164" fmla="*/ 883782 h 2434467"/>
              <a:gd name="connsiteX165" fmla="*/ 2954049 w 4720624"/>
              <a:gd name="connsiteY165" fmla="*/ 1023482 h 2434467"/>
              <a:gd name="connsiteX166" fmla="*/ 2954049 w 4720624"/>
              <a:gd name="connsiteY166" fmla="*/ 1055232 h 2434467"/>
              <a:gd name="connsiteX167" fmla="*/ 2928649 w 4720624"/>
              <a:gd name="connsiteY167" fmla="*/ 1175882 h 2434467"/>
              <a:gd name="connsiteX168" fmla="*/ 2763549 w 4720624"/>
              <a:gd name="connsiteY168" fmla="*/ 1017132 h 2434467"/>
              <a:gd name="connsiteX169" fmla="*/ 2769899 w 4720624"/>
              <a:gd name="connsiteY169" fmla="*/ 1086982 h 2434467"/>
              <a:gd name="connsiteX170" fmla="*/ 2757199 w 4720624"/>
              <a:gd name="connsiteY170" fmla="*/ 1175882 h 2434467"/>
              <a:gd name="connsiteX171" fmla="*/ 2528599 w 4720624"/>
              <a:gd name="connsiteY171" fmla="*/ 1207632 h 2434467"/>
              <a:gd name="connsiteX172" fmla="*/ 2338099 w 4720624"/>
              <a:gd name="connsiteY172" fmla="*/ 1283832 h 2434467"/>
              <a:gd name="connsiteX173" fmla="*/ 2420649 w 4720624"/>
              <a:gd name="connsiteY173" fmla="*/ 947282 h 2434467"/>
              <a:gd name="connsiteX174" fmla="*/ 2319049 w 4720624"/>
              <a:gd name="connsiteY174" fmla="*/ 1061582 h 2434467"/>
              <a:gd name="connsiteX175" fmla="*/ 2179349 w 4720624"/>
              <a:gd name="connsiteY175" fmla="*/ 998082 h 2434467"/>
              <a:gd name="connsiteX176" fmla="*/ 2287299 w 4720624"/>
              <a:gd name="connsiteY176" fmla="*/ 1106032 h 2434467"/>
              <a:gd name="connsiteX177" fmla="*/ 2242849 w 4720624"/>
              <a:gd name="connsiteY177" fmla="*/ 1201282 h 2434467"/>
              <a:gd name="connsiteX178" fmla="*/ 2160299 w 4720624"/>
              <a:gd name="connsiteY178" fmla="*/ 1201282 h 2434467"/>
              <a:gd name="connsiteX179" fmla="*/ 2147599 w 4720624"/>
              <a:gd name="connsiteY179" fmla="*/ 1258432 h 2434467"/>
              <a:gd name="connsiteX180" fmla="*/ 2052349 w 4720624"/>
              <a:gd name="connsiteY180" fmla="*/ 1252082 h 2434467"/>
              <a:gd name="connsiteX181" fmla="*/ 1976149 w 4720624"/>
              <a:gd name="connsiteY181" fmla="*/ 1112382 h 2434467"/>
              <a:gd name="connsiteX182" fmla="*/ 1931699 w 4720624"/>
              <a:gd name="connsiteY182" fmla="*/ 1074282 h 2434467"/>
              <a:gd name="connsiteX183" fmla="*/ 1887249 w 4720624"/>
              <a:gd name="connsiteY183" fmla="*/ 953632 h 2434467"/>
              <a:gd name="connsiteX184" fmla="*/ 1874549 w 4720624"/>
              <a:gd name="connsiteY184" fmla="*/ 1144132 h 2434467"/>
              <a:gd name="connsiteX185" fmla="*/ 1950749 w 4720624"/>
              <a:gd name="connsiteY185" fmla="*/ 1258432 h 2434467"/>
              <a:gd name="connsiteX186" fmla="*/ 1677699 w 4720624"/>
              <a:gd name="connsiteY186" fmla="*/ 1379082 h 2434467"/>
              <a:gd name="connsiteX187" fmla="*/ 1664999 w 4720624"/>
              <a:gd name="connsiteY187" fmla="*/ 1271132 h 2434467"/>
              <a:gd name="connsiteX188" fmla="*/ 1550699 w 4720624"/>
              <a:gd name="connsiteY188" fmla="*/ 1207632 h 2434467"/>
              <a:gd name="connsiteX189" fmla="*/ 1563399 w 4720624"/>
              <a:gd name="connsiteY189" fmla="*/ 1264782 h 2434467"/>
              <a:gd name="connsiteX190" fmla="*/ 1563399 w 4720624"/>
              <a:gd name="connsiteY190" fmla="*/ 1353682 h 2434467"/>
              <a:gd name="connsiteX191" fmla="*/ 1334799 w 4720624"/>
              <a:gd name="connsiteY191" fmla="*/ 1417182 h 2434467"/>
              <a:gd name="connsiteX192" fmla="*/ 1309399 w 4720624"/>
              <a:gd name="connsiteY192" fmla="*/ 1537832 h 2434467"/>
              <a:gd name="connsiteX193" fmla="*/ 1226849 w 4720624"/>
              <a:gd name="connsiteY193" fmla="*/ 1582282 h 2434467"/>
              <a:gd name="connsiteX194" fmla="*/ 1195099 w 4720624"/>
              <a:gd name="connsiteY194" fmla="*/ 1448932 h 2434467"/>
              <a:gd name="connsiteX195" fmla="*/ 1074449 w 4720624"/>
              <a:gd name="connsiteY195" fmla="*/ 1404482 h 2434467"/>
              <a:gd name="connsiteX196" fmla="*/ 916051 w 4720624"/>
              <a:gd name="connsiteY196" fmla="*/ 1199061 h 2434467"/>
              <a:gd name="connsiteX197" fmla="*/ 884301 w 4720624"/>
              <a:gd name="connsiteY197" fmla="*/ 1033961 h 2434467"/>
              <a:gd name="connsiteX198" fmla="*/ 782349 w 4720624"/>
              <a:gd name="connsiteY198" fmla="*/ 985382 h 2434467"/>
              <a:gd name="connsiteX199" fmla="*/ 629949 w 4720624"/>
              <a:gd name="connsiteY199" fmla="*/ 737732 h 2434467"/>
              <a:gd name="connsiteX200" fmla="*/ 617249 w 4720624"/>
              <a:gd name="connsiteY200" fmla="*/ 820282 h 2434467"/>
              <a:gd name="connsiteX201" fmla="*/ 490249 w 4720624"/>
              <a:gd name="connsiteY201" fmla="*/ 839332 h 2434467"/>
              <a:gd name="connsiteX202" fmla="*/ 483899 w 4720624"/>
              <a:gd name="connsiteY202" fmla="*/ 750432 h 2434467"/>
              <a:gd name="connsiteX203" fmla="*/ 166399 w 4720624"/>
              <a:gd name="connsiteY203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377573 w 4720624"/>
              <a:gd name="connsiteY32" fmla="*/ 1891276 h 2434467"/>
              <a:gd name="connsiteX33" fmla="*/ 2312699 w 4720624"/>
              <a:gd name="connsiteY33" fmla="*/ 2077582 h 2434467"/>
              <a:gd name="connsiteX34" fmla="*/ 2566699 w 4720624"/>
              <a:gd name="connsiteY34" fmla="*/ 2014082 h 2434467"/>
              <a:gd name="connsiteX35" fmla="*/ 2534950 w 4720624"/>
              <a:gd name="connsiteY35" fmla="*/ 1912482 h 2434467"/>
              <a:gd name="connsiteX36" fmla="*/ 2617500 w 4720624"/>
              <a:gd name="connsiteY36" fmla="*/ 1741032 h 2434467"/>
              <a:gd name="connsiteX37" fmla="*/ 2630199 w 4720624"/>
              <a:gd name="connsiteY37" fmla="*/ 1633082 h 2434467"/>
              <a:gd name="connsiteX38" fmla="*/ 2922299 w 4720624"/>
              <a:gd name="connsiteY38" fmla="*/ 1779132 h 2434467"/>
              <a:gd name="connsiteX39" fmla="*/ 2941349 w 4720624"/>
              <a:gd name="connsiteY39" fmla="*/ 1925182 h 2434467"/>
              <a:gd name="connsiteX40" fmla="*/ 3036599 w 4720624"/>
              <a:gd name="connsiteY40" fmla="*/ 1728332 h 2434467"/>
              <a:gd name="connsiteX41" fmla="*/ 3106449 w 4720624"/>
              <a:gd name="connsiteY41" fmla="*/ 1709282 h 2434467"/>
              <a:gd name="connsiteX42" fmla="*/ 3036599 w 4720624"/>
              <a:gd name="connsiteY42" fmla="*/ 1474332 h 2434467"/>
              <a:gd name="connsiteX43" fmla="*/ 3190373 w 4720624"/>
              <a:gd name="connsiteY43" fmla="*/ 1516626 h 2434467"/>
              <a:gd name="connsiteX44" fmla="*/ 3233449 w 4720624"/>
              <a:gd name="connsiteY44" fmla="*/ 1448932 h 2434467"/>
              <a:gd name="connsiteX45" fmla="*/ 3277899 w 4720624"/>
              <a:gd name="connsiteY45" fmla="*/ 1677532 h 2434467"/>
              <a:gd name="connsiteX46" fmla="*/ 3328699 w 4720624"/>
              <a:gd name="connsiteY46" fmla="*/ 1607682 h 2434467"/>
              <a:gd name="connsiteX47" fmla="*/ 3366799 w 4720624"/>
              <a:gd name="connsiteY47" fmla="*/ 1487032 h 2434467"/>
              <a:gd name="connsiteX48" fmla="*/ 3525549 w 4720624"/>
              <a:gd name="connsiteY48" fmla="*/ 1537832 h 2434467"/>
              <a:gd name="connsiteX49" fmla="*/ 3462049 w 4720624"/>
              <a:gd name="connsiteY49" fmla="*/ 1715632 h 2434467"/>
              <a:gd name="connsiteX50" fmla="*/ 3544599 w 4720624"/>
              <a:gd name="connsiteY50" fmla="*/ 1709282 h 2434467"/>
              <a:gd name="connsiteX51" fmla="*/ 3322349 w 4720624"/>
              <a:gd name="connsiteY51" fmla="*/ 2090282 h 2434467"/>
              <a:gd name="connsiteX52" fmla="*/ 3608099 w 4720624"/>
              <a:gd name="connsiteY52" fmla="*/ 2033132 h 2434467"/>
              <a:gd name="connsiteX53" fmla="*/ 3665250 w 4720624"/>
              <a:gd name="connsiteY53" fmla="*/ 2141083 h 2434467"/>
              <a:gd name="connsiteX54" fmla="*/ 3563650 w 4720624"/>
              <a:gd name="connsiteY54" fmla="*/ 2337932 h 2434467"/>
              <a:gd name="connsiteX55" fmla="*/ 3526055 w 4720624"/>
              <a:gd name="connsiteY55" fmla="*/ 2428425 h 2434467"/>
              <a:gd name="connsiteX56" fmla="*/ 3671599 w 4720624"/>
              <a:gd name="connsiteY56" fmla="*/ 2395082 h 2434467"/>
              <a:gd name="connsiteX57" fmla="*/ 3741450 w 4720624"/>
              <a:gd name="connsiteY57" fmla="*/ 2268081 h 2434467"/>
              <a:gd name="connsiteX58" fmla="*/ 3912899 w 4720624"/>
              <a:gd name="connsiteY58" fmla="*/ 2433182 h 2434467"/>
              <a:gd name="connsiteX59" fmla="*/ 3868450 w 4720624"/>
              <a:gd name="connsiteY59" fmla="*/ 2160131 h 2434467"/>
              <a:gd name="connsiteX60" fmla="*/ 4058950 w 4720624"/>
              <a:gd name="connsiteY60" fmla="*/ 2179181 h 2434467"/>
              <a:gd name="connsiteX61" fmla="*/ 3982750 w 4720624"/>
              <a:gd name="connsiteY61" fmla="*/ 2020433 h 2434467"/>
              <a:gd name="connsiteX62" fmla="*/ 3899788 w 4720624"/>
              <a:gd name="connsiteY62" fmla="*/ 1995911 h 2434467"/>
              <a:gd name="connsiteX63" fmla="*/ 3906550 w 4720624"/>
              <a:gd name="connsiteY63" fmla="*/ 1925181 h 2434467"/>
              <a:gd name="connsiteX64" fmla="*/ 3881150 w 4720624"/>
              <a:gd name="connsiteY64" fmla="*/ 1906131 h 2434467"/>
              <a:gd name="connsiteX65" fmla="*/ 3906550 w 4720624"/>
              <a:gd name="connsiteY65" fmla="*/ 1817232 h 2434467"/>
              <a:gd name="connsiteX66" fmla="*/ 3855338 w 4720624"/>
              <a:gd name="connsiteY66" fmla="*/ 1735561 h 2434467"/>
              <a:gd name="connsiteX67" fmla="*/ 3773200 w 4720624"/>
              <a:gd name="connsiteY67" fmla="*/ 1721982 h 2434467"/>
              <a:gd name="connsiteX68" fmla="*/ 3951000 w 4720624"/>
              <a:gd name="connsiteY68" fmla="*/ 1626732 h 2434467"/>
              <a:gd name="connsiteX69" fmla="*/ 3741955 w 4720624"/>
              <a:gd name="connsiteY69" fmla="*/ 1526725 h 2434467"/>
              <a:gd name="connsiteX70" fmla="*/ 3766850 w 4720624"/>
              <a:gd name="connsiteY70" fmla="*/ 1467983 h 2434467"/>
              <a:gd name="connsiteX71" fmla="*/ 3696999 w 4720624"/>
              <a:gd name="connsiteY71" fmla="*/ 1379082 h 2434467"/>
              <a:gd name="connsiteX72" fmla="*/ 3887499 w 4720624"/>
              <a:gd name="connsiteY72" fmla="*/ 1264782 h 2434467"/>
              <a:gd name="connsiteX73" fmla="*/ 3887499 w 4720624"/>
              <a:gd name="connsiteY73" fmla="*/ 1099682 h 2434467"/>
              <a:gd name="connsiteX74" fmla="*/ 4065299 w 4720624"/>
              <a:gd name="connsiteY74" fmla="*/ 1264782 h 2434467"/>
              <a:gd name="connsiteX75" fmla="*/ 4141499 w 4720624"/>
              <a:gd name="connsiteY75" fmla="*/ 1029832 h 2434467"/>
              <a:gd name="connsiteX76" fmla="*/ 4243099 w 4720624"/>
              <a:gd name="connsiteY76" fmla="*/ 1144132 h 2434467"/>
              <a:gd name="connsiteX77" fmla="*/ 4236749 w 4720624"/>
              <a:gd name="connsiteY77" fmla="*/ 1296532 h 2434467"/>
              <a:gd name="connsiteX78" fmla="*/ 4376449 w 4720624"/>
              <a:gd name="connsiteY78" fmla="*/ 1239382 h 2434467"/>
              <a:gd name="connsiteX79" fmla="*/ 4268499 w 4720624"/>
              <a:gd name="connsiteY79" fmla="*/ 1531482 h 2434467"/>
              <a:gd name="connsiteX80" fmla="*/ 4434105 w 4720624"/>
              <a:gd name="connsiteY80" fmla="*/ 1501325 h 2434467"/>
              <a:gd name="connsiteX81" fmla="*/ 4579649 w 4720624"/>
              <a:gd name="connsiteY81" fmla="*/ 1455282 h 2434467"/>
              <a:gd name="connsiteX82" fmla="*/ 4637305 w 4720624"/>
              <a:gd name="connsiteY82" fmla="*/ 1380675 h 2434467"/>
              <a:gd name="connsiteX83" fmla="*/ 4719856 w 4720624"/>
              <a:gd name="connsiteY83" fmla="*/ 1253675 h 2434467"/>
              <a:gd name="connsiteX84" fmla="*/ 4655849 w 4720624"/>
              <a:gd name="connsiteY84" fmla="*/ 1112382 h 2434467"/>
              <a:gd name="connsiteX85" fmla="*/ 4662199 w 4720624"/>
              <a:gd name="connsiteY85" fmla="*/ 617082 h 2434467"/>
              <a:gd name="connsiteX86" fmla="*/ 4579649 w 4720624"/>
              <a:gd name="connsiteY86" fmla="*/ 432932 h 2434467"/>
              <a:gd name="connsiteX87" fmla="*/ 4490749 w 4720624"/>
              <a:gd name="connsiteY87" fmla="*/ 610732 h 2434467"/>
              <a:gd name="connsiteX88" fmla="*/ 4338349 w 4720624"/>
              <a:gd name="connsiteY88" fmla="*/ 578982 h 2434467"/>
              <a:gd name="connsiteX89" fmla="*/ 4401849 w 4720624"/>
              <a:gd name="connsiteY89" fmla="*/ 331332 h 2434467"/>
              <a:gd name="connsiteX90" fmla="*/ 4262149 w 4720624"/>
              <a:gd name="connsiteY90" fmla="*/ 439282 h 2434467"/>
              <a:gd name="connsiteX91" fmla="*/ 4147849 w 4720624"/>
              <a:gd name="connsiteY91" fmla="*/ 591682 h 2434467"/>
              <a:gd name="connsiteX92" fmla="*/ 4065299 w 4720624"/>
              <a:gd name="connsiteY92" fmla="*/ 553582 h 2434467"/>
              <a:gd name="connsiteX93" fmla="*/ 4103399 w 4720624"/>
              <a:gd name="connsiteY93" fmla="*/ 464682 h 2434467"/>
              <a:gd name="connsiteX94" fmla="*/ 4128799 w 4720624"/>
              <a:gd name="connsiteY94" fmla="*/ 331332 h 2434467"/>
              <a:gd name="connsiteX95" fmla="*/ 4033549 w 4720624"/>
              <a:gd name="connsiteY95" fmla="*/ 426582 h 2434467"/>
              <a:gd name="connsiteX96" fmla="*/ 3887499 w 4720624"/>
              <a:gd name="connsiteY96" fmla="*/ 267832 h 2434467"/>
              <a:gd name="connsiteX97" fmla="*/ 3938299 w 4720624"/>
              <a:gd name="connsiteY97" fmla="*/ 458332 h 2434467"/>
              <a:gd name="connsiteX98" fmla="*/ 3925599 w 4720624"/>
              <a:gd name="connsiteY98" fmla="*/ 585332 h 2434467"/>
              <a:gd name="connsiteX99" fmla="*/ 3887499 w 4720624"/>
              <a:gd name="connsiteY99" fmla="*/ 648832 h 2434467"/>
              <a:gd name="connsiteX100" fmla="*/ 3798599 w 4720624"/>
              <a:gd name="connsiteY100" fmla="*/ 610732 h 2434467"/>
              <a:gd name="connsiteX101" fmla="*/ 3792249 w 4720624"/>
              <a:gd name="connsiteY101" fmla="*/ 502782 h 2434467"/>
              <a:gd name="connsiteX102" fmla="*/ 3716049 w 4720624"/>
              <a:gd name="connsiteY102" fmla="*/ 451982 h 2434467"/>
              <a:gd name="connsiteX103" fmla="*/ 3658899 w 4720624"/>
              <a:gd name="connsiteY103" fmla="*/ 483732 h 2434467"/>
              <a:gd name="connsiteX104" fmla="*/ 3709699 w 4720624"/>
              <a:gd name="connsiteY104" fmla="*/ 572632 h 2434467"/>
              <a:gd name="connsiteX105" fmla="*/ 3690649 w 4720624"/>
              <a:gd name="connsiteY105" fmla="*/ 585332 h 2434467"/>
              <a:gd name="connsiteX106" fmla="*/ 3627149 w 4720624"/>
              <a:gd name="connsiteY106" fmla="*/ 566282 h 2434467"/>
              <a:gd name="connsiteX107" fmla="*/ 3595399 w 4720624"/>
              <a:gd name="connsiteY107" fmla="*/ 471032 h 2434467"/>
              <a:gd name="connsiteX108" fmla="*/ 3671599 w 4720624"/>
              <a:gd name="connsiteY108" fmla="*/ 337682 h 2434467"/>
              <a:gd name="connsiteX109" fmla="*/ 3525549 w 4720624"/>
              <a:gd name="connsiteY109" fmla="*/ 331332 h 2434467"/>
              <a:gd name="connsiteX110" fmla="*/ 3646199 w 4720624"/>
              <a:gd name="connsiteY110" fmla="*/ 255132 h 2434467"/>
              <a:gd name="connsiteX111" fmla="*/ 3614449 w 4720624"/>
              <a:gd name="connsiteY111" fmla="*/ 134482 h 2434467"/>
              <a:gd name="connsiteX112" fmla="*/ 3653056 w 4720624"/>
              <a:gd name="connsiteY112" fmla="*/ 47175 h 2434467"/>
              <a:gd name="connsiteX113" fmla="*/ 3557299 w 4720624"/>
              <a:gd name="connsiteY113" fmla="*/ 109082 h 2434467"/>
              <a:gd name="connsiteX114" fmla="*/ 3481099 w 4720624"/>
              <a:gd name="connsiteY114" fmla="*/ 197982 h 2434467"/>
              <a:gd name="connsiteX115" fmla="*/ 3455699 w 4720624"/>
              <a:gd name="connsiteY115" fmla="*/ 153532 h 2434467"/>
              <a:gd name="connsiteX116" fmla="*/ 3379499 w 4720624"/>
              <a:gd name="connsiteY116" fmla="*/ 153532 h 2434467"/>
              <a:gd name="connsiteX117" fmla="*/ 3379499 w 4720624"/>
              <a:gd name="connsiteY117" fmla="*/ 223382 h 2434467"/>
              <a:gd name="connsiteX118" fmla="*/ 3290599 w 4720624"/>
              <a:gd name="connsiteY118" fmla="*/ 96382 h 2434467"/>
              <a:gd name="connsiteX119" fmla="*/ 3182649 w 4720624"/>
              <a:gd name="connsiteY119" fmla="*/ 45582 h 2434467"/>
              <a:gd name="connsiteX120" fmla="*/ 3208556 w 4720624"/>
              <a:gd name="connsiteY120" fmla="*/ 180525 h 2434467"/>
              <a:gd name="connsiteX121" fmla="*/ 3284249 w 4720624"/>
              <a:gd name="connsiteY121" fmla="*/ 286882 h 2434467"/>
              <a:gd name="connsiteX122" fmla="*/ 3144549 w 4720624"/>
              <a:gd name="connsiteY122" fmla="*/ 236082 h 2434467"/>
              <a:gd name="connsiteX123" fmla="*/ 3074699 w 4720624"/>
              <a:gd name="connsiteY123" fmla="*/ 242432 h 2434467"/>
              <a:gd name="connsiteX124" fmla="*/ 3011199 w 4720624"/>
              <a:gd name="connsiteY124" fmla="*/ 312282 h 2434467"/>
              <a:gd name="connsiteX125" fmla="*/ 2763549 w 4720624"/>
              <a:gd name="connsiteY125" fmla="*/ 331332 h 2434467"/>
              <a:gd name="connsiteX126" fmla="*/ 2814349 w 4720624"/>
              <a:gd name="connsiteY126" fmla="*/ 236082 h 2434467"/>
              <a:gd name="connsiteX127" fmla="*/ 2636549 w 4720624"/>
              <a:gd name="connsiteY127" fmla="*/ 229732 h 2434467"/>
              <a:gd name="connsiteX128" fmla="*/ 2452399 w 4720624"/>
              <a:gd name="connsiteY128" fmla="*/ 255132 h 2434467"/>
              <a:gd name="connsiteX129" fmla="*/ 2490499 w 4720624"/>
              <a:gd name="connsiteY129" fmla="*/ 159882 h 2434467"/>
              <a:gd name="connsiteX130" fmla="*/ 2319049 w 4720624"/>
              <a:gd name="connsiteY130" fmla="*/ 70982 h 2434467"/>
              <a:gd name="connsiteX131" fmla="*/ 2115849 w 4720624"/>
              <a:gd name="connsiteY131" fmla="*/ 1132 h 2434467"/>
              <a:gd name="connsiteX132" fmla="*/ 1518949 w 4720624"/>
              <a:gd name="connsiteY132" fmla="*/ 128132 h 2434467"/>
              <a:gd name="connsiteX133" fmla="*/ 1817399 w 4720624"/>
              <a:gd name="connsiteY133" fmla="*/ 178932 h 2434467"/>
              <a:gd name="connsiteX134" fmla="*/ 2134899 w 4720624"/>
              <a:gd name="connsiteY134" fmla="*/ 128132 h 2434467"/>
              <a:gd name="connsiteX135" fmla="*/ 2287299 w 4720624"/>
              <a:gd name="connsiteY135" fmla="*/ 197982 h 2434467"/>
              <a:gd name="connsiteX136" fmla="*/ 2287299 w 4720624"/>
              <a:gd name="connsiteY136" fmla="*/ 305932 h 2434467"/>
              <a:gd name="connsiteX137" fmla="*/ 2223799 w 4720624"/>
              <a:gd name="connsiteY137" fmla="*/ 305932 h 2434467"/>
              <a:gd name="connsiteX138" fmla="*/ 2141249 w 4720624"/>
              <a:gd name="connsiteY138" fmla="*/ 420232 h 2434467"/>
              <a:gd name="connsiteX139" fmla="*/ 2217449 w 4720624"/>
              <a:gd name="connsiteY139" fmla="*/ 420232 h 2434467"/>
              <a:gd name="connsiteX140" fmla="*/ 2363499 w 4720624"/>
              <a:gd name="connsiteY140" fmla="*/ 318632 h 2434467"/>
              <a:gd name="connsiteX141" fmla="*/ 2388899 w 4720624"/>
              <a:gd name="connsiteY141" fmla="*/ 502782 h 2434467"/>
              <a:gd name="connsiteX142" fmla="*/ 2433349 w 4720624"/>
              <a:gd name="connsiteY142" fmla="*/ 426582 h 2434467"/>
              <a:gd name="connsiteX143" fmla="*/ 2458749 w 4720624"/>
              <a:gd name="connsiteY143" fmla="*/ 363082 h 2434467"/>
              <a:gd name="connsiteX144" fmla="*/ 2623849 w 4720624"/>
              <a:gd name="connsiteY144" fmla="*/ 451982 h 2434467"/>
              <a:gd name="connsiteX145" fmla="*/ 2579399 w 4720624"/>
              <a:gd name="connsiteY145" fmla="*/ 566282 h 2434467"/>
              <a:gd name="connsiteX146" fmla="*/ 2680999 w 4720624"/>
              <a:gd name="connsiteY146" fmla="*/ 528182 h 2434467"/>
              <a:gd name="connsiteX147" fmla="*/ 2820699 w 4720624"/>
              <a:gd name="connsiteY147" fmla="*/ 528182 h 2434467"/>
              <a:gd name="connsiteX148" fmla="*/ 2706399 w 4720624"/>
              <a:gd name="connsiteY148" fmla="*/ 648832 h 2434467"/>
              <a:gd name="connsiteX149" fmla="*/ 2661949 w 4720624"/>
              <a:gd name="connsiteY149" fmla="*/ 718682 h 2434467"/>
              <a:gd name="connsiteX150" fmla="*/ 2782599 w 4720624"/>
              <a:gd name="connsiteY150" fmla="*/ 725032 h 2434467"/>
              <a:gd name="connsiteX151" fmla="*/ 2833399 w 4720624"/>
              <a:gd name="connsiteY151" fmla="*/ 693282 h 2434467"/>
              <a:gd name="connsiteX152" fmla="*/ 2903249 w 4720624"/>
              <a:gd name="connsiteY152" fmla="*/ 642482 h 2434467"/>
              <a:gd name="connsiteX153" fmla="*/ 2998499 w 4720624"/>
              <a:gd name="connsiteY153" fmla="*/ 661532 h 2434467"/>
              <a:gd name="connsiteX154" fmla="*/ 3030249 w 4720624"/>
              <a:gd name="connsiteY154" fmla="*/ 623432 h 2434467"/>
              <a:gd name="connsiteX155" fmla="*/ 3138199 w 4720624"/>
              <a:gd name="connsiteY155" fmla="*/ 655182 h 2434467"/>
              <a:gd name="connsiteX156" fmla="*/ 3119149 w 4720624"/>
              <a:gd name="connsiteY156" fmla="*/ 788532 h 2434467"/>
              <a:gd name="connsiteX157" fmla="*/ 3195349 w 4720624"/>
              <a:gd name="connsiteY157" fmla="*/ 686932 h 2434467"/>
              <a:gd name="connsiteX158" fmla="*/ 3252499 w 4720624"/>
              <a:gd name="connsiteY158" fmla="*/ 610732 h 2434467"/>
              <a:gd name="connsiteX159" fmla="*/ 3519199 w 4720624"/>
              <a:gd name="connsiteY159" fmla="*/ 807582 h 2434467"/>
              <a:gd name="connsiteX160" fmla="*/ 3347749 w 4720624"/>
              <a:gd name="connsiteY160" fmla="*/ 966332 h 2434467"/>
              <a:gd name="connsiteX161" fmla="*/ 3328699 w 4720624"/>
              <a:gd name="connsiteY161" fmla="*/ 1029832 h 2434467"/>
              <a:gd name="connsiteX162" fmla="*/ 3004849 w 4720624"/>
              <a:gd name="connsiteY162" fmla="*/ 1036182 h 2434467"/>
              <a:gd name="connsiteX163" fmla="*/ 2998499 w 4720624"/>
              <a:gd name="connsiteY163" fmla="*/ 947282 h 2434467"/>
              <a:gd name="connsiteX164" fmla="*/ 2922299 w 4720624"/>
              <a:gd name="connsiteY164" fmla="*/ 883782 h 2434467"/>
              <a:gd name="connsiteX165" fmla="*/ 2954049 w 4720624"/>
              <a:gd name="connsiteY165" fmla="*/ 1023482 h 2434467"/>
              <a:gd name="connsiteX166" fmla="*/ 2954049 w 4720624"/>
              <a:gd name="connsiteY166" fmla="*/ 1055232 h 2434467"/>
              <a:gd name="connsiteX167" fmla="*/ 2928649 w 4720624"/>
              <a:gd name="connsiteY167" fmla="*/ 1175882 h 2434467"/>
              <a:gd name="connsiteX168" fmla="*/ 2763549 w 4720624"/>
              <a:gd name="connsiteY168" fmla="*/ 1017132 h 2434467"/>
              <a:gd name="connsiteX169" fmla="*/ 2769899 w 4720624"/>
              <a:gd name="connsiteY169" fmla="*/ 1086982 h 2434467"/>
              <a:gd name="connsiteX170" fmla="*/ 2757199 w 4720624"/>
              <a:gd name="connsiteY170" fmla="*/ 1175882 h 2434467"/>
              <a:gd name="connsiteX171" fmla="*/ 2528599 w 4720624"/>
              <a:gd name="connsiteY171" fmla="*/ 1207632 h 2434467"/>
              <a:gd name="connsiteX172" fmla="*/ 2338099 w 4720624"/>
              <a:gd name="connsiteY172" fmla="*/ 1283832 h 2434467"/>
              <a:gd name="connsiteX173" fmla="*/ 2420649 w 4720624"/>
              <a:gd name="connsiteY173" fmla="*/ 947282 h 2434467"/>
              <a:gd name="connsiteX174" fmla="*/ 2319049 w 4720624"/>
              <a:gd name="connsiteY174" fmla="*/ 1061582 h 2434467"/>
              <a:gd name="connsiteX175" fmla="*/ 2179349 w 4720624"/>
              <a:gd name="connsiteY175" fmla="*/ 998082 h 2434467"/>
              <a:gd name="connsiteX176" fmla="*/ 2287299 w 4720624"/>
              <a:gd name="connsiteY176" fmla="*/ 1106032 h 2434467"/>
              <a:gd name="connsiteX177" fmla="*/ 2242849 w 4720624"/>
              <a:gd name="connsiteY177" fmla="*/ 1201282 h 2434467"/>
              <a:gd name="connsiteX178" fmla="*/ 2160299 w 4720624"/>
              <a:gd name="connsiteY178" fmla="*/ 1201282 h 2434467"/>
              <a:gd name="connsiteX179" fmla="*/ 2147599 w 4720624"/>
              <a:gd name="connsiteY179" fmla="*/ 1258432 h 2434467"/>
              <a:gd name="connsiteX180" fmla="*/ 2052349 w 4720624"/>
              <a:gd name="connsiteY180" fmla="*/ 1252082 h 2434467"/>
              <a:gd name="connsiteX181" fmla="*/ 1976149 w 4720624"/>
              <a:gd name="connsiteY181" fmla="*/ 1112382 h 2434467"/>
              <a:gd name="connsiteX182" fmla="*/ 1931699 w 4720624"/>
              <a:gd name="connsiteY182" fmla="*/ 1074282 h 2434467"/>
              <a:gd name="connsiteX183" fmla="*/ 1887249 w 4720624"/>
              <a:gd name="connsiteY183" fmla="*/ 953632 h 2434467"/>
              <a:gd name="connsiteX184" fmla="*/ 1874549 w 4720624"/>
              <a:gd name="connsiteY184" fmla="*/ 1144132 h 2434467"/>
              <a:gd name="connsiteX185" fmla="*/ 1950749 w 4720624"/>
              <a:gd name="connsiteY185" fmla="*/ 1258432 h 2434467"/>
              <a:gd name="connsiteX186" fmla="*/ 1677699 w 4720624"/>
              <a:gd name="connsiteY186" fmla="*/ 1379082 h 2434467"/>
              <a:gd name="connsiteX187" fmla="*/ 1664999 w 4720624"/>
              <a:gd name="connsiteY187" fmla="*/ 1271132 h 2434467"/>
              <a:gd name="connsiteX188" fmla="*/ 1550699 w 4720624"/>
              <a:gd name="connsiteY188" fmla="*/ 1207632 h 2434467"/>
              <a:gd name="connsiteX189" fmla="*/ 1563399 w 4720624"/>
              <a:gd name="connsiteY189" fmla="*/ 1264782 h 2434467"/>
              <a:gd name="connsiteX190" fmla="*/ 1563399 w 4720624"/>
              <a:gd name="connsiteY190" fmla="*/ 1353682 h 2434467"/>
              <a:gd name="connsiteX191" fmla="*/ 1334799 w 4720624"/>
              <a:gd name="connsiteY191" fmla="*/ 1417182 h 2434467"/>
              <a:gd name="connsiteX192" fmla="*/ 1309399 w 4720624"/>
              <a:gd name="connsiteY192" fmla="*/ 1537832 h 2434467"/>
              <a:gd name="connsiteX193" fmla="*/ 1226849 w 4720624"/>
              <a:gd name="connsiteY193" fmla="*/ 1582282 h 2434467"/>
              <a:gd name="connsiteX194" fmla="*/ 1195099 w 4720624"/>
              <a:gd name="connsiteY194" fmla="*/ 1448932 h 2434467"/>
              <a:gd name="connsiteX195" fmla="*/ 1074449 w 4720624"/>
              <a:gd name="connsiteY195" fmla="*/ 1404482 h 2434467"/>
              <a:gd name="connsiteX196" fmla="*/ 916051 w 4720624"/>
              <a:gd name="connsiteY196" fmla="*/ 1199061 h 2434467"/>
              <a:gd name="connsiteX197" fmla="*/ 884301 w 4720624"/>
              <a:gd name="connsiteY197" fmla="*/ 1033961 h 2434467"/>
              <a:gd name="connsiteX198" fmla="*/ 782349 w 4720624"/>
              <a:gd name="connsiteY198" fmla="*/ 985382 h 2434467"/>
              <a:gd name="connsiteX199" fmla="*/ 629949 w 4720624"/>
              <a:gd name="connsiteY199" fmla="*/ 737732 h 2434467"/>
              <a:gd name="connsiteX200" fmla="*/ 617249 w 4720624"/>
              <a:gd name="connsiteY200" fmla="*/ 820282 h 2434467"/>
              <a:gd name="connsiteX201" fmla="*/ 490249 w 4720624"/>
              <a:gd name="connsiteY201" fmla="*/ 839332 h 2434467"/>
              <a:gd name="connsiteX202" fmla="*/ 483899 w 4720624"/>
              <a:gd name="connsiteY202" fmla="*/ 750432 h 2434467"/>
              <a:gd name="connsiteX203" fmla="*/ 166399 w 4720624"/>
              <a:gd name="connsiteY203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377573 w 4720624"/>
              <a:gd name="connsiteY33" fmla="*/ 1891276 h 2434467"/>
              <a:gd name="connsiteX34" fmla="*/ 2312699 w 4720624"/>
              <a:gd name="connsiteY34" fmla="*/ 20775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922299 w 4720624"/>
              <a:gd name="connsiteY39" fmla="*/ 1779132 h 2434467"/>
              <a:gd name="connsiteX40" fmla="*/ 2941349 w 4720624"/>
              <a:gd name="connsiteY40" fmla="*/ 1925182 h 2434467"/>
              <a:gd name="connsiteX41" fmla="*/ 3036599 w 4720624"/>
              <a:gd name="connsiteY41" fmla="*/ 1728332 h 2434467"/>
              <a:gd name="connsiteX42" fmla="*/ 3106449 w 4720624"/>
              <a:gd name="connsiteY42" fmla="*/ 1709282 h 2434467"/>
              <a:gd name="connsiteX43" fmla="*/ 3036599 w 4720624"/>
              <a:gd name="connsiteY43" fmla="*/ 1474332 h 2434467"/>
              <a:gd name="connsiteX44" fmla="*/ 3190373 w 4720624"/>
              <a:gd name="connsiteY44" fmla="*/ 1516626 h 2434467"/>
              <a:gd name="connsiteX45" fmla="*/ 3233449 w 4720624"/>
              <a:gd name="connsiteY45" fmla="*/ 1448932 h 2434467"/>
              <a:gd name="connsiteX46" fmla="*/ 3277899 w 4720624"/>
              <a:gd name="connsiteY46" fmla="*/ 1677532 h 2434467"/>
              <a:gd name="connsiteX47" fmla="*/ 3328699 w 4720624"/>
              <a:gd name="connsiteY47" fmla="*/ 1607682 h 2434467"/>
              <a:gd name="connsiteX48" fmla="*/ 3366799 w 4720624"/>
              <a:gd name="connsiteY48" fmla="*/ 1487032 h 2434467"/>
              <a:gd name="connsiteX49" fmla="*/ 3525549 w 4720624"/>
              <a:gd name="connsiteY49" fmla="*/ 1537832 h 2434467"/>
              <a:gd name="connsiteX50" fmla="*/ 3462049 w 4720624"/>
              <a:gd name="connsiteY50" fmla="*/ 1715632 h 2434467"/>
              <a:gd name="connsiteX51" fmla="*/ 3544599 w 4720624"/>
              <a:gd name="connsiteY51" fmla="*/ 1709282 h 2434467"/>
              <a:gd name="connsiteX52" fmla="*/ 3322349 w 4720624"/>
              <a:gd name="connsiteY52" fmla="*/ 2090282 h 2434467"/>
              <a:gd name="connsiteX53" fmla="*/ 3608099 w 4720624"/>
              <a:gd name="connsiteY53" fmla="*/ 2033132 h 2434467"/>
              <a:gd name="connsiteX54" fmla="*/ 3665250 w 4720624"/>
              <a:gd name="connsiteY54" fmla="*/ 2141083 h 2434467"/>
              <a:gd name="connsiteX55" fmla="*/ 3563650 w 4720624"/>
              <a:gd name="connsiteY55" fmla="*/ 2337932 h 2434467"/>
              <a:gd name="connsiteX56" fmla="*/ 3526055 w 4720624"/>
              <a:gd name="connsiteY56" fmla="*/ 2428425 h 2434467"/>
              <a:gd name="connsiteX57" fmla="*/ 3671599 w 4720624"/>
              <a:gd name="connsiteY57" fmla="*/ 2395082 h 2434467"/>
              <a:gd name="connsiteX58" fmla="*/ 3741450 w 4720624"/>
              <a:gd name="connsiteY58" fmla="*/ 2268081 h 2434467"/>
              <a:gd name="connsiteX59" fmla="*/ 3912899 w 4720624"/>
              <a:gd name="connsiteY59" fmla="*/ 2433182 h 2434467"/>
              <a:gd name="connsiteX60" fmla="*/ 3868450 w 4720624"/>
              <a:gd name="connsiteY60" fmla="*/ 2160131 h 2434467"/>
              <a:gd name="connsiteX61" fmla="*/ 4058950 w 4720624"/>
              <a:gd name="connsiteY61" fmla="*/ 2179181 h 2434467"/>
              <a:gd name="connsiteX62" fmla="*/ 3982750 w 4720624"/>
              <a:gd name="connsiteY62" fmla="*/ 2020433 h 2434467"/>
              <a:gd name="connsiteX63" fmla="*/ 3899788 w 4720624"/>
              <a:gd name="connsiteY63" fmla="*/ 1995911 h 2434467"/>
              <a:gd name="connsiteX64" fmla="*/ 3906550 w 4720624"/>
              <a:gd name="connsiteY64" fmla="*/ 1925181 h 2434467"/>
              <a:gd name="connsiteX65" fmla="*/ 3881150 w 4720624"/>
              <a:gd name="connsiteY65" fmla="*/ 1906131 h 2434467"/>
              <a:gd name="connsiteX66" fmla="*/ 3906550 w 4720624"/>
              <a:gd name="connsiteY66" fmla="*/ 1817232 h 2434467"/>
              <a:gd name="connsiteX67" fmla="*/ 3855338 w 4720624"/>
              <a:gd name="connsiteY67" fmla="*/ 1735561 h 2434467"/>
              <a:gd name="connsiteX68" fmla="*/ 3773200 w 4720624"/>
              <a:gd name="connsiteY68" fmla="*/ 1721982 h 2434467"/>
              <a:gd name="connsiteX69" fmla="*/ 3951000 w 4720624"/>
              <a:gd name="connsiteY69" fmla="*/ 1626732 h 2434467"/>
              <a:gd name="connsiteX70" fmla="*/ 3741955 w 4720624"/>
              <a:gd name="connsiteY70" fmla="*/ 1526725 h 2434467"/>
              <a:gd name="connsiteX71" fmla="*/ 3766850 w 4720624"/>
              <a:gd name="connsiteY71" fmla="*/ 1467983 h 2434467"/>
              <a:gd name="connsiteX72" fmla="*/ 3696999 w 4720624"/>
              <a:gd name="connsiteY72" fmla="*/ 1379082 h 2434467"/>
              <a:gd name="connsiteX73" fmla="*/ 3887499 w 4720624"/>
              <a:gd name="connsiteY73" fmla="*/ 1264782 h 2434467"/>
              <a:gd name="connsiteX74" fmla="*/ 3887499 w 4720624"/>
              <a:gd name="connsiteY74" fmla="*/ 1099682 h 2434467"/>
              <a:gd name="connsiteX75" fmla="*/ 4065299 w 4720624"/>
              <a:gd name="connsiteY75" fmla="*/ 1264782 h 2434467"/>
              <a:gd name="connsiteX76" fmla="*/ 4141499 w 4720624"/>
              <a:gd name="connsiteY76" fmla="*/ 1029832 h 2434467"/>
              <a:gd name="connsiteX77" fmla="*/ 4243099 w 4720624"/>
              <a:gd name="connsiteY77" fmla="*/ 1144132 h 2434467"/>
              <a:gd name="connsiteX78" fmla="*/ 4236749 w 4720624"/>
              <a:gd name="connsiteY78" fmla="*/ 1296532 h 2434467"/>
              <a:gd name="connsiteX79" fmla="*/ 4376449 w 4720624"/>
              <a:gd name="connsiteY79" fmla="*/ 1239382 h 2434467"/>
              <a:gd name="connsiteX80" fmla="*/ 4268499 w 4720624"/>
              <a:gd name="connsiteY80" fmla="*/ 1531482 h 2434467"/>
              <a:gd name="connsiteX81" fmla="*/ 4434105 w 4720624"/>
              <a:gd name="connsiteY81" fmla="*/ 1501325 h 2434467"/>
              <a:gd name="connsiteX82" fmla="*/ 4579649 w 4720624"/>
              <a:gd name="connsiteY82" fmla="*/ 1455282 h 2434467"/>
              <a:gd name="connsiteX83" fmla="*/ 4637305 w 4720624"/>
              <a:gd name="connsiteY83" fmla="*/ 1380675 h 2434467"/>
              <a:gd name="connsiteX84" fmla="*/ 4719856 w 4720624"/>
              <a:gd name="connsiteY84" fmla="*/ 1253675 h 2434467"/>
              <a:gd name="connsiteX85" fmla="*/ 4655849 w 4720624"/>
              <a:gd name="connsiteY85" fmla="*/ 1112382 h 2434467"/>
              <a:gd name="connsiteX86" fmla="*/ 4662199 w 4720624"/>
              <a:gd name="connsiteY86" fmla="*/ 617082 h 2434467"/>
              <a:gd name="connsiteX87" fmla="*/ 4579649 w 4720624"/>
              <a:gd name="connsiteY87" fmla="*/ 432932 h 2434467"/>
              <a:gd name="connsiteX88" fmla="*/ 4490749 w 4720624"/>
              <a:gd name="connsiteY88" fmla="*/ 610732 h 2434467"/>
              <a:gd name="connsiteX89" fmla="*/ 4338349 w 4720624"/>
              <a:gd name="connsiteY89" fmla="*/ 578982 h 2434467"/>
              <a:gd name="connsiteX90" fmla="*/ 4401849 w 4720624"/>
              <a:gd name="connsiteY90" fmla="*/ 331332 h 2434467"/>
              <a:gd name="connsiteX91" fmla="*/ 4262149 w 4720624"/>
              <a:gd name="connsiteY91" fmla="*/ 439282 h 2434467"/>
              <a:gd name="connsiteX92" fmla="*/ 4147849 w 4720624"/>
              <a:gd name="connsiteY92" fmla="*/ 591682 h 2434467"/>
              <a:gd name="connsiteX93" fmla="*/ 4065299 w 4720624"/>
              <a:gd name="connsiteY93" fmla="*/ 553582 h 2434467"/>
              <a:gd name="connsiteX94" fmla="*/ 4103399 w 4720624"/>
              <a:gd name="connsiteY94" fmla="*/ 464682 h 2434467"/>
              <a:gd name="connsiteX95" fmla="*/ 4128799 w 4720624"/>
              <a:gd name="connsiteY95" fmla="*/ 331332 h 2434467"/>
              <a:gd name="connsiteX96" fmla="*/ 4033549 w 4720624"/>
              <a:gd name="connsiteY96" fmla="*/ 426582 h 2434467"/>
              <a:gd name="connsiteX97" fmla="*/ 3887499 w 4720624"/>
              <a:gd name="connsiteY97" fmla="*/ 267832 h 2434467"/>
              <a:gd name="connsiteX98" fmla="*/ 3938299 w 4720624"/>
              <a:gd name="connsiteY98" fmla="*/ 458332 h 2434467"/>
              <a:gd name="connsiteX99" fmla="*/ 3925599 w 4720624"/>
              <a:gd name="connsiteY99" fmla="*/ 585332 h 2434467"/>
              <a:gd name="connsiteX100" fmla="*/ 3887499 w 4720624"/>
              <a:gd name="connsiteY100" fmla="*/ 648832 h 2434467"/>
              <a:gd name="connsiteX101" fmla="*/ 3798599 w 4720624"/>
              <a:gd name="connsiteY101" fmla="*/ 610732 h 2434467"/>
              <a:gd name="connsiteX102" fmla="*/ 3792249 w 4720624"/>
              <a:gd name="connsiteY102" fmla="*/ 502782 h 2434467"/>
              <a:gd name="connsiteX103" fmla="*/ 3716049 w 4720624"/>
              <a:gd name="connsiteY103" fmla="*/ 451982 h 2434467"/>
              <a:gd name="connsiteX104" fmla="*/ 3658899 w 4720624"/>
              <a:gd name="connsiteY104" fmla="*/ 483732 h 2434467"/>
              <a:gd name="connsiteX105" fmla="*/ 3709699 w 4720624"/>
              <a:gd name="connsiteY105" fmla="*/ 572632 h 2434467"/>
              <a:gd name="connsiteX106" fmla="*/ 3690649 w 4720624"/>
              <a:gd name="connsiteY106" fmla="*/ 585332 h 2434467"/>
              <a:gd name="connsiteX107" fmla="*/ 3627149 w 4720624"/>
              <a:gd name="connsiteY107" fmla="*/ 566282 h 2434467"/>
              <a:gd name="connsiteX108" fmla="*/ 3595399 w 4720624"/>
              <a:gd name="connsiteY108" fmla="*/ 471032 h 2434467"/>
              <a:gd name="connsiteX109" fmla="*/ 3671599 w 4720624"/>
              <a:gd name="connsiteY109" fmla="*/ 337682 h 2434467"/>
              <a:gd name="connsiteX110" fmla="*/ 3525549 w 4720624"/>
              <a:gd name="connsiteY110" fmla="*/ 331332 h 2434467"/>
              <a:gd name="connsiteX111" fmla="*/ 3646199 w 4720624"/>
              <a:gd name="connsiteY111" fmla="*/ 255132 h 2434467"/>
              <a:gd name="connsiteX112" fmla="*/ 3614449 w 4720624"/>
              <a:gd name="connsiteY112" fmla="*/ 134482 h 2434467"/>
              <a:gd name="connsiteX113" fmla="*/ 3653056 w 4720624"/>
              <a:gd name="connsiteY113" fmla="*/ 47175 h 2434467"/>
              <a:gd name="connsiteX114" fmla="*/ 3557299 w 4720624"/>
              <a:gd name="connsiteY114" fmla="*/ 109082 h 2434467"/>
              <a:gd name="connsiteX115" fmla="*/ 3481099 w 4720624"/>
              <a:gd name="connsiteY115" fmla="*/ 197982 h 2434467"/>
              <a:gd name="connsiteX116" fmla="*/ 3455699 w 4720624"/>
              <a:gd name="connsiteY116" fmla="*/ 153532 h 2434467"/>
              <a:gd name="connsiteX117" fmla="*/ 3379499 w 4720624"/>
              <a:gd name="connsiteY117" fmla="*/ 153532 h 2434467"/>
              <a:gd name="connsiteX118" fmla="*/ 3379499 w 4720624"/>
              <a:gd name="connsiteY118" fmla="*/ 223382 h 2434467"/>
              <a:gd name="connsiteX119" fmla="*/ 3290599 w 4720624"/>
              <a:gd name="connsiteY119" fmla="*/ 96382 h 2434467"/>
              <a:gd name="connsiteX120" fmla="*/ 3182649 w 4720624"/>
              <a:gd name="connsiteY120" fmla="*/ 45582 h 2434467"/>
              <a:gd name="connsiteX121" fmla="*/ 3208556 w 4720624"/>
              <a:gd name="connsiteY121" fmla="*/ 180525 h 2434467"/>
              <a:gd name="connsiteX122" fmla="*/ 3284249 w 4720624"/>
              <a:gd name="connsiteY122" fmla="*/ 286882 h 2434467"/>
              <a:gd name="connsiteX123" fmla="*/ 3144549 w 4720624"/>
              <a:gd name="connsiteY123" fmla="*/ 236082 h 2434467"/>
              <a:gd name="connsiteX124" fmla="*/ 3074699 w 4720624"/>
              <a:gd name="connsiteY124" fmla="*/ 242432 h 2434467"/>
              <a:gd name="connsiteX125" fmla="*/ 3011199 w 4720624"/>
              <a:gd name="connsiteY125" fmla="*/ 312282 h 2434467"/>
              <a:gd name="connsiteX126" fmla="*/ 2763549 w 4720624"/>
              <a:gd name="connsiteY126" fmla="*/ 331332 h 2434467"/>
              <a:gd name="connsiteX127" fmla="*/ 2814349 w 4720624"/>
              <a:gd name="connsiteY127" fmla="*/ 236082 h 2434467"/>
              <a:gd name="connsiteX128" fmla="*/ 2636549 w 4720624"/>
              <a:gd name="connsiteY128" fmla="*/ 229732 h 2434467"/>
              <a:gd name="connsiteX129" fmla="*/ 2452399 w 4720624"/>
              <a:gd name="connsiteY129" fmla="*/ 255132 h 2434467"/>
              <a:gd name="connsiteX130" fmla="*/ 2490499 w 4720624"/>
              <a:gd name="connsiteY130" fmla="*/ 159882 h 2434467"/>
              <a:gd name="connsiteX131" fmla="*/ 2319049 w 4720624"/>
              <a:gd name="connsiteY131" fmla="*/ 70982 h 2434467"/>
              <a:gd name="connsiteX132" fmla="*/ 2115849 w 4720624"/>
              <a:gd name="connsiteY132" fmla="*/ 1132 h 2434467"/>
              <a:gd name="connsiteX133" fmla="*/ 1518949 w 4720624"/>
              <a:gd name="connsiteY133" fmla="*/ 128132 h 2434467"/>
              <a:gd name="connsiteX134" fmla="*/ 1817399 w 4720624"/>
              <a:gd name="connsiteY134" fmla="*/ 178932 h 2434467"/>
              <a:gd name="connsiteX135" fmla="*/ 2134899 w 4720624"/>
              <a:gd name="connsiteY135" fmla="*/ 128132 h 2434467"/>
              <a:gd name="connsiteX136" fmla="*/ 2287299 w 4720624"/>
              <a:gd name="connsiteY136" fmla="*/ 197982 h 2434467"/>
              <a:gd name="connsiteX137" fmla="*/ 2287299 w 4720624"/>
              <a:gd name="connsiteY137" fmla="*/ 305932 h 2434467"/>
              <a:gd name="connsiteX138" fmla="*/ 2223799 w 4720624"/>
              <a:gd name="connsiteY138" fmla="*/ 305932 h 2434467"/>
              <a:gd name="connsiteX139" fmla="*/ 2141249 w 4720624"/>
              <a:gd name="connsiteY139" fmla="*/ 420232 h 2434467"/>
              <a:gd name="connsiteX140" fmla="*/ 2217449 w 4720624"/>
              <a:gd name="connsiteY140" fmla="*/ 420232 h 2434467"/>
              <a:gd name="connsiteX141" fmla="*/ 2363499 w 4720624"/>
              <a:gd name="connsiteY141" fmla="*/ 318632 h 2434467"/>
              <a:gd name="connsiteX142" fmla="*/ 2388899 w 4720624"/>
              <a:gd name="connsiteY142" fmla="*/ 502782 h 2434467"/>
              <a:gd name="connsiteX143" fmla="*/ 2433349 w 4720624"/>
              <a:gd name="connsiteY143" fmla="*/ 426582 h 2434467"/>
              <a:gd name="connsiteX144" fmla="*/ 2458749 w 4720624"/>
              <a:gd name="connsiteY144" fmla="*/ 363082 h 2434467"/>
              <a:gd name="connsiteX145" fmla="*/ 2623849 w 4720624"/>
              <a:gd name="connsiteY145" fmla="*/ 451982 h 2434467"/>
              <a:gd name="connsiteX146" fmla="*/ 2579399 w 4720624"/>
              <a:gd name="connsiteY146" fmla="*/ 566282 h 2434467"/>
              <a:gd name="connsiteX147" fmla="*/ 2680999 w 4720624"/>
              <a:gd name="connsiteY147" fmla="*/ 528182 h 2434467"/>
              <a:gd name="connsiteX148" fmla="*/ 2820699 w 4720624"/>
              <a:gd name="connsiteY148" fmla="*/ 528182 h 2434467"/>
              <a:gd name="connsiteX149" fmla="*/ 2706399 w 4720624"/>
              <a:gd name="connsiteY149" fmla="*/ 648832 h 2434467"/>
              <a:gd name="connsiteX150" fmla="*/ 2661949 w 4720624"/>
              <a:gd name="connsiteY150" fmla="*/ 718682 h 2434467"/>
              <a:gd name="connsiteX151" fmla="*/ 2782599 w 4720624"/>
              <a:gd name="connsiteY151" fmla="*/ 725032 h 2434467"/>
              <a:gd name="connsiteX152" fmla="*/ 2833399 w 4720624"/>
              <a:gd name="connsiteY152" fmla="*/ 693282 h 2434467"/>
              <a:gd name="connsiteX153" fmla="*/ 2903249 w 4720624"/>
              <a:gd name="connsiteY153" fmla="*/ 642482 h 2434467"/>
              <a:gd name="connsiteX154" fmla="*/ 2998499 w 4720624"/>
              <a:gd name="connsiteY154" fmla="*/ 661532 h 2434467"/>
              <a:gd name="connsiteX155" fmla="*/ 3030249 w 4720624"/>
              <a:gd name="connsiteY155" fmla="*/ 623432 h 2434467"/>
              <a:gd name="connsiteX156" fmla="*/ 3138199 w 4720624"/>
              <a:gd name="connsiteY156" fmla="*/ 655182 h 2434467"/>
              <a:gd name="connsiteX157" fmla="*/ 3119149 w 4720624"/>
              <a:gd name="connsiteY157" fmla="*/ 788532 h 2434467"/>
              <a:gd name="connsiteX158" fmla="*/ 3195349 w 4720624"/>
              <a:gd name="connsiteY158" fmla="*/ 686932 h 2434467"/>
              <a:gd name="connsiteX159" fmla="*/ 3252499 w 4720624"/>
              <a:gd name="connsiteY159" fmla="*/ 610732 h 2434467"/>
              <a:gd name="connsiteX160" fmla="*/ 3519199 w 4720624"/>
              <a:gd name="connsiteY160" fmla="*/ 807582 h 2434467"/>
              <a:gd name="connsiteX161" fmla="*/ 3347749 w 4720624"/>
              <a:gd name="connsiteY161" fmla="*/ 966332 h 2434467"/>
              <a:gd name="connsiteX162" fmla="*/ 3328699 w 4720624"/>
              <a:gd name="connsiteY162" fmla="*/ 1029832 h 2434467"/>
              <a:gd name="connsiteX163" fmla="*/ 3004849 w 4720624"/>
              <a:gd name="connsiteY163" fmla="*/ 1036182 h 2434467"/>
              <a:gd name="connsiteX164" fmla="*/ 2998499 w 4720624"/>
              <a:gd name="connsiteY164" fmla="*/ 947282 h 2434467"/>
              <a:gd name="connsiteX165" fmla="*/ 2922299 w 4720624"/>
              <a:gd name="connsiteY165" fmla="*/ 883782 h 2434467"/>
              <a:gd name="connsiteX166" fmla="*/ 2954049 w 4720624"/>
              <a:gd name="connsiteY166" fmla="*/ 1023482 h 2434467"/>
              <a:gd name="connsiteX167" fmla="*/ 2954049 w 4720624"/>
              <a:gd name="connsiteY167" fmla="*/ 1055232 h 2434467"/>
              <a:gd name="connsiteX168" fmla="*/ 2928649 w 4720624"/>
              <a:gd name="connsiteY168" fmla="*/ 1175882 h 2434467"/>
              <a:gd name="connsiteX169" fmla="*/ 2763549 w 4720624"/>
              <a:gd name="connsiteY169" fmla="*/ 1017132 h 2434467"/>
              <a:gd name="connsiteX170" fmla="*/ 2769899 w 4720624"/>
              <a:gd name="connsiteY170" fmla="*/ 1086982 h 2434467"/>
              <a:gd name="connsiteX171" fmla="*/ 2757199 w 4720624"/>
              <a:gd name="connsiteY171" fmla="*/ 1175882 h 2434467"/>
              <a:gd name="connsiteX172" fmla="*/ 2528599 w 4720624"/>
              <a:gd name="connsiteY172" fmla="*/ 1207632 h 2434467"/>
              <a:gd name="connsiteX173" fmla="*/ 2338099 w 4720624"/>
              <a:gd name="connsiteY173" fmla="*/ 1283832 h 2434467"/>
              <a:gd name="connsiteX174" fmla="*/ 2420649 w 4720624"/>
              <a:gd name="connsiteY174" fmla="*/ 947282 h 2434467"/>
              <a:gd name="connsiteX175" fmla="*/ 2319049 w 4720624"/>
              <a:gd name="connsiteY175" fmla="*/ 1061582 h 2434467"/>
              <a:gd name="connsiteX176" fmla="*/ 2179349 w 4720624"/>
              <a:gd name="connsiteY176" fmla="*/ 998082 h 2434467"/>
              <a:gd name="connsiteX177" fmla="*/ 2287299 w 4720624"/>
              <a:gd name="connsiteY177" fmla="*/ 1106032 h 2434467"/>
              <a:gd name="connsiteX178" fmla="*/ 2242849 w 4720624"/>
              <a:gd name="connsiteY178" fmla="*/ 1201282 h 2434467"/>
              <a:gd name="connsiteX179" fmla="*/ 2160299 w 4720624"/>
              <a:gd name="connsiteY179" fmla="*/ 1201282 h 2434467"/>
              <a:gd name="connsiteX180" fmla="*/ 2147599 w 4720624"/>
              <a:gd name="connsiteY180" fmla="*/ 1258432 h 2434467"/>
              <a:gd name="connsiteX181" fmla="*/ 2052349 w 4720624"/>
              <a:gd name="connsiteY181" fmla="*/ 1252082 h 2434467"/>
              <a:gd name="connsiteX182" fmla="*/ 1976149 w 4720624"/>
              <a:gd name="connsiteY182" fmla="*/ 1112382 h 2434467"/>
              <a:gd name="connsiteX183" fmla="*/ 1931699 w 4720624"/>
              <a:gd name="connsiteY183" fmla="*/ 1074282 h 2434467"/>
              <a:gd name="connsiteX184" fmla="*/ 1887249 w 4720624"/>
              <a:gd name="connsiteY184" fmla="*/ 953632 h 2434467"/>
              <a:gd name="connsiteX185" fmla="*/ 1874549 w 4720624"/>
              <a:gd name="connsiteY185" fmla="*/ 1144132 h 2434467"/>
              <a:gd name="connsiteX186" fmla="*/ 1950749 w 4720624"/>
              <a:gd name="connsiteY186" fmla="*/ 1258432 h 2434467"/>
              <a:gd name="connsiteX187" fmla="*/ 1677699 w 4720624"/>
              <a:gd name="connsiteY187" fmla="*/ 1379082 h 2434467"/>
              <a:gd name="connsiteX188" fmla="*/ 1664999 w 4720624"/>
              <a:gd name="connsiteY188" fmla="*/ 1271132 h 2434467"/>
              <a:gd name="connsiteX189" fmla="*/ 1550699 w 4720624"/>
              <a:gd name="connsiteY189" fmla="*/ 1207632 h 2434467"/>
              <a:gd name="connsiteX190" fmla="*/ 1563399 w 4720624"/>
              <a:gd name="connsiteY190" fmla="*/ 1264782 h 2434467"/>
              <a:gd name="connsiteX191" fmla="*/ 1563399 w 4720624"/>
              <a:gd name="connsiteY191" fmla="*/ 1353682 h 2434467"/>
              <a:gd name="connsiteX192" fmla="*/ 1334799 w 4720624"/>
              <a:gd name="connsiteY192" fmla="*/ 1417182 h 2434467"/>
              <a:gd name="connsiteX193" fmla="*/ 1309399 w 4720624"/>
              <a:gd name="connsiteY193" fmla="*/ 1537832 h 2434467"/>
              <a:gd name="connsiteX194" fmla="*/ 1226849 w 4720624"/>
              <a:gd name="connsiteY194" fmla="*/ 1582282 h 2434467"/>
              <a:gd name="connsiteX195" fmla="*/ 1195099 w 4720624"/>
              <a:gd name="connsiteY195" fmla="*/ 1448932 h 2434467"/>
              <a:gd name="connsiteX196" fmla="*/ 1074449 w 4720624"/>
              <a:gd name="connsiteY196" fmla="*/ 1404482 h 2434467"/>
              <a:gd name="connsiteX197" fmla="*/ 916051 w 4720624"/>
              <a:gd name="connsiteY197" fmla="*/ 1199061 h 2434467"/>
              <a:gd name="connsiteX198" fmla="*/ 884301 w 4720624"/>
              <a:gd name="connsiteY198" fmla="*/ 1033961 h 2434467"/>
              <a:gd name="connsiteX199" fmla="*/ 782349 w 4720624"/>
              <a:gd name="connsiteY199" fmla="*/ 985382 h 2434467"/>
              <a:gd name="connsiteX200" fmla="*/ 629949 w 4720624"/>
              <a:gd name="connsiteY200" fmla="*/ 737732 h 2434467"/>
              <a:gd name="connsiteX201" fmla="*/ 617249 w 4720624"/>
              <a:gd name="connsiteY201" fmla="*/ 820282 h 2434467"/>
              <a:gd name="connsiteX202" fmla="*/ 490249 w 4720624"/>
              <a:gd name="connsiteY202" fmla="*/ 839332 h 2434467"/>
              <a:gd name="connsiteX203" fmla="*/ 483899 w 4720624"/>
              <a:gd name="connsiteY203" fmla="*/ 750432 h 2434467"/>
              <a:gd name="connsiteX204" fmla="*/ 166399 w 4720624"/>
              <a:gd name="connsiteY204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12699 w 4720624"/>
              <a:gd name="connsiteY34" fmla="*/ 20775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922299 w 4720624"/>
              <a:gd name="connsiteY39" fmla="*/ 1779132 h 2434467"/>
              <a:gd name="connsiteX40" fmla="*/ 2941349 w 4720624"/>
              <a:gd name="connsiteY40" fmla="*/ 1925182 h 2434467"/>
              <a:gd name="connsiteX41" fmla="*/ 3036599 w 4720624"/>
              <a:gd name="connsiteY41" fmla="*/ 1728332 h 2434467"/>
              <a:gd name="connsiteX42" fmla="*/ 3106449 w 4720624"/>
              <a:gd name="connsiteY42" fmla="*/ 1709282 h 2434467"/>
              <a:gd name="connsiteX43" fmla="*/ 3036599 w 4720624"/>
              <a:gd name="connsiteY43" fmla="*/ 1474332 h 2434467"/>
              <a:gd name="connsiteX44" fmla="*/ 3190373 w 4720624"/>
              <a:gd name="connsiteY44" fmla="*/ 1516626 h 2434467"/>
              <a:gd name="connsiteX45" fmla="*/ 3233449 w 4720624"/>
              <a:gd name="connsiteY45" fmla="*/ 1448932 h 2434467"/>
              <a:gd name="connsiteX46" fmla="*/ 3277899 w 4720624"/>
              <a:gd name="connsiteY46" fmla="*/ 1677532 h 2434467"/>
              <a:gd name="connsiteX47" fmla="*/ 3328699 w 4720624"/>
              <a:gd name="connsiteY47" fmla="*/ 1607682 h 2434467"/>
              <a:gd name="connsiteX48" fmla="*/ 3366799 w 4720624"/>
              <a:gd name="connsiteY48" fmla="*/ 1487032 h 2434467"/>
              <a:gd name="connsiteX49" fmla="*/ 3525549 w 4720624"/>
              <a:gd name="connsiteY49" fmla="*/ 1537832 h 2434467"/>
              <a:gd name="connsiteX50" fmla="*/ 3462049 w 4720624"/>
              <a:gd name="connsiteY50" fmla="*/ 1715632 h 2434467"/>
              <a:gd name="connsiteX51" fmla="*/ 3544599 w 4720624"/>
              <a:gd name="connsiteY51" fmla="*/ 1709282 h 2434467"/>
              <a:gd name="connsiteX52" fmla="*/ 3322349 w 4720624"/>
              <a:gd name="connsiteY52" fmla="*/ 2090282 h 2434467"/>
              <a:gd name="connsiteX53" fmla="*/ 3608099 w 4720624"/>
              <a:gd name="connsiteY53" fmla="*/ 2033132 h 2434467"/>
              <a:gd name="connsiteX54" fmla="*/ 3665250 w 4720624"/>
              <a:gd name="connsiteY54" fmla="*/ 2141083 h 2434467"/>
              <a:gd name="connsiteX55" fmla="*/ 3563650 w 4720624"/>
              <a:gd name="connsiteY55" fmla="*/ 2337932 h 2434467"/>
              <a:gd name="connsiteX56" fmla="*/ 3526055 w 4720624"/>
              <a:gd name="connsiteY56" fmla="*/ 2428425 h 2434467"/>
              <a:gd name="connsiteX57" fmla="*/ 3671599 w 4720624"/>
              <a:gd name="connsiteY57" fmla="*/ 2395082 h 2434467"/>
              <a:gd name="connsiteX58" fmla="*/ 3741450 w 4720624"/>
              <a:gd name="connsiteY58" fmla="*/ 2268081 h 2434467"/>
              <a:gd name="connsiteX59" fmla="*/ 3912899 w 4720624"/>
              <a:gd name="connsiteY59" fmla="*/ 2433182 h 2434467"/>
              <a:gd name="connsiteX60" fmla="*/ 3868450 w 4720624"/>
              <a:gd name="connsiteY60" fmla="*/ 2160131 h 2434467"/>
              <a:gd name="connsiteX61" fmla="*/ 4058950 w 4720624"/>
              <a:gd name="connsiteY61" fmla="*/ 2179181 h 2434467"/>
              <a:gd name="connsiteX62" fmla="*/ 3982750 w 4720624"/>
              <a:gd name="connsiteY62" fmla="*/ 2020433 h 2434467"/>
              <a:gd name="connsiteX63" fmla="*/ 3899788 w 4720624"/>
              <a:gd name="connsiteY63" fmla="*/ 1995911 h 2434467"/>
              <a:gd name="connsiteX64" fmla="*/ 3906550 w 4720624"/>
              <a:gd name="connsiteY64" fmla="*/ 1925181 h 2434467"/>
              <a:gd name="connsiteX65" fmla="*/ 3881150 w 4720624"/>
              <a:gd name="connsiteY65" fmla="*/ 1906131 h 2434467"/>
              <a:gd name="connsiteX66" fmla="*/ 3906550 w 4720624"/>
              <a:gd name="connsiteY66" fmla="*/ 1817232 h 2434467"/>
              <a:gd name="connsiteX67" fmla="*/ 3855338 w 4720624"/>
              <a:gd name="connsiteY67" fmla="*/ 1735561 h 2434467"/>
              <a:gd name="connsiteX68" fmla="*/ 3773200 w 4720624"/>
              <a:gd name="connsiteY68" fmla="*/ 1721982 h 2434467"/>
              <a:gd name="connsiteX69" fmla="*/ 3951000 w 4720624"/>
              <a:gd name="connsiteY69" fmla="*/ 1626732 h 2434467"/>
              <a:gd name="connsiteX70" fmla="*/ 3741955 w 4720624"/>
              <a:gd name="connsiteY70" fmla="*/ 1526725 h 2434467"/>
              <a:gd name="connsiteX71" fmla="*/ 3766850 w 4720624"/>
              <a:gd name="connsiteY71" fmla="*/ 1467983 h 2434467"/>
              <a:gd name="connsiteX72" fmla="*/ 3696999 w 4720624"/>
              <a:gd name="connsiteY72" fmla="*/ 1379082 h 2434467"/>
              <a:gd name="connsiteX73" fmla="*/ 3887499 w 4720624"/>
              <a:gd name="connsiteY73" fmla="*/ 1264782 h 2434467"/>
              <a:gd name="connsiteX74" fmla="*/ 3887499 w 4720624"/>
              <a:gd name="connsiteY74" fmla="*/ 1099682 h 2434467"/>
              <a:gd name="connsiteX75" fmla="*/ 4065299 w 4720624"/>
              <a:gd name="connsiteY75" fmla="*/ 1264782 h 2434467"/>
              <a:gd name="connsiteX76" fmla="*/ 4141499 w 4720624"/>
              <a:gd name="connsiteY76" fmla="*/ 1029832 h 2434467"/>
              <a:gd name="connsiteX77" fmla="*/ 4243099 w 4720624"/>
              <a:gd name="connsiteY77" fmla="*/ 1144132 h 2434467"/>
              <a:gd name="connsiteX78" fmla="*/ 4236749 w 4720624"/>
              <a:gd name="connsiteY78" fmla="*/ 1296532 h 2434467"/>
              <a:gd name="connsiteX79" fmla="*/ 4376449 w 4720624"/>
              <a:gd name="connsiteY79" fmla="*/ 1239382 h 2434467"/>
              <a:gd name="connsiteX80" fmla="*/ 4268499 w 4720624"/>
              <a:gd name="connsiteY80" fmla="*/ 1531482 h 2434467"/>
              <a:gd name="connsiteX81" fmla="*/ 4434105 w 4720624"/>
              <a:gd name="connsiteY81" fmla="*/ 1501325 h 2434467"/>
              <a:gd name="connsiteX82" fmla="*/ 4579649 w 4720624"/>
              <a:gd name="connsiteY82" fmla="*/ 1455282 h 2434467"/>
              <a:gd name="connsiteX83" fmla="*/ 4637305 w 4720624"/>
              <a:gd name="connsiteY83" fmla="*/ 1380675 h 2434467"/>
              <a:gd name="connsiteX84" fmla="*/ 4719856 w 4720624"/>
              <a:gd name="connsiteY84" fmla="*/ 1253675 h 2434467"/>
              <a:gd name="connsiteX85" fmla="*/ 4655849 w 4720624"/>
              <a:gd name="connsiteY85" fmla="*/ 1112382 h 2434467"/>
              <a:gd name="connsiteX86" fmla="*/ 4662199 w 4720624"/>
              <a:gd name="connsiteY86" fmla="*/ 617082 h 2434467"/>
              <a:gd name="connsiteX87" fmla="*/ 4579649 w 4720624"/>
              <a:gd name="connsiteY87" fmla="*/ 432932 h 2434467"/>
              <a:gd name="connsiteX88" fmla="*/ 4490749 w 4720624"/>
              <a:gd name="connsiteY88" fmla="*/ 610732 h 2434467"/>
              <a:gd name="connsiteX89" fmla="*/ 4338349 w 4720624"/>
              <a:gd name="connsiteY89" fmla="*/ 578982 h 2434467"/>
              <a:gd name="connsiteX90" fmla="*/ 4401849 w 4720624"/>
              <a:gd name="connsiteY90" fmla="*/ 331332 h 2434467"/>
              <a:gd name="connsiteX91" fmla="*/ 4262149 w 4720624"/>
              <a:gd name="connsiteY91" fmla="*/ 439282 h 2434467"/>
              <a:gd name="connsiteX92" fmla="*/ 4147849 w 4720624"/>
              <a:gd name="connsiteY92" fmla="*/ 591682 h 2434467"/>
              <a:gd name="connsiteX93" fmla="*/ 4065299 w 4720624"/>
              <a:gd name="connsiteY93" fmla="*/ 553582 h 2434467"/>
              <a:gd name="connsiteX94" fmla="*/ 4103399 w 4720624"/>
              <a:gd name="connsiteY94" fmla="*/ 464682 h 2434467"/>
              <a:gd name="connsiteX95" fmla="*/ 4128799 w 4720624"/>
              <a:gd name="connsiteY95" fmla="*/ 331332 h 2434467"/>
              <a:gd name="connsiteX96" fmla="*/ 4033549 w 4720624"/>
              <a:gd name="connsiteY96" fmla="*/ 426582 h 2434467"/>
              <a:gd name="connsiteX97" fmla="*/ 3887499 w 4720624"/>
              <a:gd name="connsiteY97" fmla="*/ 267832 h 2434467"/>
              <a:gd name="connsiteX98" fmla="*/ 3938299 w 4720624"/>
              <a:gd name="connsiteY98" fmla="*/ 458332 h 2434467"/>
              <a:gd name="connsiteX99" fmla="*/ 3925599 w 4720624"/>
              <a:gd name="connsiteY99" fmla="*/ 585332 h 2434467"/>
              <a:gd name="connsiteX100" fmla="*/ 3887499 w 4720624"/>
              <a:gd name="connsiteY100" fmla="*/ 648832 h 2434467"/>
              <a:gd name="connsiteX101" fmla="*/ 3798599 w 4720624"/>
              <a:gd name="connsiteY101" fmla="*/ 610732 h 2434467"/>
              <a:gd name="connsiteX102" fmla="*/ 3792249 w 4720624"/>
              <a:gd name="connsiteY102" fmla="*/ 502782 h 2434467"/>
              <a:gd name="connsiteX103" fmla="*/ 3716049 w 4720624"/>
              <a:gd name="connsiteY103" fmla="*/ 451982 h 2434467"/>
              <a:gd name="connsiteX104" fmla="*/ 3658899 w 4720624"/>
              <a:gd name="connsiteY104" fmla="*/ 483732 h 2434467"/>
              <a:gd name="connsiteX105" fmla="*/ 3709699 w 4720624"/>
              <a:gd name="connsiteY105" fmla="*/ 572632 h 2434467"/>
              <a:gd name="connsiteX106" fmla="*/ 3690649 w 4720624"/>
              <a:gd name="connsiteY106" fmla="*/ 585332 h 2434467"/>
              <a:gd name="connsiteX107" fmla="*/ 3627149 w 4720624"/>
              <a:gd name="connsiteY107" fmla="*/ 566282 h 2434467"/>
              <a:gd name="connsiteX108" fmla="*/ 3595399 w 4720624"/>
              <a:gd name="connsiteY108" fmla="*/ 471032 h 2434467"/>
              <a:gd name="connsiteX109" fmla="*/ 3671599 w 4720624"/>
              <a:gd name="connsiteY109" fmla="*/ 337682 h 2434467"/>
              <a:gd name="connsiteX110" fmla="*/ 3525549 w 4720624"/>
              <a:gd name="connsiteY110" fmla="*/ 331332 h 2434467"/>
              <a:gd name="connsiteX111" fmla="*/ 3646199 w 4720624"/>
              <a:gd name="connsiteY111" fmla="*/ 255132 h 2434467"/>
              <a:gd name="connsiteX112" fmla="*/ 3614449 w 4720624"/>
              <a:gd name="connsiteY112" fmla="*/ 134482 h 2434467"/>
              <a:gd name="connsiteX113" fmla="*/ 3653056 w 4720624"/>
              <a:gd name="connsiteY113" fmla="*/ 47175 h 2434467"/>
              <a:gd name="connsiteX114" fmla="*/ 3557299 w 4720624"/>
              <a:gd name="connsiteY114" fmla="*/ 109082 h 2434467"/>
              <a:gd name="connsiteX115" fmla="*/ 3481099 w 4720624"/>
              <a:gd name="connsiteY115" fmla="*/ 197982 h 2434467"/>
              <a:gd name="connsiteX116" fmla="*/ 3455699 w 4720624"/>
              <a:gd name="connsiteY116" fmla="*/ 153532 h 2434467"/>
              <a:gd name="connsiteX117" fmla="*/ 3379499 w 4720624"/>
              <a:gd name="connsiteY117" fmla="*/ 153532 h 2434467"/>
              <a:gd name="connsiteX118" fmla="*/ 3379499 w 4720624"/>
              <a:gd name="connsiteY118" fmla="*/ 223382 h 2434467"/>
              <a:gd name="connsiteX119" fmla="*/ 3290599 w 4720624"/>
              <a:gd name="connsiteY119" fmla="*/ 96382 h 2434467"/>
              <a:gd name="connsiteX120" fmla="*/ 3182649 w 4720624"/>
              <a:gd name="connsiteY120" fmla="*/ 45582 h 2434467"/>
              <a:gd name="connsiteX121" fmla="*/ 3208556 w 4720624"/>
              <a:gd name="connsiteY121" fmla="*/ 180525 h 2434467"/>
              <a:gd name="connsiteX122" fmla="*/ 3284249 w 4720624"/>
              <a:gd name="connsiteY122" fmla="*/ 286882 h 2434467"/>
              <a:gd name="connsiteX123" fmla="*/ 3144549 w 4720624"/>
              <a:gd name="connsiteY123" fmla="*/ 236082 h 2434467"/>
              <a:gd name="connsiteX124" fmla="*/ 3074699 w 4720624"/>
              <a:gd name="connsiteY124" fmla="*/ 242432 h 2434467"/>
              <a:gd name="connsiteX125" fmla="*/ 3011199 w 4720624"/>
              <a:gd name="connsiteY125" fmla="*/ 312282 h 2434467"/>
              <a:gd name="connsiteX126" fmla="*/ 2763549 w 4720624"/>
              <a:gd name="connsiteY126" fmla="*/ 331332 h 2434467"/>
              <a:gd name="connsiteX127" fmla="*/ 2814349 w 4720624"/>
              <a:gd name="connsiteY127" fmla="*/ 236082 h 2434467"/>
              <a:gd name="connsiteX128" fmla="*/ 2636549 w 4720624"/>
              <a:gd name="connsiteY128" fmla="*/ 229732 h 2434467"/>
              <a:gd name="connsiteX129" fmla="*/ 2452399 w 4720624"/>
              <a:gd name="connsiteY129" fmla="*/ 255132 h 2434467"/>
              <a:gd name="connsiteX130" fmla="*/ 2490499 w 4720624"/>
              <a:gd name="connsiteY130" fmla="*/ 159882 h 2434467"/>
              <a:gd name="connsiteX131" fmla="*/ 2319049 w 4720624"/>
              <a:gd name="connsiteY131" fmla="*/ 70982 h 2434467"/>
              <a:gd name="connsiteX132" fmla="*/ 2115849 w 4720624"/>
              <a:gd name="connsiteY132" fmla="*/ 1132 h 2434467"/>
              <a:gd name="connsiteX133" fmla="*/ 1518949 w 4720624"/>
              <a:gd name="connsiteY133" fmla="*/ 128132 h 2434467"/>
              <a:gd name="connsiteX134" fmla="*/ 1817399 w 4720624"/>
              <a:gd name="connsiteY134" fmla="*/ 178932 h 2434467"/>
              <a:gd name="connsiteX135" fmla="*/ 2134899 w 4720624"/>
              <a:gd name="connsiteY135" fmla="*/ 128132 h 2434467"/>
              <a:gd name="connsiteX136" fmla="*/ 2287299 w 4720624"/>
              <a:gd name="connsiteY136" fmla="*/ 197982 h 2434467"/>
              <a:gd name="connsiteX137" fmla="*/ 2287299 w 4720624"/>
              <a:gd name="connsiteY137" fmla="*/ 305932 h 2434467"/>
              <a:gd name="connsiteX138" fmla="*/ 2223799 w 4720624"/>
              <a:gd name="connsiteY138" fmla="*/ 305932 h 2434467"/>
              <a:gd name="connsiteX139" fmla="*/ 2141249 w 4720624"/>
              <a:gd name="connsiteY139" fmla="*/ 420232 h 2434467"/>
              <a:gd name="connsiteX140" fmla="*/ 2217449 w 4720624"/>
              <a:gd name="connsiteY140" fmla="*/ 420232 h 2434467"/>
              <a:gd name="connsiteX141" fmla="*/ 2363499 w 4720624"/>
              <a:gd name="connsiteY141" fmla="*/ 318632 h 2434467"/>
              <a:gd name="connsiteX142" fmla="*/ 2388899 w 4720624"/>
              <a:gd name="connsiteY142" fmla="*/ 502782 h 2434467"/>
              <a:gd name="connsiteX143" fmla="*/ 2433349 w 4720624"/>
              <a:gd name="connsiteY143" fmla="*/ 426582 h 2434467"/>
              <a:gd name="connsiteX144" fmla="*/ 2458749 w 4720624"/>
              <a:gd name="connsiteY144" fmla="*/ 363082 h 2434467"/>
              <a:gd name="connsiteX145" fmla="*/ 2623849 w 4720624"/>
              <a:gd name="connsiteY145" fmla="*/ 451982 h 2434467"/>
              <a:gd name="connsiteX146" fmla="*/ 2579399 w 4720624"/>
              <a:gd name="connsiteY146" fmla="*/ 566282 h 2434467"/>
              <a:gd name="connsiteX147" fmla="*/ 2680999 w 4720624"/>
              <a:gd name="connsiteY147" fmla="*/ 528182 h 2434467"/>
              <a:gd name="connsiteX148" fmla="*/ 2820699 w 4720624"/>
              <a:gd name="connsiteY148" fmla="*/ 528182 h 2434467"/>
              <a:gd name="connsiteX149" fmla="*/ 2706399 w 4720624"/>
              <a:gd name="connsiteY149" fmla="*/ 648832 h 2434467"/>
              <a:gd name="connsiteX150" fmla="*/ 2661949 w 4720624"/>
              <a:gd name="connsiteY150" fmla="*/ 718682 h 2434467"/>
              <a:gd name="connsiteX151" fmla="*/ 2782599 w 4720624"/>
              <a:gd name="connsiteY151" fmla="*/ 725032 h 2434467"/>
              <a:gd name="connsiteX152" fmla="*/ 2833399 w 4720624"/>
              <a:gd name="connsiteY152" fmla="*/ 693282 h 2434467"/>
              <a:gd name="connsiteX153" fmla="*/ 2903249 w 4720624"/>
              <a:gd name="connsiteY153" fmla="*/ 642482 h 2434467"/>
              <a:gd name="connsiteX154" fmla="*/ 2998499 w 4720624"/>
              <a:gd name="connsiteY154" fmla="*/ 661532 h 2434467"/>
              <a:gd name="connsiteX155" fmla="*/ 3030249 w 4720624"/>
              <a:gd name="connsiteY155" fmla="*/ 623432 h 2434467"/>
              <a:gd name="connsiteX156" fmla="*/ 3138199 w 4720624"/>
              <a:gd name="connsiteY156" fmla="*/ 655182 h 2434467"/>
              <a:gd name="connsiteX157" fmla="*/ 3119149 w 4720624"/>
              <a:gd name="connsiteY157" fmla="*/ 788532 h 2434467"/>
              <a:gd name="connsiteX158" fmla="*/ 3195349 w 4720624"/>
              <a:gd name="connsiteY158" fmla="*/ 686932 h 2434467"/>
              <a:gd name="connsiteX159" fmla="*/ 3252499 w 4720624"/>
              <a:gd name="connsiteY159" fmla="*/ 610732 h 2434467"/>
              <a:gd name="connsiteX160" fmla="*/ 3519199 w 4720624"/>
              <a:gd name="connsiteY160" fmla="*/ 807582 h 2434467"/>
              <a:gd name="connsiteX161" fmla="*/ 3347749 w 4720624"/>
              <a:gd name="connsiteY161" fmla="*/ 966332 h 2434467"/>
              <a:gd name="connsiteX162" fmla="*/ 3328699 w 4720624"/>
              <a:gd name="connsiteY162" fmla="*/ 1029832 h 2434467"/>
              <a:gd name="connsiteX163" fmla="*/ 3004849 w 4720624"/>
              <a:gd name="connsiteY163" fmla="*/ 1036182 h 2434467"/>
              <a:gd name="connsiteX164" fmla="*/ 2998499 w 4720624"/>
              <a:gd name="connsiteY164" fmla="*/ 947282 h 2434467"/>
              <a:gd name="connsiteX165" fmla="*/ 2922299 w 4720624"/>
              <a:gd name="connsiteY165" fmla="*/ 883782 h 2434467"/>
              <a:gd name="connsiteX166" fmla="*/ 2954049 w 4720624"/>
              <a:gd name="connsiteY166" fmla="*/ 1023482 h 2434467"/>
              <a:gd name="connsiteX167" fmla="*/ 2954049 w 4720624"/>
              <a:gd name="connsiteY167" fmla="*/ 1055232 h 2434467"/>
              <a:gd name="connsiteX168" fmla="*/ 2928649 w 4720624"/>
              <a:gd name="connsiteY168" fmla="*/ 1175882 h 2434467"/>
              <a:gd name="connsiteX169" fmla="*/ 2763549 w 4720624"/>
              <a:gd name="connsiteY169" fmla="*/ 1017132 h 2434467"/>
              <a:gd name="connsiteX170" fmla="*/ 2769899 w 4720624"/>
              <a:gd name="connsiteY170" fmla="*/ 1086982 h 2434467"/>
              <a:gd name="connsiteX171" fmla="*/ 2757199 w 4720624"/>
              <a:gd name="connsiteY171" fmla="*/ 1175882 h 2434467"/>
              <a:gd name="connsiteX172" fmla="*/ 2528599 w 4720624"/>
              <a:gd name="connsiteY172" fmla="*/ 1207632 h 2434467"/>
              <a:gd name="connsiteX173" fmla="*/ 2338099 w 4720624"/>
              <a:gd name="connsiteY173" fmla="*/ 1283832 h 2434467"/>
              <a:gd name="connsiteX174" fmla="*/ 2420649 w 4720624"/>
              <a:gd name="connsiteY174" fmla="*/ 947282 h 2434467"/>
              <a:gd name="connsiteX175" fmla="*/ 2319049 w 4720624"/>
              <a:gd name="connsiteY175" fmla="*/ 1061582 h 2434467"/>
              <a:gd name="connsiteX176" fmla="*/ 2179349 w 4720624"/>
              <a:gd name="connsiteY176" fmla="*/ 998082 h 2434467"/>
              <a:gd name="connsiteX177" fmla="*/ 2287299 w 4720624"/>
              <a:gd name="connsiteY177" fmla="*/ 1106032 h 2434467"/>
              <a:gd name="connsiteX178" fmla="*/ 2242849 w 4720624"/>
              <a:gd name="connsiteY178" fmla="*/ 1201282 h 2434467"/>
              <a:gd name="connsiteX179" fmla="*/ 2160299 w 4720624"/>
              <a:gd name="connsiteY179" fmla="*/ 1201282 h 2434467"/>
              <a:gd name="connsiteX180" fmla="*/ 2147599 w 4720624"/>
              <a:gd name="connsiteY180" fmla="*/ 1258432 h 2434467"/>
              <a:gd name="connsiteX181" fmla="*/ 2052349 w 4720624"/>
              <a:gd name="connsiteY181" fmla="*/ 1252082 h 2434467"/>
              <a:gd name="connsiteX182" fmla="*/ 1976149 w 4720624"/>
              <a:gd name="connsiteY182" fmla="*/ 1112382 h 2434467"/>
              <a:gd name="connsiteX183" fmla="*/ 1931699 w 4720624"/>
              <a:gd name="connsiteY183" fmla="*/ 1074282 h 2434467"/>
              <a:gd name="connsiteX184" fmla="*/ 1887249 w 4720624"/>
              <a:gd name="connsiteY184" fmla="*/ 953632 h 2434467"/>
              <a:gd name="connsiteX185" fmla="*/ 1874549 w 4720624"/>
              <a:gd name="connsiteY185" fmla="*/ 1144132 h 2434467"/>
              <a:gd name="connsiteX186" fmla="*/ 1950749 w 4720624"/>
              <a:gd name="connsiteY186" fmla="*/ 1258432 h 2434467"/>
              <a:gd name="connsiteX187" fmla="*/ 1677699 w 4720624"/>
              <a:gd name="connsiteY187" fmla="*/ 1379082 h 2434467"/>
              <a:gd name="connsiteX188" fmla="*/ 1664999 w 4720624"/>
              <a:gd name="connsiteY188" fmla="*/ 1271132 h 2434467"/>
              <a:gd name="connsiteX189" fmla="*/ 1550699 w 4720624"/>
              <a:gd name="connsiteY189" fmla="*/ 1207632 h 2434467"/>
              <a:gd name="connsiteX190" fmla="*/ 1563399 w 4720624"/>
              <a:gd name="connsiteY190" fmla="*/ 1264782 h 2434467"/>
              <a:gd name="connsiteX191" fmla="*/ 1563399 w 4720624"/>
              <a:gd name="connsiteY191" fmla="*/ 1353682 h 2434467"/>
              <a:gd name="connsiteX192" fmla="*/ 1334799 w 4720624"/>
              <a:gd name="connsiteY192" fmla="*/ 1417182 h 2434467"/>
              <a:gd name="connsiteX193" fmla="*/ 1309399 w 4720624"/>
              <a:gd name="connsiteY193" fmla="*/ 1537832 h 2434467"/>
              <a:gd name="connsiteX194" fmla="*/ 1226849 w 4720624"/>
              <a:gd name="connsiteY194" fmla="*/ 1582282 h 2434467"/>
              <a:gd name="connsiteX195" fmla="*/ 1195099 w 4720624"/>
              <a:gd name="connsiteY195" fmla="*/ 1448932 h 2434467"/>
              <a:gd name="connsiteX196" fmla="*/ 1074449 w 4720624"/>
              <a:gd name="connsiteY196" fmla="*/ 1404482 h 2434467"/>
              <a:gd name="connsiteX197" fmla="*/ 916051 w 4720624"/>
              <a:gd name="connsiteY197" fmla="*/ 1199061 h 2434467"/>
              <a:gd name="connsiteX198" fmla="*/ 884301 w 4720624"/>
              <a:gd name="connsiteY198" fmla="*/ 1033961 h 2434467"/>
              <a:gd name="connsiteX199" fmla="*/ 782349 w 4720624"/>
              <a:gd name="connsiteY199" fmla="*/ 985382 h 2434467"/>
              <a:gd name="connsiteX200" fmla="*/ 629949 w 4720624"/>
              <a:gd name="connsiteY200" fmla="*/ 737732 h 2434467"/>
              <a:gd name="connsiteX201" fmla="*/ 617249 w 4720624"/>
              <a:gd name="connsiteY201" fmla="*/ 820282 h 2434467"/>
              <a:gd name="connsiteX202" fmla="*/ 490249 w 4720624"/>
              <a:gd name="connsiteY202" fmla="*/ 839332 h 2434467"/>
              <a:gd name="connsiteX203" fmla="*/ 483899 w 4720624"/>
              <a:gd name="connsiteY203" fmla="*/ 750432 h 2434467"/>
              <a:gd name="connsiteX204" fmla="*/ 166399 w 4720624"/>
              <a:gd name="connsiteY204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922299 w 4720624"/>
              <a:gd name="connsiteY39" fmla="*/ 1779132 h 2434467"/>
              <a:gd name="connsiteX40" fmla="*/ 2941349 w 4720624"/>
              <a:gd name="connsiteY40" fmla="*/ 1925182 h 2434467"/>
              <a:gd name="connsiteX41" fmla="*/ 3036599 w 4720624"/>
              <a:gd name="connsiteY41" fmla="*/ 1728332 h 2434467"/>
              <a:gd name="connsiteX42" fmla="*/ 3106449 w 4720624"/>
              <a:gd name="connsiteY42" fmla="*/ 1709282 h 2434467"/>
              <a:gd name="connsiteX43" fmla="*/ 3036599 w 4720624"/>
              <a:gd name="connsiteY43" fmla="*/ 1474332 h 2434467"/>
              <a:gd name="connsiteX44" fmla="*/ 3190373 w 4720624"/>
              <a:gd name="connsiteY44" fmla="*/ 1516626 h 2434467"/>
              <a:gd name="connsiteX45" fmla="*/ 3233449 w 4720624"/>
              <a:gd name="connsiteY45" fmla="*/ 1448932 h 2434467"/>
              <a:gd name="connsiteX46" fmla="*/ 3277899 w 4720624"/>
              <a:gd name="connsiteY46" fmla="*/ 1677532 h 2434467"/>
              <a:gd name="connsiteX47" fmla="*/ 3328699 w 4720624"/>
              <a:gd name="connsiteY47" fmla="*/ 1607682 h 2434467"/>
              <a:gd name="connsiteX48" fmla="*/ 3366799 w 4720624"/>
              <a:gd name="connsiteY48" fmla="*/ 1487032 h 2434467"/>
              <a:gd name="connsiteX49" fmla="*/ 3525549 w 4720624"/>
              <a:gd name="connsiteY49" fmla="*/ 1537832 h 2434467"/>
              <a:gd name="connsiteX50" fmla="*/ 3462049 w 4720624"/>
              <a:gd name="connsiteY50" fmla="*/ 1715632 h 2434467"/>
              <a:gd name="connsiteX51" fmla="*/ 3544599 w 4720624"/>
              <a:gd name="connsiteY51" fmla="*/ 1709282 h 2434467"/>
              <a:gd name="connsiteX52" fmla="*/ 3322349 w 4720624"/>
              <a:gd name="connsiteY52" fmla="*/ 2090282 h 2434467"/>
              <a:gd name="connsiteX53" fmla="*/ 3608099 w 4720624"/>
              <a:gd name="connsiteY53" fmla="*/ 2033132 h 2434467"/>
              <a:gd name="connsiteX54" fmla="*/ 3665250 w 4720624"/>
              <a:gd name="connsiteY54" fmla="*/ 2141083 h 2434467"/>
              <a:gd name="connsiteX55" fmla="*/ 3563650 w 4720624"/>
              <a:gd name="connsiteY55" fmla="*/ 2337932 h 2434467"/>
              <a:gd name="connsiteX56" fmla="*/ 3526055 w 4720624"/>
              <a:gd name="connsiteY56" fmla="*/ 2428425 h 2434467"/>
              <a:gd name="connsiteX57" fmla="*/ 3671599 w 4720624"/>
              <a:gd name="connsiteY57" fmla="*/ 2395082 h 2434467"/>
              <a:gd name="connsiteX58" fmla="*/ 3741450 w 4720624"/>
              <a:gd name="connsiteY58" fmla="*/ 2268081 h 2434467"/>
              <a:gd name="connsiteX59" fmla="*/ 3912899 w 4720624"/>
              <a:gd name="connsiteY59" fmla="*/ 2433182 h 2434467"/>
              <a:gd name="connsiteX60" fmla="*/ 3868450 w 4720624"/>
              <a:gd name="connsiteY60" fmla="*/ 2160131 h 2434467"/>
              <a:gd name="connsiteX61" fmla="*/ 4058950 w 4720624"/>
              <a:gd name="connsiteY61" fmla="*/ 2179181 h 2434467"/>
              <a:gd name="connsiteX62" fmla="*/ 3982750 w 4720624"/>
              <a:gd name="connsiteY62" fmla="*/ 2020433 h 2434467"/>
              <a:gd name="connsiteX63" fmla="*/ 3899788 w 4720624"/>
              <a:gd name="connsiteY63" fmla="*/ 1995911 h 2434467"/>
              <a:gd name="connsiteX64" fmla="*/ 3906550 w 4720624"/>
              <a:gd name="connsiteY64" fmla="*/ 1925181 h 2434467"/>
              <a:gd name="connsiteX65" fmla="*/ 3881150 w 4720624"/>
              <a:gd name="connsiteY65" fmla="*/ 1906131 h 2434467"/>
              <a:gd name="connsiteX66" fmla="*/ 3906550 w 4720624"/>
              <a:gd name="connsiteY66" fmla="*/ 1817232 h 2434467"/>
              <a:gd name="connsiteX67" fmla="*/ 3855338 w 4720624"/>
              <a:gd name="connsiteY67" fmla="*/ 1735561 h 2434467"/>
              <a:gd name="connsiteX68" fmla="*/ 3773200 w 4720624"/>
              <a:gd name="connsiteY68" fmla="*/ 1721982 h 2434467"/>
              <a:gd name="connsiteX69" fmla="*/ 3951000 w 4720624"/>
              <a:gd name="connsiteY69" fmla="*/ 1626732 h 2434467"/>
              <a:gd name="connsiteX70" fmla="*/ 3741955 w 4720624"/>
              <a:gd name="connsiteY70" fmla="*/ 1526725 h 2434467"/>
              <a:gd name="connsiteX71" fmla="*/ 3766850 w 4720624"/>
              <a:gd name="connsiteY71" fmla="*/ 1467983 h 2434467"/>
              <a:gd name="connsiteX72" fmla="*/ 3696999 w 4720624"/>
              <a:gd name="connsiteY72" fmla="*/ 1379082 h 2434467"/>
              <a:gd name="connsiteX73" fmla="*/ 3887499 w 4720624"/>
              <a:gd name="connsiteY73" fmla="*/ 1264782 h 2434467"/>
              <a:gd name="connsiteX74" fmla="*/ 3887499 w 4720624"/>
              <a:gd name="connsiteY74" fmla="*/ 1099682 h 2434467"/>
              <a:gd name="connsiteX75" fmla="*/ 4065299 w 4720624"/>
              <a:gd name="connsiteY75" fmla="*/ 1264782 h 2434467"/>
              <a:gd name="connsiteX76" fmla="*/ 4141499 w 4720624"/>
              <a:gd name="connsiteY76" fmla="*/ 1029832 h 2434467"/>
              <a:gd name="connsiteX77" fmla="*/ 4243099 w 4720624"/>
              <a:gd name="connsiteY77" fmla="*/ 1144132 h 2434467"/>
              <a:gd name="connsiteX78" fmla="*/ 4236749 w 4720624"/>
              <a:gd name="connsiteY78" fmla="*/ 1296532 h 2434467"/>
              <a:gd name="connsiteX79" fmla="*/ 4376449 w 4720624"/>
              <a:gd name="connsiteY79" fmla="*/ 1239382 h 2434467"/>
              <a:gd name="connsiteX80" fmla="*/ 4268499 w 4720624"/>
              <a:gd name="connsiteY80" fmla="*/ 1531482 h 2434467"/>
              <a:gd name="connsiteX81" fmla="*/ 4434105 w 4720624"/>
              <a:gd name="connsiteY81" fmla="*/ 1501325 h 2434467"/>
              <a:gd name="connsiteX82" fmla="*/ 4579649 w 4720624"/>
              <a:gd name="connsiteY82" fmla="*/ 1455282 h 2434467"/>
              <a:gd name="connsiteX83" fmla="*/ 4637305 w 4720624"/>
              <a:gd name="connsiteY83" fmla="*/ 1380675 h 2434467"/>
              <a:gd name="connsiteX84" fmla="*/ 4719856 w 4720624"/>
              <a:gd name="connsiteY84" fmla="*/ 1253675 h 2434467"/>
              <a:gd name="connsiteX85" fmla="*/ 4655849 w 4720624"/>
              <a:gd name="connsiteY85" fmla="*/ 1112382 h 2434467"/>
              <a:gd name="connsiteX86" fmla="*/ 4662199 w 4720624"/>
              <a:gd name="connsiteY86" fmla="*/ 617082 h 2434467"/>
              <a:gd name="connsiteX87" fmla="*/ 4579649 w 4720624"/>
              <a:gd name="connsiteY87" fmla="*/ 432932 h 2434467"/>
              <a:gd name="connsiteX88" fmla="*/ 4490749 w 4720624"/>
              <a:gd name="connsiteY88" fmla="*/ 610732 h 2434467"/>
              <a:gd name="connsiteX89" fmla="*/ 4338349 w 4720624"/>
              <a:gd name="connsiteY89" fmla="*/ 578982 h 2434467"/>
              <a:gd name="connsiteX90" fmla="*/ 4401849 w 4720624"/>
              <a:gd name="connsiteY90" fmla="*/ 331332 h 2434467"/>
              <a:gd name="connsiteX91" fmla="*/ 4262149 w 4720624"/>
              <a:gd name="connsiteY91" fmla="*/ 439282 h 2434467"/>
              <a:gd name="connsiteX92" fmla="*/ 4147849 w 4720624"/>
              <a:gd name="connsiteY92" fmla="*/ 591682 h 2434467"/>
              <a:gd name="connsiteX93" fmla="*/ 4065299 w 4720624"/>
              <a:gd name="connsiteY93" fmla="*/ 553582 h 2434467"/>
              <a:gd name="connsiteX94" fmla="*/ 4103399 w 4720624"/>
              <a:gd name="connsiteY94" fmla="*/ 464682 h 2434467"/>
              <a:gd name="connsiteX95" fmla="*/ 4128799 w 4720624"/>
              <a:gd name="connsiteY95" fmla="*/ 331332 h 2434467"/>
              <a:gd name="connsiteX96" fmla="*/ 4033549 w 4720624"/>
              <a:gd name="connsiteY96" fmla="*/ 426582 h 2434467"/>
              <a:gd name="connsiteX97" fmla="*/ 3887499 w 4720624"/>
              <a:gd name="connsiteY97" fmla="*/ 267832 h 2434467"/>
              <a:gd name="connsiteX98" fmla="*/ 3938299 w 4720624"/>
              <a:gd name="connsiteY98" fmla="*/ 458332 h 2434467"/>
              <a:gd name="connsiteX99" fmla="*/ 3925599 w 4720624"/>
              <a:gd name="connsiteY99" fmla="*/ 585332 h 2434467"/>
              <a:gd name="connsiteX100" fmla="*/ 3887499 w 4720624"/>
              <a:gd name="connsiteY100" fmla="*/ 648832 h 2434467"/>
              <a:gd name="connsiteX101" fmla="*/ 3798599 w 4720624"/>
              <a:gd name="connsiteY101" fmla="*/ 610732 h 2434467"/>
              <a:gd name="connsiteX102" fmla="*/ 3792249 w 4720624"/>
              <a:gd name="connsiteY102" fmla="*/ 502782 h 2434467"/>
              <a:gd name="connsiteX103" fmla="*/ 3716049 w 4720624"/>
              <a:gd name="connsiteY103" fmla="*/ 451982 h 2434467"/>
              <a:gd name="connsiteX104" fmla="*/ 3658899 w 4720624"/>
              <a:gd name="connsiteY104" fmla="*/ 483732 h 2434467"/>
              <a:gd name="connsiteX105" fmla="*/ 3709699 w 4720624"/>
              <a:gd name="connsiteY105" fmla="*/ 572632 h 2434467"/>
              <a:gd name="connsiteX106" fmla="*/ 3690649 w 4720624"/>
              <a:gd name="connsiteY106" fmla="*/ 585332 h 2434467"/>
              <a:gd name="connsiteX107" fmla="*/ 3627149 w 4720624"/>
              <a:gd name="connsiteY107" fmla="*/ 566282 h 2434467"/>
              <a:gd name="connsiteX108" fmla="*/ 3595399 w 4720624"/>
              <a:gd name="connsiteY108" fmla="*/ 471032 h 2434467"/>
              <a:gd name="connsiteX109" fmla="*/ 3671599 w 4720624"/>
              <a:gd name="connsiteY109" fmla="*/ 337682 h 2434467"/>
              <a:gd name="connsiteX110" fmla="*/ 3525549 w 4720624"/>
              <a:gd name="connsiteY110" fmla="*/ 331332 h 2434467"/>
              <a:gd name="connsiteX111" fmla="*/ 3646199 w 4720624"/>
              <a:gd name="connsiteY111" fmla="*/ 255132 h 2434467"/>
              <a:gd name="connsiteX112" fmla="*/ 3614449 w 4720624"/>
              <a:gd name="connsiteY112" fmla="*/ 134482 h 2434467"/>
              <a:gd name="connsiteX113" fmla="*/ 3653056 w 4720624"/>
              <a:gd name="connsiteY113" fmla="*/ 47175 h 2434467"/>
              <a:gd name="connsiteX114" fmla="*/ 3557299 w 4720624"/>
              <a:gd name="connsiteY114" fmla="*/ 109082 h 2434467"/>
              <a:gd name="connsiteX115" fmla="*/ 3481099 w 4720624"/>
              <a:gd name="connsiteY115" fmla="*/ 197982 h 2434467"/>
              <a:gd name="connsiteX116" fmla="*/ 3455699 w 4720624"/>
              <a:gd name="connsiteY116" fmla="*/ 153532 h 2434467"/>
              <a:gd name="connsiteX117" fmla="*/ 3379499 w 4720624"/>
              <a:gd name="connsiteY117" fmla="*/ 153532 h 2434467"/>
              <a:gd name="connsiteX118" fmla="*/ 3379499 w 4720624"/>
              <a:gd name="connsiteY118" fmla="*/ 223382 h 2434467"/>
              <a:gd name="connsiteX119" fmla="*/ 3290599 w 4720624"/>
              <a:gd name="connsiteY119" fmla="*/ 96382 h 2434467"/>
              <a:gd name="connsiteX120" fmla="*/ 3182649 w 4720624"/>
              <a:gd name="connsiteY120" fmla="*/ 45582 h 2434467"/>
              <a:gd name="connsiteX121" fmla="*/ 3208556 w 4720624"/>
              <a:gd name="connsiteY121" fmla="*/ 180525 h 2434467"/>
              <a:gd name="connsiteX122" fmla="*/ 3284249 w 4720624"/>
              <a:gd name="connsiteY122" fmla="*/ 286882 h 2434467"/>
              <a:gd name="connsiteX123" fmla="*/ 3144549 w 4720624"/>
              <a:gd name="connsiteY123" fmla="*/ 236082 h 2434467"/>
              <a:gd name="connsiteX124" fmla="*/ 3074699 w 4720624"/>
              <a:gd name="connsiteY124" fmla="*/ 242432 h 2434467"/>
              <a:gd name="connsiteX125" fmla="*/ 3011199 w 4720624"/>
              <a:gd name="connsiteY125" fmla="*/ 312282 h 2434467"/>
              <a:gd name="connsiteX126" fmla="*/ 2763549 w 4720624"/>
              <a:gd name="connsiteY126" fmla="*/ 331332 h 2434467"/>
              <a:gd name="connsiteX127" fmla="*/ 2814349 w 4720624"/>
              <a:gd name="connsiteY127" fmla="*/ 236082 h 2434467"/>
              <a:gd name="connsiteX128" fmla="*/ 2636549 w 4720624"/>
              <a:gd name="connsiteY128" fmla="*/ 229732 h 2434467"/>
              <a:gd name="connsiteX129" fmla="*/ 2452399 w 4720624"/>
              <a:gd name="connsiteY129" fmla="*/ 255132 h 2434467"/>
              <a:gd name="connsiteX130" fmla="*/ 2490499 w 4720624"/>
              <a:gd name="connsiteY130" fmla="*/ 159882 h 2434467"/>
              <a:gd name="connsiteX131" fmla="*/ 2319049 w 4720624"/>
              <a:gd name="connsiteY131" fmla="*/ 70982 h 2434467"/>
              <a:gd name="connsiteX132" fmla="*/ 2115849 w 4720624"/>
              <a:gd name="connsiteY132" fmla="*/ 1132 h 2434467"/>
              <a:gd name="connsiteX133" fmla="*/ 1518949 w 4720624"/>
              <a:gd name="connsiteY133" fmla="*/ 128132 h 2434467"/>
              <a:gd name="connsiteX134" fmla="*/ 1817399 w 4720624"/>
              <a:gd name="connsiteY134" fmla="*/ 178932 h 2434467"/>
              <a:gd name="connsiteX135" fmla="*/ 2134899 w 4720624"/>
              <a:gd name="connsiteY135" fmla="*/ 128132 h 2434467"/>
              <a:gd name="connsiteX136" fmla="*/ 2287299 w 4720624"/>
              <a:gd name="connsiteY136" fmla="*/ 197982 h 2434467"/>
              <a:gd name="connsiteX137" fmla="*/ 2287299 w 4720624"/>
              <a:gd name="connsiteY137" fmla="*/ 305932 h 2434467"/>
              <a:gd name="connsiteX138" fmla="*/ 2223799 w 4720624"/>
              <a:gd name="connsiteY138" fmla="*/ 305932 h 2434467"/>
              <a:gd name="connsiteX139" fmla="*/ 2141249 w 4720624"/>
              <a:gd name="connsiteY139" fmla="*/ 420232 h 2434467"/>
              <a:gd name="connsiteX140" fmla="*/ 2217449 w 4720624"/>
              <a:gd name="connsiteY140" fmla="*/ 420232 h 2434467"/>
              <a:gd name="connsiteX141" fmla="*/ 2363499 w 4720624"/>
              <a:gd name="connsiteY141" fmla="*/ 318632 h 2434467"/>
              <a:gd name="connsiteX142" fmla="*/ 2388899 w 4720624"/>
              <a:gd name="connsiteY142" fmla="*/ 502782 h 2434467"/>
              <a:gd name="connsiteX143" fmla="*/ 2433349 w 4720624"/>
              <a:gd name="connsiteY143" fmla="*/ 426582 h 2434467"/>
              <a:gd name="connsiteX144" fmla="*/ 2458749 w 4720624"/>
              <a:gd name="connsiteY144" fmla="*/ 363082 h 2434467"/>
              <a:gd name="connsiteX145" fmla="*/ 2623849 w 4720624"/>
              <a:gd name="connsiteY145" fmla="*/ 451982 h 2434467"/>
              <a:gd name="connsiteX146" fmla="*/ 2579399 w 4720624"/>
              <a:gd name="connsiteY146" fmla="*/ 566282 h 2434467"/>
              <a:gd name="connsiteX147" fmla="*/ 2680999 w 4720624"/>
              <a:gd name="connsiteY147" fmla="*/ 528182 h 2434467"/>
              <a:gd name="connsiteX148" fmla="*/ 2820699 w 4720624"/>
              <a:gd name="connsiteY148" fmla="*/ 528182 h 2434467"/>
              <a:gd name="connsiteX149" fmla="*/ 2706399 w 4720624"/>
              <a:gd name="connsiteY149" fmla="*/ 648832 h 2434467"/>
              <a:gd name="connsiteX150" fmla="*/ 2661949 w 4720624"/>
              <a:gd name="connsiteY150" fmla="*/ 718682 h 2434467"/>
              <a:gd name="connsiteX151" fmla="*/ 2782599 w 4720624"/>
              <a:gd name="connsiteY151" fmla="*/ 725032 h 2434467"/>
              <a:gd name="connsiteX152" fmla="*/ 2833399 w 4720624"/>
              <a:gd name="connsiteY152" fmla="*/ 693282 h 2434467"/>
              <a:gd name="connsiteX153" fmla="*/ 2903249 w 4720624"/>
              <a:gd name="connsiteY153" fmla="*/ 642482 h 2434467"/>
              <a:gd name="connsiteX154" fmla="*/ 2998499 w 4720624"/>
              <a:gd name="connsiteY154" fmla="*/ 661532 h 2434467"/>
              <a:gd name="connsiteX155" fmla="*/ 3030249 w 4720624"/>
              <a:gd name="connsiteY155" fmla="*/ 623432 h 2434467"/>
              <a:gd name="connsiteX156" fmla="*/ 3138199 w 4720624"/>
              <a:gd name="connsiteY156" fmla="*/ 655182 h 2434467"/>
              <a:gd name="connsiteX157" fmla="*/ 3119149 w 4720624"/>
              <a:gd name="connsiteY157" fmla="*/ 788532 h 2434467"/>
              <a:gd name="connsiteX158" fmla="*/ 3195349 w 4720624"/>
              <a:gd name="connsiteY158" fmla="*/ 686932 h 2434467"/>
              <a:gd name="connsiteX159" fmla="*/ 3252499 w 4720624"/>
              <a:gd name="connsiteY159" fmla="*/ 610732 h 2434467"/>
              <a:gd name="connsiteX160" fmla="*/ 3519199 w 4720624"/>
              <a:gd name="connsiteY160" fmla="*/ 807582 h 2434467"/>
              <a:gd name="connsiteX161" fmla="*/ 3347749 w 4720624"/>
              <a:gd name="connsiteY161" fmla="*/ 966332 h 2434467"/>
              <a:gd name="connsiteX162" fmla="*/ 3328699 w 4720624"/>
              <a:gd name="connsiteY162" fmla="*/ 1029832 h 2434467"/>
              <a:gd name="connsiteX163" fmla="*/ 3004849 w 4720624"/>
              <a:gd name="connsiteY163" fmla="*/ 1036182 h 2434467"/>
              <a:gd name="connsiteX164" fmla="*/ 2998499 w 4720624"/>
              <a:gd name="connsiteY164" fmla="*/ 947282 h 2434467"/>
              <a:gd name="connsiteX165" fmla="*/ 2922299 w 4720624"/>
              <a:gd name="connsiteY165" fmla="*/ 883782 h 2434467"/>
              <a:gd name="connsiteX166" fmla="*/ 2954049 w 4720624"/>
              <a:gd name="connsiteY166" fmla="*/ 1023482 h 2434467"/>
              <a:gd name="connsiteX167" fmla="*/ 2954049 w 4720624"/>
              <a:gd name="connsiteY167" fmla="*/ 1055232 h 2434467"/>
              <a:gd name="connsiteX168" fmla="*/ 2928649 w 4720624"/>
              <a:gd name="connsiteY168" fmla="*/ 1175882 h 2434467"/>
              <a:gd name="connsiteX169" fmla="*/ 2763549 w 4720624"/>
              <a:gd name="connsiteY169" fmla="*/ 1017132 h 2434467"/>
              <a:gd name="connsiteX170" fmla="*/ 2769899 w 4720624"/>
              <a:gd name="connsiteY170" fmla="*/ 1086982 h 2434467"/>
              <a:gd name="connsiteX171" fmla="*/ 2757199 w 4720624"/>
              <a:gd name="connsiteY171" fmla="*/ 1175882 h 2434467"/>
              <a:gd name="connsiteX172" fmla="*/ 2528599 w 4720624"/>
              <a:gd name="connsiteY172" fmla="*/ 1207632 h 2434467"/>
              <a:gd name="connsiteX173" fmla="*/ 2338099 w 4720624"/>
              <a:gd name="connsiteY173" fmla="*/ 1283832 h 2434467"/>
              <a:gd name="connsiteX174" fmla="*/ 2420649 w 4720624"/>
              <a:gd name="connsiteY174" fmla="*/ 947282 h 2434467"/>
              <a:gd name="connsiteX175" fmla="*/ 2319049 w 4720624"/>
              <a:gd name="connsiteY175" fmla="*/ 1061582 h 2434467"/>
              <a:gd name="connsiteX176" fmla="*/ 2179349 w 4720624"/>
              <a:gd name="connsiteY176" fmla="*/ 998082 h 2434467"/>
              <a:gd name="connsiteX177" fmla="*/ 2287299 w 4720624"/>
              <a:gd name="connsiteY177" fmla="*/ 1106032 h 2434467"/>
              <a:gd name="connsiteX178" fmla="*/ 2242849 w 4720624"/>
              <a:gd name="connsiteY178" fmla="*/ 1201282 h 2434467"/>
              <a:gd name="connsiteX179" fmla="*/ 2160299 w 4720624"/>
              <a:gd name="connsiteY179" fmla="*/ 1201282 h 2434467"/>
              <a:gd name="connsiteX180" fmla="*/ 2147599 w 4720624"/>
              <a:gd name="connsiteY180" fmla="*/ 1258432 h 2434467"/>
              <a:gd name="connsiteX181" fmla="*/ 2052349 w 4720624"/>
              <a:gd name="connsiteY181" fmla="*/ 1252082 h 2434467"/>
              <a:gd name="connsiteX182" fmla="*/ 1976149 w 4720624"/>
              <a:gd name="connsiteY182" fmla="*/ 1112382 h 2434467"/>
              <a:gd name="connsiteX183" fmla="*/ 1931699 w 4720624"/>
              <a:gd name="connsiteY183" fmla="*/ 1074282 h 2434467"/>
              <a:gd name="connsiteX184" fmla="*/ 1887249 w 4720624"/>
              <a:gd name="connsiteY184" fmla="*/ 953632 h 2434467"/>
              <a:gd name="connsiteX185" fmla="*/ 1874549 w 4720624"/>
              <a:gd name="connsiteY185" fmla="*/ 1144132 h 2434467"/>
              <a:gd name="connsiteX186" fmla="*/ 1950749 w 4720624"/>
              <a:gd name="connsiteY186" fmla="*/ 1258432 h 2434467"/>
              <a:gd name="connsiteX187" fmla="*/ 1677699 w 4720624"/>
              <a:gd name="connsiteY187" fmla="*/ 1379082 h 2434467"/>
              <a:gd name="connsiteX188" fmla="*/ 1664999 w 4720624"/>
              <a:gd name="connsiteY188" fmla="*/ 1271132 h 2434467"/>
              <a:gd name="connsiteX189" fmla="*/ 1550699 w 4720624"/>
              <a:gd name="connsiteY189" fmla="*/ 1207632 h 2434467"/>
              <a:gd name="connsiteX190" fmla="*/ 1563399 w 4720624"/>
              <a:gd name="connsiteY190" fmla="*/ 1264782 h 2434467"/>
              <a:gd name="connsiteX191" fmla="*/ 1563399 w 4720624"/>
              <a:gd name="connsiteY191" fmla="*/ 1353682 h 2434467"/>
              <a:gd name="connsiteX192" fmla="*/ 1334799 w 4720624"/>
              <a:gd name="connsiteY192" fmla="*/ 1417182 h 2434467"/>
              <a:gd name="connsiteX193" fmla="*/ 1309399 w 4720624"/>
              <a:gd name="connsiteY193" fmla="*/ 1537832 h 2434467"/>
              <a:gd name="connsiteX194" fmla="*/ 1226849 w 4720624"/>
              <a:gd name="connsiteY194" fmla="*/ 1582282 h 2434467"/>
              <a:gd name="connsiteX195" fmla="*/ 1195099 w 4720624"/>
              <a:gd name="connsiteY195" fmla="*/ 1448932 h 2434467"/>
              <a:gd name="connsiteX196" fmla="*/ 1074449 w 4720624"/>
              <a:gd name="connsiteY196" fmla="*/ 1404482 h 2434467"/>
              <a:gd name="connsiteX197" fmla="*/ 916051 w 4720624"/>
              <a:gd name="connsiteY197" fmla="*/ 1199061 h 2434467"/>
              <a:gd name="connsiteX198" fmla="*/ 884301 w 4720624"/>
              <a:gd name="connsiteY198" fmla="*/ 1033961 h 2434467"/>
              <a:gd name="connsiteX199" fmla="*/ 782349 w 4720624"/>
              <a:gd name="connsiteY199" fmla="*/ 985382 h 2434467"/>
              <a:gd name="connsiteX200" fmla="*/ 629949 w 4720624"/>
              <a:gd name="connsiteY200" fmla="*/ 737732 h 2434467"/>
              <a:gd name="connsiteX201" fmla="*/ 617249 w 4720624"/>
              <a:gd name="connsiteY201" fmla="*/ 820282 h 2434467"/>
              <a:gd name="connsiteX202" fmla="*/ 490249 w 4720624"/>
              <a:gd name="connsiteY202" fmla="*/ 839332 h 2434467"/>
              <a:gd name="connsiteX203" fmla="*/ 483899 w 4720624"/>
              <a:gd name="connsiteY203" fmla="*/ 750432 h 2434467"/>
              <a:gd name="connsiteX204" fmla="*/ 166399 w 4720624"/>
              <a:gd name="connsiteY204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77899 w 4720624"/>
              <a:gd name="connsiteY47" fmla="*/ 1677532 h 2434467"/>
              <a:gd name="connsiteX48" fmla="*/ 3328699 w 4720624"/>
              <a:gd name="connsiteY48" fmla="*/ 1607682 h 2434467"/>
              <a:gd name="connsiteX49" fmla="*/ 3366799 w 4720624"/>
              <a:gd name="connsiteY49" fmla="*/ 1487032 h 2434467"/>
              <a:gd name="connsiteX50" fmla="*/ 3525549 w 4720624"/>
              <a:gd name="connsiteY50" fmla="*/ 1537832 h 2434467"/>
              <a:gd name="connsiteX51" fmla="*/ 3462049 w 4720624"/>
              <a:gd name="connsiteY51" fmla="*/ 1715632 h 2434467"/>
              <a:gd name="connsiteX52" fmla="*/ 3544599 w 4720624"/>
              <a:gd name="connsiteY52" fmla="*/ 1709282 h 2434467"/>
              <a:gd name="connsiteX53" fmla="*/ 3322349 w 4720624"/>
              <a:gd name="connsiteY53" fmla="*/ 2090282 h 2434467"/>
              <a:gd name="connsiteX54" fmla="*/ 3608099 w 4720624"/>
              <a:gd name="connsiteY54" fmla="*/ 2033132 h 2434467"/>
              <a:gd name="connsiteX55" fmla="*/ 3665250 w 4720624"/>
              <a:gd name="connsiteY55" fmla="*/ 2141083 h 2434467"/>
              <a:gd name="connsiteX56" fmla="*/ 3563650 w 4720624"/>
              <a:gd name="connsiteY56" fmla="*/ 2337932 h 2434467"/>
              <a:gd name="connsiteX57" fmla="*/ 3526055 w 4720624"/>
              <a:gd name="connsiteY57" fmla="*/ 2428425 h 2434467"/>
              <a:gd name="connsiteX58" fmla="*/ 3671599 w 4720624"/>
              <a:gd name="connsiteY58" fmla="*/ 2395082 h 2434467"/>
              <a:gd name="connsiteX59" fmla="*/ 3741450 w 4720624"/>
              <a:gd name="connsiteY59" fmla="*/ 2268081 h 2434467"/>
              <a:gd name="connsiteX60" fmla="*/ 3912899 w 4720624"/>
              <a:gd name="connsiteY60" fmla="*/ 2433182 h 2434467"/>
              <a:gd name="connsiteX61" fmla="*/ 3868450 w 4720624"/>
              <a:gd name="connsiteY61" fmla="*/ 2160131 h 2434467"/>
              <a:gd name="connsiteX62" fmla="*/ 4058950 w 4720624"/>
              <a:gd name="connsiteY62" fmla="*/ 2179181 h 2434467"/>
              <a:gd name="connsiteX63" fmla="*/ 3982750 w 4720624"/>
              <a:gd name="connsiteY63" fmla="*/ 2020433 h 2434467"/>
              <a:gd name="connsiteX64" fmla="*/ 3899788 w 4720624"/>
              <a:gd name="connsiteY64" fmla="*/ 1995911 h 2434467"/>
              <a:gd name="connsiteX65" fmla="*/ 3906550 w 4720624"/>
              <a:gd name="connsiteY65" fmla="*/ 1925181 h 2434467"/>
              <a:gd name="connsiteX66" fmla="*/ 3881150 w 4720624"/>
              <a:gd name="connsiteY66" fmla="*/ 1906131 h 2434467"/>
              <a:gd name="connsiteX67" fmla="*/ 3906550 w 4720624"/>
              <a:gd name="connsiteY67" fmla="*/ 1817232 h 2434467"/>
              <a:gd name="connsiteX68" fmla="*/ 3855338 w 4720624"/>
              <a:gd name="connsiteY68" fmla="*/ 1735561 h 2434467"/>
              <a:gd name="connsiteX69" fmla="*/ 3773200 w 4720624"/>
              <a:gd name="connsiteY69" fmla="*/ 1721982 h 2434467"/>
              <a:gd name="connsiteX70" fmla="*/ 3951000 w 4720624"/>
              <a:gd name="connsiteY70" fmla="*/ 1626732 h 2434467"/>
              <a:gd name="connsiteX71" fmla="*/ 3741955 w 4720624"/>
              <a:gd name="connsiteY71" fmla="*/ 1526725 h 2434467"/>
              <a:gd name="connsiteX72" fmla="*/ 3766850 w 4720624"/>
              <a:gd name="connsiteY72" fmla="*/ 1467983 h 2434467"/>
              <a:gd name="connsiteX73" fmla="*/ 3696999 w 4720624"/>
              <a:gd name="connsiteY73" fmla="*/ 1379082 h 2434467"/>
              <a:gd name="connsiteX74" fmla="*/ 3887499 w 4720624"/>
              <a:gd name="connsiteY74" fmla="*/ 1264782 h 2434467"/>
              <a:gd name="connsiteX75" fmla="*/ 3887499 w 4720624"/>
              <a:gd name="connsiteY75" fmla="*/ 1099682 h 2434467"/>
              <a:gd name="connsiteX76" fmla="*/ 4065299 w 4720624"/>
              <a:gd name="connsiteY76" fmla="*/ 1264782 h 2434467"/>
              <a:gd name="connsiteX77" fmla="*/ 4141499 w 4720624"/>
              <a:gd name="connsiteY77" fmla="*/ 1029832 h 2434467"/>
              <a:gd name="connsiteX78" fmla="*/ 4243099 w 4720624"/>
              <a:gd name="connsiteY78" fmla="*/ 1144132 h 2434467"/>
              <a:gd name="connsiteX79" fmla="*/ 4236749 w 4720624"/>
              <a:gd name="connsiteY79" fmla="*/ 1296532 h 2434467"/>
              <a:gd name="connsiteX80" fmla="*/ 4376449 w 4720624"/>
              <a:gd name="connsiteY80" fmla="*/ 1239382 h 2434467"/>
              <a:gd name="connsiteX81" fmla="*/ 4268499 w 4720624"/>
              <a:gd name="connsiteY81" fmla="*/ 1531482 h 2434467"/>
              <a:gd name="connsiteX82" fmla="*/ 4434105 w 4720624"/>
              <a:gd name="connsiteY82" fmla="*/ 1501325 h 2434467"/>
              <a:gd name="connsiteX83" fmla="*/ 4579649 w 4720624"/>
              <a:gd name="connsiteY83" fmla="*/ 1455282 h 2434467"/>
              <a:gd name="connsiteX84" fmla="*/ 4637305 w 4720624"/>
              <a:gd name="connsiteY84" fmla="*/ 1380675 h 2434467"/>
              <a:gd name="connsiteX85" fmla="*/ 4719856 w 4720624"/>
              <a:gd name="connsiteY85" fmla="*/ 1253675 h 2434467"/>
              <a:gd name="connsiteX86" fmla="*/ 4655849 w 4720624"/>
              <a:gd name="connsiteY86" fmla="*/ 1112382 h 2434467"/>
              <a:gd name="connsiteX87" fmla="*/ 4662199 w 4720624"/>
              <a:gd name="connsiteY87" fmla="*/ 617082 h 2434467"/>
              <a:gd name="connsiteX88" fmla="*/ 4579649 w 4720624"/>
              <a:gd name="connsiteY88" fmla="*/ 432932 h 2434467"/>
              <a:gd name="connsiteX89" fmla="*/ 4490749 w 4720624"/>
              <a:gd name="connsiteY89" fmla="*/ 610732 h 2434467"/>
              <a:gd name="connsiteX90" fmla="*/ 4338349 w 4720624"/>
              <a:gd name="connsiteY90" fmla="*/ 578982 h 2434467"/>
              <a:gd name="connsiteX91" fmla="*/ 4401849 w 4720624"/>
              <a:gd name="connsiteY91" fmla="*/ 331332 h 2434467"/>
              <a:gd name="connsiteX92" fmla="*/ 4262149 w 4720624"/>
              <a:gd name="connsiteY92" fmla="*/ 439282 h 2434467"/>
              <a:gd name="connsiteX93" fmla="*/ 4147849 w 4720624"/>
              <a:gd name="connsiteY93" fmla="*/ 591682 h 2434467"/>
              <a:gd name="connsiteX94" fmla="*/ 4065299 w 4720624"/>
              <a:gd name="connsiteY94" fmla="*/ 553582 h 2434467"/>
              <a:gd name="connsiteX95" fmla="*/ 4103399 w 4720624"/>
              <a:gd name="connsiteY95" fmla="*/ 464682 h 2434467"/>
              <a:gd name="connsiteX96" fmla="*/ 4128799 w 4720624"/>
              <a:gd name="connsiteY96" fmla="*/ 331332 h 2434467"/>
              <a:gd name="connsiteX97" fmla="*/ 4033549 w 4720624"/>
              <a:gd name="connsiteY97" fmla="*/ 426582 h 2434467"/>
              <a:gd name="connsiteX98" fmla="*/ 3887499 w 4720624"/>
              <a:gd name="connsiteY98" fmla="*/ 267832 h 2434467"/>
              <a:gd name="connsiteX99" fmla="*/ 3938299 w 4720624"/>
              <a:gd name="connsiteY99" fmla="*/ 458332 h 2434467"/>
              <a:gd name="connsiteX100" fmla="*/ 3925599 w 4720624"/>
              <a:gd name="connsiteY100" fmla="*/ 585332 h 2434467"/>
              <a:gd name="connsiteX101" fmla="*/ 3887499 w 4720624"/>
              <a:gd name="connsiteY101" fmla="*/ 648832 h 2434467"/>
              <a:gd name="connsiteX102" fmla="*/ 3798599 w 4720624"/>
              <a:gd name="connsiteY102" fmla="*/ 610732 h 2434467"/>
              <a:gd name="connsiteX103" fmla="*/ 3792249 w 4720624"/>
              <a:gd name="connsiteY103" fmla="*/ 502782 h 2434467"/>
              <a:gd name="connsiteX104" fmla="*/ 3716049 w 4720624"/>
              <a:gd name="connsiteY104" fmla="*/ 451982 h 2434467"/>
              <a:gd name="connsiteX105" fmla="*/ 3658899 w 4720624"/>
              <a:gd name="connsiteY105" fmla="*/ 483732 h 2434467"/>
              <a:gd name="connsiteX106" fmla="*/ 3709699 w 4720624"/>
              <a:gd name="connsiteY106" fmla="*/ 572632 h 2434467"/>
              <a:gd name="connsiteX107" fmla="*/ 3690649 w 4720624"/>
              <a:gd name="connsiteY107" fmla="*/ 585332 h 2434467"/>
              <a:gd name="connsiteX108" fmla="*/ 3627149 w 4720624"/>
              <a:gd name="connsiteY108" fmla="*/ 566282 h 2434467"/>
              <a:gd name="connsiteX109" fmla="*/ 3595399 w 4720624"/>
              <a:gd name="connsiteY109" fmla="*/ 471032 h 2434467"/>
              <a:gd name="connsiteX110" fmla="*/ 3671599 w 4720624"/>
              <a:gd name="connsiteY110" fmla="*/ 337682 h 2434467"/>
              <a:gd name="connsiteX111" fmla="*/ 3525549 w 4720624"/>
              <a:gd name="connsiteY111" fmla="*/ 331332 h 2434467"/>
              <a:gd name="connsiteX112" fmla="*/ 3646199 w 4720624"/>
              <a:gd name="connsiteY112" fmla="*/ 255132 h 2434467"/>
              <a:gd name="connsiteX113" fmla="*/ 3614449 w 4720624"/>
              <a:gd name="connsiteY113" fmla="*/ 134482 h 2434467"/>
              <a:gd name="connsiteX114" fmla="*/ 3653056 w 4720624"/>
              <a:gd name="connsiteY114" fmla="*/ 47175 h 2434467"/>
              <a:gd name="connsiteX115" fmla="*/ 3557299 w 4720624"/>
              <a:gd name="connsiteY115" fmla="*/ 109082 h 2434467"/>
              <a:gd name="connsiteX116" fmla="*/ 3481099 w 4720624"/>
              <a:gd name="connsiteY116" fmla="*/ 197982 h 2434467"/>
              <a:gd name="connsiteX117" fmla="*/ 3455699 w 4720624"/>
              <a:gd name="connsiteY117" fmla="*/ 153532 h 2434467"/>
              <a:gd name="connsiteX118" fmla="*/ 3379499 w 4720624"/>
              <a:gd name="connsiteY118" fmla="*/ 153532 h 2434467"/>
              <a:gd name="connsiteX119" fmla="*/ 3379499 w 4720624"/>
              <a:gd name="connsiteY119" fmla="*/ 223382 h 2434467"/>
              <a:gd name="connsiteX120" fmla="*/ 3290599 w 4720624"/>
              <a:gd name="connsiteY120" fmla="*/ 96382 h 2434467"/>
              <a:gd name="connsiteX121" fmla="*/ 3182649 w 4720624"/>
              <a:gd name="connsiteY121" fmla="*/ 45582 h 2434467"/>
              <a:gd name="connsiteX122" fmla="*/ 3208556 w 4720624"/>
              <a:gd name="connsiteY122" fmla="*/ 180525 h 2434467"/>
              <a:gd name="connsiteX123" fmla="*/ 3284249 w 4720624"/>
              <a:gd name="connsiteY123" fmla="*/ 286882 h 2434467"/>
              <a:gd name="connsiteX124" fmla="*/ 3144549 w 4720624"/>
              <a:gd name="connsiteY124" fmla="*/ 236082 h 2434467"/>
              <a:gd name="connsiteX125" fmla="*/ 3074699 w 4720624"/>
              <a:gd name="connsiteY125" fmla="*/ 242432 h 2434467"/>
              <a:gd name="connsiteX126" fmla="*/ 3011199 w 4720624"/>
              <a:gd name="connsiteY126" fmla="*/ 312282 h 2434467"/>
              <a:gd name="connsiteX127" fmla="*/ 2763549 w 4720624"/>
              <a:gd name="connsiteY127" fmla="*/ 331332 h 2434467"/>
              <a:gd name="connsiteX128" fmla="*/ 2814349 w 4720624"/>
              <a:gd name="connsiteY128" fmla="*/ 236082 h 2434467"/>
              <a:gd name="connsiteX129" fmla="*/ 2636549 w 4720624"/>
              <a:gd name="connsiteY129" fmla="*/ 229732 h 2434467"/>
              <a:gd name="connsiteX130" fmla="*/ 2452399 w 4720624"/>
              <a:gd name="connsiteY130" fmla="*/ 255132 h 2434467"/>
              <a:gd name="connsiteX131" fmla="*/ 2490499 w 4720624"/>
              <a:gd name="connsiteY131" fmla="*/ 159882 h 2434467"/>
              <a:gd name="connsiteX132" fmla="*/ 2319049 w 4720624"/>
              <a:gd name="connsiteY132" fmla="*/ 70982 h 2434467"/>
              <a:gd name="connsiteX133" fmla="*/ 2115849 w 4720624"/>
              <a:gd name="connsiteY133" fmla="*/ 1132 h 2434467"/>
              <a:gd name="connsiteX134" fmla="*/ 1518949 w 4720624"/>
              <a:gd name="connsiteY134" fmla="*/ 128132 h 2434467"/>
              <a:gd name="connsiteX135" fmla="*/ 1817399 w 4720624"/>
              <a:gd name="connsiteY135" fmla="*/ 178932 h 2434467"/>
              <a:gd name="connsiteX136" fmla="*/ 2134899 w 4720624"/>
              <a:gd name="connsiteY136" fmla="*/ 128132 h 2434467"/>
              <a:gd name="connsiteX137" fmla="*/ 2287299 w 4720624"/>
              <a:gd name="connsiteY137" fmla="*/ 197982 h 2434467"/>
              <a:gd name="connsiteX138" fmla="*/ 2287299 w 4720624"/>
              <a:gd name="connsiteY138" fmla="*/ 305932 h 2434467"/>
              <a:gd name="connsiteX139" fmla="*/ 2223799 w 4720624"/>
              <a:gd name="connsiteY139" fmla="*/ 305932 h 2434467"/>
              <a:gd name="connsiteX140" fmla="*/ 2141249 w 4720624"/>
              <a:gd name="connsiteY140" fmla="*/ 420232 h 2434467"/>
              <a:gd name="connsiteX141" fmla="*/ 2217449 w 4720624"/>
              <a:gd name="connsiteY141" fmla="*/ 420232 h 2434467"/>
              <a:gd name="connsiteX142" fmla="*/ 2363499 w 4720624"/>
              <a:gd name="connsiteY142" fmla="*/ 318632 h 2434467"/>
              <a:gd name="connsiteX143" fmla="*/ 2388899 w 4720624"/>
              <a:gd name="connsiteY143" fmla="*/ 502782 h 2434467"/>
              <a:gd name="connsiteX144" fmla="*/ 2433349 w 4720624"/>
              <a:gd name="connsiteY144" fmla="*/ 426582 h 2434467"/>
              <a:gd name="connsiteX145" fmla="*/ 2458749 w 4720624"/>
              <a:gd name="connsiteY145" fmla="*/ 363082 h 2434467"/>
              <a:gd name="connsiteX146" fmla="*/ 2623849 w 4720624"/>
              <a:gd name="connsiteY146" fmla="*/ 451982 h 2434467"/>
              <a:gd name="connsiteX147" fmla="*/ 2579399 w 4720624"/>
              <a:gd name="connsiteY147" fmla="*/ 566282 h 2434467"/>
              <a:gd name="connsiteX148" fmla="*/ 2680999 w 4720624"/>
              <a:gd name="connsiteY148" fmla="*/ 528182 h 2434467"/>
              <a:gd name="connsiteX149" fmla="*/ 2820699 w 4720624"/>
              <a:gd name="connsiteY149" fmla="*/ 528182 h 2434467"/>
              <a:gd name="connsiteX150" fmla="*/ 2706399 w 4720624"/>
              <a:gd name="connsiteY150" fmla="*/ 648832 h 2434467"/>
              <a:gd name="connsiteX151" fmla="*/ 2661949 w 4720624"/>
              <a:gd name="connsiteY151" fmla="*/ 718682 h 2434467"/>
              <a:gd name="connsiteX152" fmla="*/ 2782599 w 4720624"/>
              <a:gd name="connsiteY152" fmla="*/ 725032 h 2434467"/>
              <a:gd name="connsiteX153" fmla="*/ 2833399 w 4720624"/>
              <a:gd name="connsiteY153" fmla="*/ 693282 h 2434467"/>
              <a:gd name="connsiteX154" fmla="*/ 2903249 w 4720624"/>
              <a:gd name="connsiteY154" fmla="*/ 642482 h 2434467"/>
              <a:gd name="connsiteX155" fmla="*/ 2998499 w 4720624"/>
              <a:gd name="connsiteY155" fmla="*/ 661532 h 2434467"/>
              <a:gd name="connsiteX156" fmla="*/ 3030249 w 4720624"/>
              <a:gd name="connsiteY156" fmla="*/ 623432 h 2434467"/>
              <a:gd name="connsiteX157" fmla="*/ 3138199 w 4720624"/>
              <a:gd name="connsiteY157" fmla="*/ 655182 h 2434467"/>
              <a:gd name="connsiteX158" fmla="*/ 3119149 w 4720624"/>
              <a:gd name="connsiteY158" fmla="*/ 788532 h 2434467"/>
              <a:gd name="connsiteX159" fmla="*/ 3195349 w 4720624"/>
              <a:gd name="connsiteY159" fmla="*/ 686932 h 2434467"/>
              <a:gd name="connsiteX160" fmla="*/ 3252499 w 4720624"/>
              <a:gd name="connsiteY160" fmla="*/ 610732 h 2434467"/>
              <a:gd name="connsiteX161" fmla="*/ 3519199 w 4720624"/>
              <a:gd name="connsiteY161" fmla="*/ 807582 h 2434467"/>
              <a:gd name="connsiteX162" fmla="*/ 3347749 w 4720624"/>
              <a:gd name="connsiteY162" fmla="*/ 966332 h 2434467"/>
              <a:gd name="connsiteX163" fmla="*/ 3328699 w 4720624"/>
              <a:gd name="connsiteY163" fmla="*/ 1029832 h 2434467"/>
              <a:gd name="connsiteX164" fmla="*/ 3004849 w 4720624"/>
              <a:gd name="connsiteY164" fmla="*/ 1036182 h 2434467"/>
              <a:gd name="connsiteX165" fmla="*/ 2998499 w 4720624"/>
              <a:gd name="connsiteY165" fmla="*/ 947282 h 2434467"/>
              <a:gd name="connsiteX166" fmla="*/ 2922299 w 4720624"/>
              <a:gd name="connsiteY166" fmla="*/ 883782 h 2434467"/>
              <a:gd name="connsiteX167" fmla="*/ 2954049 w 4720624"/>
              <a:gd name="connsiteY167" fmla="*/ 1023482 h 2434467"/>
              <a:gd name="connsiteX168" fmla="*/ 2954049 w 4720624"/>
              <a:gd name="connsiteY168" fmla="*/ 1055232 h 2434467"/>
              <a:gd name="connsiteX169" fmla="*/ 2928649 w 4720624"/>
              <a:gd name="connsiteY169" fmla="*/ 1175882 h 2434467"/>
              <a:gd name="connsiteX170" fmla="*/ 2763549 w 4720624"/>
              <a:gd name="connsiteY170" fmla="*/ 1017132 h 2434467"/>
              <a:gd name="connsiteX171" fmla="*/ 2769899 w 4720624"/>
              <a:gd name="connsiteY171" fmla="*/ 1086982 h 2434467"/>
              <a:gd name="connsiteX172" fmla="*/ 2757199 w 4720624"/>
              <a:gd name="connsiteY172" fmla="*/ 1175882 h 2434467"/>
              <a:gd name="connsiteX173" fmla="*/ 2528599 w 4720624"/>
              <a:gd name="connsiteY173" fmla="*/ 1207632 h 2434467"/>
              <a:gd name="connsiteX174" fmla="*/ 2338099 w 4720624"/>
              <a:gd name="connsiteY174" fmla="*/ 1283832 h 2434467"/>
              <a:gd name="connsiteX175" fmla="*/ 2420649 w 4720624"/>
              <a:gd name="connsiteY175" fmla="*/ 947282 h 2434467"/>
              <a:gd name="connsiteX176" fmla="*/ 2319049 w 4720624"/>
              <a:gd name="connsiteY176" fmla="*/ 1061582 h 2434467"/>
              <a:gd name="connsiteX177" fmla="*/ 2179349 w 4720624"/>
              <a:gd name="connsiteY177" fmla="*/ 998082 h 2434467"/>
              <a:gd name="connsiteX178" fmla="*/ 2287299 w 4720624"/>
              <a:gd name="connsiteY178" fmla="*/ 1106032 h 2434467"/>
              <a:gd name="connsiteX179" fmla="*/ 2242849 w 4720624"/>
              <a:gd name="connsiteY179" fmla="*/ 1201282 h 2434467"/>
              <a:gd name="connsiteX180" fmla="*/ 2160299 w 4720624"/>
              <a:gd name="connsiteY180" fmla="*/ 1201282 h 2434467"/>
              <a:gd name="connsiteX181" fmla="*/ 2147599 w 4720624"/>
              <a:gd name="connsiteY181" fmla="*/ 1258432 h 2434467"/>
              <a:gd name="connsiteX182" fmla="*/ 2052349 w 4720624"/>
              <a:gd name="connsiteY182" fmla="*/ 1252082 h 2434467"/>
              <a:gd name="connsiteX183" fmla="*/ 1976149 w 4720624"/>
              <a:gd name="connsiteY183" fmla="*/ 1112382 h 2434467"/>
              <a:gd name="connsiteX184" fmla="*/ 1931699 w 4720624"/>
              <a:gd name="connsiteY184" fmla="*/ 1074282 h 2434467"/>
              <a:gd name="connsiteX185" fmla="*/ 1887249 w 4720624"/>
              <a:gd name="connsiteY185" fmla="*/ 953632 h 2434467"/>
              <a:gd name="connsiteX186" fmla="*/ 1874549 w 4720624"/>
              <a:gd name="connsiteY186" fmla="*/ 1144132 h 2434467"/>
              <a:gd name="connsiteX187" fmla="*/ 1950749 w 4720624"/>
              <a:gd name="connsiteY187" fmla="*/ 1258432 h 2434467"/>
              <a:gd name="connsiteX188" fmla="*/ 1677699 w 4720624"/>
              <a:gd name="connsiteY188" fmla="*/ 1379082 h 2434467"/>
              <a:gd name="connsiteX189" fmla="*/ 1664999 w 4720624"/>
              <a:gd name="connsiteY189" fmla="*/ 1271132 h 2434467"/>
              <a:gd name="connsiteX190" fmla="*/ 1550699 w 4720624"/>
              <a:gd name="connsiteY190" fmla="*/ 1207632 h 2434467"/>
              <a:gd name="connsiteX191" fmla="*/ 1563399 w 4720624"/>
              <a:gd name="connsiteY191" fmla="*/ 1264782 h 2434467"/>
              <a:gd name="connsiteX192" fmla="*/ 1563399 w 4720624"/>
              <a:gd name="connsiteY192" fmla="*/ 1353682 h 2434467"/>
              <a:gd name="connsiteX193" fmla="*/ 1334799 w 4720624"/>
              <a:gd name="connsiteY193" fmla="*/ 1417182 h 2434467"/>
              <a:gd name="connsiteX194" fmla="*/ 1309399 w 4720624"/>
              <a:gd name="connsiteY194" fmla="*/ 1537832 h 2434467"/>
              <a:gd name="connsiteX195" fmla="*/ 1226849 w 4720624"/>
              <a:gd name="connsiteY195" fmla="*/ 1582282 h 2434467"/>
              <a:gd name="connsiteX196" fmla="*/ 1195099 w 4720624"/>
              <a:gd name="connsiteY196" fmla="*/ 1448932 h 2434467"/>
              <a:gd name="connsiteX197" fmla="*/ 1074449 w 4720624"/>
              <a:gd name="connsiteY197" fmla="*/ 1404482 h 2434467"/>
              <a:gd name="connsiteX198" fmla="*/ 916051 w 4720624"/>
              <a:gd name="connsiteY198" fmla="*/ 1199061 h 2434467"/>
              <a:gd name="connsiteX199" fmla="*/ 884301 w 4720624"/>
              <a:gd name="connsiteY199" fmla="*/ 1033961 h 2434467"/>
              <a:gd name="connsiteX200" fmla="*/ 782349 w 4720624"/>
              <a:gd name="connsiteY200" fmla="*/ 985382 h 2434467"/>
              <a:gd name="connsiteX201" fmla="*/ 629949 w 4720624"/>
              <a:gd name="connsiteY201" fmla="*/ 737732 h 2434467"/>
              <a:gd name="connsiteX202" fmla="*/ 617249 w 4720624"/>
              <a:gd name="connsiteY202" fmla="*/ 820282 h 2434467"/>
              <a:gd name="connsiteX203" fmla="*/ 490249 w 4720624"/>
              <a:gd name="connsiteY203" fmla="*/ 839332 h 2434467"/>
              <a:gd name="connsiteX204" fmla="*/ 483899 w 4720624"/>
              <a:gd name="connsiteY204" fmla="*/ 750432 h 2434467"/>
              <a:gd name="connsiteX205" fmla="*/ 166399 w 4720624"/>
              <a:gd name="connsiteY205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77899 w 4720624"/>
              <a:gd name="connsiteY47" fmla="*/ 1677532 h 2434467"/>
              <a:gd name="connsiteX48" fmla="*/ 3328699 w 4720624"/>
              <a:gd name="connsiteY48" fmla="*/ 1607682 h 2434467"/>
              <a:gd name="connsiteX49" fmla="*/ 3366799 w 4720624"/>
              <a:gd name="connsiteY49" fmla="*/ 1487032 h 2434467"/>
              <a:gd name="connsiteX50" fmla="*/ 3525549 w 4720624"/>
              <a:gd name="connsiteY50" fmla="*/ 1537832 h 2434467"/>
              <a:gd name="connsiteX51" fmla="*/ 3462049 w 4720624"/>
              <a:gd name="connsiteY51" fmla="*/ 1715632 h 2434467"/>
              <a:gd name="connsiteX52" fmla="*/ 3544599 w 4720624"/>
              <a:gd name="connsiteY52" fmla="*/ 1709282 h 2434467"/>
              <a:gd name="connsiteX53" fmla="*/ 3322349 w 4720624"/>
              <a:gd name="connsiteY53" fmla="*/ 2090282 h 2434467"/>
              <a:gd name="connsiteX54" fmla="*/ 3608099 w 4720624"/>
              <a:gd name="connsiteY54" fmla="*/ 2033132 h 2434467"/>
              <a:gd name="connsiteX55" fmla="*/ 3665250 w 4720624"/>
              <a:gd name="connsiteY55" fmla="*/ 2141083 h 2434467"/>
              <a:gd name="connsiteX56" fmla="*/ 3563650 w 4720624"/>
              <a:gd name="connsiteY56" fmla="*/ 2337932 h 2434467"/>
              <a:gd name="connsiteX57" fmla="*/ 3526055 w 4720624"/>
              <a:gd name="connsiteY57" fmla="*/ 2428425 h 2434467"/>
              <a:gd name="connsiteX58" fmla="*/ 3671599 w 4720624"/>
              <a:gd name="connsiteY58" fmla="*/ 2395082 h 2434467"/>
              <a:gd name="connsiteX59" fmla="*/ 3741450 w 4720624"/>
              <a:gd name="connsiteY59" fmla="*/ 2268081 h 2434467"/>
              <a:gd name="connsiteX60" fmla="*/ 3912899 w 4720624"/>
              <a:gd name="connsiteY60" fmla="*/ 2433182 h 2434467"/>
              <a:gd name="connsiteX61" fmla="*/ 3868450 w 4720624"/>
              <a:gd name="connsiteY61" fmla="*/ 2160131 h 2434467"/>
              <a:gd name="connsiteX62" fmla="*/ 4058950 w 4720624"/>
              <a:gd name="connsiteY62" fmla="*/ 2179181 h 2434467"/>
              <a:gd name="connsiteX63" fmla="*/ 3982750 w 4720624"/>
              <a:gd name="connsiteY63" fmla="*/ 2020433 h 2434467"/>
              <a:gd name="connsiteX64" fmla="*/ 3899788 w 4720624"/>
              <a:gd name="connsiteY64" fmla="*/ 1995911 h 2434467"/>
              <a:gd name="connsiteX65" fmla="*/ 3906550 w 4720624"/>
              <a:gd name="connsiteY65" fmla="*/ 1925181 h 2434467"/>
              <a:gd name="connsiteX66" fmla="*/ 3881150 w 4720624"/>
              <a:gd name="connsiteY66" fmla="*/ 1906131 h 2434467"/>
              <a:gd name="connsiteX67" fmla="*/ 3906550 w 4720624"/>
              <a:gd name="connsiteY67" fmla="*/ 1817232 h 2434467"/>
              <a:gd name="connsiteX68" fmla="*/ 3855338 w 4720624"/>
              <a:gd name="connsiteY68" fmla="*/ 1735561 h 2434467"/>
              <a:gd name="connsiteX69" fmla="*/ 3773200 w 4720624"/>
              <a:gd name="connsiteY69" fmla="*/ 1721982 h 2434467"/>
              <a:gd name="connsiteX70" fmla="*/ 3951000 w 4720624"/>
              <a:gd name="connsiteY70" fmla="*/ 1626732 h 2434467"/>
              <a:gd name="connsiteX71" fmla="*/ 3741955 w 4720624"/>
              <a:gd name="connsiteY71" fmla="*/ 1526725 h 2434467"/>
              <a:gd name="connsiteX72" fmla="*/ 3766850 w 4720624"/>
              <a:gd name="connsiteY72" fmla="*/ 1467983 h 2434467"/>
              <a:gd name="connsiteX73" fmla="*/ 3696999 w 4720624"/>
              <a:gd name="connsiteY73" fmla="*/ 1379082 h 2434467"/>
              <a:gd name="connsiteX74" fmla="*/ 3887499 w 4720624"/>
              <a:gd name="connsiteY74" fmla="*/ 1264782 h 2434467"/>
              <a:gd name="connsiteX75" fmla="*/ 3887499 w 4720624"/>
              <a:gd name="connsiteY75" fmla="*/ 1099682 h 2434467"/>
              <a:gd name="connsiteX76" fmla="*/ 4065299 w 4720624"/>
              <a:gd name="connsiteY76" fmla="*/ 1264782 h 2434467"/>
              <a:gd name="connsiteX77" fmla="*/ 4141499 w 4720624"/>
              <a:gd name="connsiteY77" fmla="*/ 1029832 h 2434467"/>
              <a:gd name="connsiteX78" fmla="*/ 4243099 w 4720624"/>
              <a:gd name="connsiteY78" fmla="*/ 1144132 h 2434467"/>
              <a:gd name="connsiteX79" fmla="*/ 4236749 w 4720624"/>
              <a:gd name="connsiteY79" fmla="*/ 1296532 h 2434467"/>
              <a:gd name="connsiteX80" fmla="*/ 4376449 w 4720624"/>
              <a:gd name="connsiteY80" fmla="*/ 1239382 h 2434467"/>
              <a:gd name="connsiteX81" fmla="*/ 4268499 w 4720624"/>
              <a:gd name="connsiteY81" fmla="*/ 1531482 h 2434467"/>
              <a:gd name="connsiteX82" fmla="*/ 4434105 w 4720624"/>
              <a:gd name="connsiteY82" fmla="*/ 1501325 h 2434467"/>
              <a:gd name="connsiteX83" fmla="*/ 4579649 w 4720624"/>
              <a:gd name="connsiteY83" fmla="*/ 1455282 h 2434467"/>
              <a:gd name="connsiteX84" fmla="*/ 4637305 w 4720624"/>
              <a:gd name="connsiteY84" fmla="*/ 1380675 h 2434467"/>
              <a:gd name="connsiteX85" fmla="*/ 4719856 w 4720624"/>
              <a:gd name="connsiteY85" fmla="*/ 1253675 h 2434467"/>
              <a:gd name="connsiteX86" fmla="*/ 4655849 w 4720624"/>
              <a:gd name="connsiteY86" fmla="*/ 1112382 h 2434467"/>
              <a:gd name="connsiteX87" fmla="*/ 4662199 w 4720624"/>
              <a:gd name="connsiteY87" fmla="*/ 617082 h 2434467"/>
              <a:gd name="connsiteX88" fmla="*/ 4579649 w 4720624"/>
              <a:gd name="connsiteY88" fmla="*/ 432932 h 2434467"/>
              <a:gd name="connsiteX89" fmla="*/ 4490749 w 4720624"/>
              <a:gd name="connsiteY89" fmla="*/ 610732 h 2434467"/>
              <a:gd name="connsiteX90" fmla="*/ 4338349 w 4720624"/>
              <a:gd name="connsiteY90" fmla="*/ 578982 h 2434467"/>
              <a:gd name="connsiteX91" fmla="*/ 4401849 w 4720624"/>
              <a:gd name="connsiteY91" fmla="*/ 331332 h 2434467"/>
              <a:gd name="connsiteX92" fmla="*/ 4262149 w 4720624"/>
              <a:gd name="connsiteY92" fmla="*/ 439282 h 2434467"/>
              <a:gd name="connsiteX93" fmla="*/ 4147849 w 4720624"/>
              <a:gd name="connsiteY93" fmla="*/ 591682 h 2434467"/>
              <a:gd name="connsiteX94" fmla="*/ 4065299 w 4720624"/>
              <a:gd name="connsiteY94" fmla="*/ 553582 h 2434467"/>
              <a:gd name="connsiteX95" fmla="*/ 4103399 w 4720624"/>
              <a:gd name="connsiteY95" fmla="*/ 464682 h 2434467"/>
              <a:gd name="connsiteX96" fmla="*/ 4128799 w 4720624"/>
              <a:gd name="connsiteY96" fmla="*/ 331332 h 2434467"/>
              <a:gd name="connsiteX97" fmla="*/ 4033549 w 4720624"/>
              <a:gd name="connsiteY97" fmla="*/ 426582 h 2434467"/>
              <a:gd name="connsiteX98" fmla="*/ 3887499 w 4720624"/>
              <a:gd name="connsiteY98" fmla="*/ 267832 h 2434467"/>
              <a:gd name="connsiteX99" fmla="*/ 3938299 w 4720624"/>
              <a:gd name="connsiteY99" fmla="*/ 458332 h 2434467"/>
              <a:gd name="connsiteX100" fmla="*/ 3925599 w 4720624"/>
              <a:gd name="connsiteY100" fmla="*/ 585332 h 2434467"/>
              <a:gd name="connsiteX101" fmla="*/ 3887499 w 4720624"/>
              <a:gd name="connsiteY101" fmla="*/ 648832 h 2434467"/>
              <a:gd name="connsiteX102" fmla="*/ 3798599 w 4720624"/>
              <a:gd name="connsiteY102" fmla="*/ 610732 h 2434467"/>
              <a:gd name="connsiteX103" fmla="*/ 3792249 w 4720624"/>
              <a:gd name="connsiteY103" fmla="*/ 502782 h 2434467"/>
              <a:gd name="connsiteX104" fmla="*/ 3716049 w 4720624"/>
              <a:gd name="connsiteY104" fmla="*/ 451982 h 2434467"/>
              <a:gd name="connsiteX105" fmla="*/ 3658899 w 4720624"/>
              <a:gd name="connsiteY105" fmla="*/ 483732 h 2434467"/>
              <a:gd name="connsiteX106" fmla="*/ 3709699 w 4720624"/>
              <a:gd name="connsiteY106" fmla="*/ 572632 h 2434467"/>
              <a:gd name="connsiteX107" fmla="*/ 3690649 w 4720624"/>
              <a:gd name="connsiteY107" fmla="*/ 585332 h 2434467"/>
              <a:gd name="connsiteX108" fmla="*/ 3627149 w 4720624"/>
              <a:gd name="connsiteY108" fmla="*/ 566282 h 2434467"/>
              <a:gd name="connsiteX109" fmla="*/ 3595399 w 4720624"/>
              <a:gd name="connsiteY109" fmla="*/ 471032 h 2434467"/>
              <a:gd name="connsiteX110" fmla="*/ 3671599 w 4720624"/>
              <a:gd name="connsiteY110" fmla="*/ 337682 h 2434467"/>
              <a:gd name="connsiteX111" fmla="*/ 3525549 w 4720624"/>
              <a:gd name="connsiteY111" fmla="*/ 331332 h 2434467"/>
              <a:gd name="connsiteX112" fmla="*/ 3646199 w 4720624"/>
              <a:gd name="connsiteY112" fmla="*/ 255132 h 2434467"/>
              <a:gd name="connsiteX113" fmla="*/ 3614449 w 4720624"/>
              <a:gd name="connsiteY113" fmla="*/ 134482 h 2434467"/>
              <a:gd name="connsiteX114" fmla="*/ 3653056 w 4720624"/>
              <a:gd name="connsiteY114" fmla="*/ 47175 h 2434467"/>
              <a:gd name="connsiteX115" fmla="*/ 3557299 w 4720624"/>
              <a:gd name="connsiteY115" fmla="*/ 109082 h 2434467"/>
              <a:gd name="connsiteX116" fmla="*/ 3481099 w 4720624"/>
              <a:gd name="connsiteY116" fmla="*/ 197982 h 2434467"/>
              <a:gd name="connsiteX117" fmla="*/ 3455699 w 4720624"/>
              <a:gd name="connsiteY117" fmla="*/ 153532 h 2434467"/>
              <a:gd name="connsiteX118" fmla="*/ 3379499 w 4720624"/>
              <a:gd name="connsiteY118" fmla="*/ 153532 h 2434467"/>
              <a:gd name="connsiteX119" fmla="*/ 3379499 w 4720624"/>
              <a:gd name="connsiteY119" fmla="*/ 223382 h 2434467"/>
              <a:gd name="connsiteX120" fmla="*/ 3290599 w 4720624"/>
              <a:gd name="connsiteY120" fmla="*/ 96382 h 2434467"/>
              <a:gd name="connsiteX121" fmla="*/ 3182649 w 4720624"/>
              <a:gd name="connsiteY121" fmla="*/ 45582 h 2434467"/>
              <a:gd name="connsiteX122" fmla="*/ 3208556 w 4720624"/>
              <a:gd name="connsiteY122" fmla="*/ 180525 h 2434467"/>
              <a:gd name="connsiteX123" fmla="*/ 3284249 w 4720624"/>
              <a:gd name="connsiteY123" fmla="*/ 286882 h 2434467"/>
              <a:gd name="connsiteX124" fmla="*/ 3144549 w 4720624"/>
              <a:gd name="connsiteY124" fmla="*/ 236082 h 2434467"/>
              <a:gd name="connsiteX125" fmla="*/ 3074699 w 4720624"/>
              <a:gd name="connsiteY125" fmla="*/ 242432 h 2434467"/>
              <a:gd name="connsiteX126" fmla="*/ 3011199 w 4720624"/>
              <a:gd name="connsiteY126" fmla="*/ 312282 h 2434467"/>
              <a:gd name="connsiteX127" fmla="*/ 2763549 w 4720624"/>
              <a:gd name="connsiteY127" fmla="*/ 331332 h 2434467"/>
              <a:gd name="connsiteX128" fmla="*/ 2814349 w 4720624"/>
              <a:gd name="connsiteY128" fmla="*/ 236082 h 2434467"/>
              <a:gd name="connsiteX129" fmla="*/ 2636549 w 4720624"/>
              <a:gd name="connsiteY129" fmla="*/ 229732 h 2434467"/>
              <a:gd name="connsiteX130" fmla="*/ 2452399 w 4720624"/>
              <a:gd name="connsiteY130" fmla="*/ 255132 h 2434467"/>
              <a:gd name="connsiteX131" fmla="*/ 2490499 w 4720624"/>
              <a:gd name="connsiteY131" fmla="*/ 159882 h 2434467"/>
              <a:gd name="connsiteX132" fmla="*/ 2319049 w 4720624"/>
              <a:gd name="connsiteY132" fmla="*/ 70982 h 2434467"/>
              <a:gd name="connsiteX133" fmla="*/ 2115849 w 4720624"/>
              <a:gd name="connsiteY133" fmla="*/ 1132 h 2434467"/>
              <a:gd name="connsiteX134" fmla="*/ 1518949 w 4720624"/>
              <a:gd name="connsiteY134" fmla="*/ 128132 h 2434467"/>
              <a:gd name="connsiteX135" fmla="*/ 1817399 w 4720624"/>
              <a:gd name="connsiteY135" fmla="*/ 178932 h 2434467"/>
              <a:gd name="connsiteX136" fmla="*/ 2134899 w 4720624"/>
              <a:gd name="connsiteY136" fmla="*/ 128132 h 2434467"/>
              <a:gd name="connsiteX137" fmla="*/ 2287299 w 4720624"/>
              <a:gd name="connsiteY137" fmla="*/ 197982 h 2434467"/>
              <a:gd name="connsiteX138" fmla="*/ 2287299 w 4720624"/>
              <a:gd name="connsiteY138" fmla="*/ 305932 h 2434467"/>
              <a:gd name="connsiteX139" fmla="*/ 2223799 w 4720624"/>
              <a:gd name="connsiteY139" fmla="*/ 305932 h 2434467"/>
              <a:gd name="connsiteX140" fmla="*/ 2141249 w 4720624"/>
              <a:gd name="connsiteY140" fmla="*/ 420232 h 2434467"/>
              <a:gd name="connsiteX141" fmla="*/ 2217449 w 4720624"/>
              <a:gd name="connsiteY141" fmla="*/ 420232 h 2434467"/>
              <a:gd name="connsiteX142" fmla="*/ 2363499 w 4720624"/>
              <a:gd name="connsiteY142" fmla="*/ 318632 h 2434467"/>
              <a:gd name="connsiteX143" fmla="*/ 2388899 w 4720624"/>
              <a:gd name="connsiteY143" fmla="*/ 502782 h 2434467"/>
              <a:gd name="connsiteX144" fmla="*/ 2433349 w 4720624"/>
              <a:gd name="connsiteY144" fmla="*/ 426582 h 2434467"/>
              <a:gd name="connsiteX145" fmla="*/ 2458749 w 4720624"/>
              <a:gd name="connsiteY145" fmla="*/ 363082 h 2434467"/>
              <a:gd name="connsiteX146" fmla="*/ 2623849 w 4720624"/>
              <a:gd name="connsiteY146" fmla="*/ 451982 h 2434467"/>
              <a:gd name="connsiteX147" fmla="*/ 2579399 w 4720624"/>
              <a:gd name="connsiteY147" fmla="*/ 566282 h 2434467"/>
              <a:gd name="connsiteX148" fmla="*/ 2680999 w 4720624"/>
              <a:gd name="connsiteY148" fmla="*/ 528182 h 2434467"/>
              <a:gd name="connsiteX149" fmla="*/ 2820699 w 4720624"/>
              <a:gd name="connsiteY149" fmla="*/ 528182 h 2434467"/>
              <a:gd name="connsiteX150" fmla="*/ 2706399 w 4720624"/>
              <a:gd name="connsiteY150" fmla="*/ 648832 h 2434467"/>
              <a:gd name="connsiteX151" fmla="*/ 2661949 w 4720624"/>
              <a:gd name="connsiteY151" fmla="*/ 718682 h 2434467"/>
              <a:gd name="connsiteX152" fmla="*/ 2782599 w 4720624"/>
              <a:gd name="connsiteY152" fmla="*/ 725032 h 2434467"/>
              <a:gd name="connsiteX153" fmla="*/ 2833399 w 4720624"/>
              <a:gd name="connsiteY153" fmla="*/ 693282 h 2434467"/>
              <a:gd name="connsiteX154" fmla="*/ 2903249 w 4720624"/>
              <a:gd name="connsiteY154" fmla="*/ 642482 h 2434467"/>
              <a:gd name="connsiteX155" fmla="*/ 2998499 w 4720624"/>
              <a:gd name="connsiteY155" fmla="*/ 661532 h 2434467"/>
              <a:gd name="connsiteX156" fmla="*/ 3030249 w 4720624"/>
              <a:gd name="connsiteY156" fmla="*/ 623432 h 2434467"/>
              <a:gd name="connsiteX157" fmla="*/ 3138199 w 4720624"/>
              <a:gd name="connsiteY157" fmla="*/ 655182 h 2434467"/>
              <a:gd name="connsiteX158" fmla="*/ 3119149 w 4720624"/>
              <a:gd name="connsiteY158" fmla="*/ 788532 h 2434467"/>
              <a:gd name="connsiteX159" fmla="*/ 3195349 w 4720624"/>
              <a:gd name="connsiteY159" fmla="*/ 686932 h 2434467"/>
              <a:gd name="connsiteX160" fmla="*/ 3252499 w 4720624"/>
              <a:gd name="connsiteY160" fmla="*/ 610732 h 2434467"/>
              <a:gd name="connsiteX161" fmla="*/ 3519199 w 4720624"/>
              <a:gd name="connsiteY161" fmla="*/ 807582 h 2434467"/>
              <a:gd name="connsiteX162" fmla="*/ 3347749 w 4720624"/>
              <a:gd name="connsiteY162" fmla="*/ 966332 h 2434467"/>
              <a:gd name="connsiteX163" fmla="*/ 3328699 w 4720624"/>
              <a:gd name="connsiteY163" fmla="*/ 1029832 h 2434467"/>
              <a:gd name="connsiteX164" fmla="*/ 3004849 w 4720624"/>
              <a:gd name="connsiteY164" fmla="*/ 1036182 h 2434467"/>
              <a:gd name="connsiteX165" fmla="*/ 2998499 w 4720624"/>
              <a:gd name="connsiteY165" fmla="*/ 947282 h 2434467"/>
              <a:gd name="connsiteX166" fmla="*/ 2922299 w 4720624"/>
              <a:gd name="connsiteY166" fmla="*/ 883782 h 2434467"/>
              <a:gd name="connsiteX167" fmla="*/ 2954049 w 4720624"/>
              <a:gd name="connsiteY167" fmla="*/ 1023482 h 2434467"/>
              <a:gd name="connsiteX168" fmla="*/ 2954049 w 4720624"/>
              <a:gd name="connsiteY168" fmla="*/ 1055232 h 2434467"/>
              <a:gd name="connsiteX169" fmla="*/ 2928649 w 4720624"/>
              <a:gd name="connsiteY169" fmla="*/ 1175882 h 2434467"/>
              <a:gd name="connsiteX170" fmla="*/ 2763549 w 4720624"/>
              <a:gd name="connsiteY170" fmla="*/ 1017132 h 2434467"/>
              <a:gd name="connsiteX171" fmla="*/ 2769899 w 4720624"/>
              <a:gd name="connsiteY171" fmla="*/ 1086982 h 2434467"/>
              <a:gd name="connsiteX172" fmla="*/ 2757199 w 4720624"/>
              <a:gd name="connsiteY172" fmla="*/ 1175882 h 2434467"/>
              <a:gd name="connsiteX173" fmla="*/ 2528599 w 4720624"/>
              <a:gd name="connsiteY173" fmla="*/ 1207632 h 2434467"/>
              <a:gd name="connsiteX174" fmla="*/ 2338099 w 4720624"/>
              <a:gd name="connsiteY174" fmla="*/ 1283832 h 2434467"/>
              <a:gd name="connsiteX175" fmla="*/ 2420649 w 4720624"/>
              <a:gd name="connsiteY175" fmla="*/ 947282 h 2434467"/>
              <a:gd name="connsiteX176" fmla="*/ 2319049 w 4720624"/>
              <a:gd name="connsiteY176" fmla="*/ 1061582 h 2434467"/>
              <a:gd name="connsiteX177" fmla="*/ 2179349 w 4720624"/>
              <a:gd name="connsiteY177" fmla="*/ 998082 h 2434467"/>
              <a:gd name="connsiteX178" fmla="*/ 2287299 w 4720624"/>
              <a:gd name="connsiteY178" fmla="*/ 1106032 h 2434467"/>
              <a:gd name="connsiteX179" fmla="*/ 2242849 w 4720624"/>
              <a:gd name="connsiteY179" fmla="*/ 1201282 h 2434467"/>
              <a:gd name="connsiteX180" fmla="*/ 2160299 w 4720624"/>
              <a:gd name="connsiteY180" fmla="*/ 1201282 h 2434467"/>
              <a:gd name="connsiteX181" fmla="*/ 2147599 w 4720624"/>
              <a:gd name="connsiteY181" fmla="*/ 1258432 h 2434467"/>
              <a:gd name="connsiteX182" fmla="*/ 2052349 w 4720624"/>
              <a:gd name="connsiteY182" fmla="*/ 1252082 h 2434467"/>
              <a:gd name="connsiteX183" fmla="*/ 1976149 w 4720624"/>
              <a:gd name="connsiteY183" fmla="*/ 1112382 h 2434467"/>
              <a:gd name="connsiteX184" fmla="*/ 1931699 w 4720624"/>
              <a:gd name="connsiteY184" fmla="*/ 1074282 h 2434467"/>
              <a:gd name="connsiteX185" fmla="*/ 1887249 w 4720624"/>
              <a:gd name="connsiteY185" fmla="*/ 953632 h 2434467"/>
              <a:gd name="connsiteX186" fmla="*/ 1874549 w 4720624"/>
              <a:gd name="connsiteY186" fmla="*/ 1144132 h 2434467"/>
              <a:gd name="connsiteX187" fmla="*/ 1950749 w 4720624"/>
              <a:gd name="connsiteY187" fmla="*/ 1258432 h 2434467"/>
              <a:gd name="connsiteX188" fmla="*/ 1677699 w 4720624"/>
              <a:gd name="connsiteY188" fmla="*/ 1379082 h 2434467"/>
              <a:gd name="connsiteX189" fmla="*/ 1664999 w 4720624"/>
              <a:gd name="connsiteY189" fmla="*/ 1271132 h 2434467"/>
              <a:gd name="connsiteX190" fmla="*/ 1550699 w 4720624"/>
              <a:gd name="connsiteY190" fmla="*/ 1207632 h 2434467"/>
              <a:gd name="connsiteX191" fmla="*/ 1563399 w 4720624"/>
              <a:gd name="connsiteY191" fmla="*/ 1264782 h 2434467"/>
              <a:gd name="connsiteX192" fmla="*/ 1563399 w 4720624"/>
              <a:gd name="connsiteY192" fmla="*/ 1353682 h 2434467"/>
              <a:gd name="connsiteX193" fmla="*/ 1334799 w 4720624"/>
              <a:gd name="connsiteY193" fmla="*/ 1417182 h 2434467"/>
              <a:gd name="connsiteX194" fmla="*/ 1309399 w 4720624"/>
              <a:gd name="connsiteY194" fmla="*/ 1537832 h 2434467"/>
              <a:gd name="connsiteX195" fmla="*/ 1226849 w 4720624"/>
              <a:gd name="connsiteY195" fmla="*/ 1582282 h 2434467"/>
              <a:gd name="connsiteX196" fmla="*/ 1195099 w 4720624"/>
              <a:gd name="connsiteY196" fmla="*/ 1448932 h 2434467"/>
              <a:gd name="connsiteX197" fmla="*/ 1074449 w 4720624"/>
              <a:gd name="connsiteY197" fmla="*/ 1404482 h 2434467"/>
              <a:gd name="connsiteX198" fmla="*/ 916051 w 4720624"/>
              <a:gd name="connsiteY198" fmla="*/ 1199061 h 2434467"/>
              <a:gd name="connsiteX199" fmla="*/ 884301 w 4720624"/>
              <a:gd name="connsiteY199" fmla="*/ 1033961 h 2434467"/>
              <a:gd name="connsiteX200" fmla="*/ 782349 w 4720624"/>
              <a:gd name="connsiteY200" fmla="*/ 985382 h 2434467"/>
              <a:gd name="connsiteX201" fmla="*/ 629949 w 4720624"/>
              <a:gd name="connsiteY201" fmla="*/ 737732 h 2434467"/>
              <a:gd name="connsiteX202" fmla="*/ 617249 w 4720624"/>
              <a:gd name="connsiteY202" fmla="*/ 820282 h 2434467"/>
              <a:gd name="connsiteX203" fmla="*/ 490249 w 4720624"/>
              <a:gd name="connsiteY203" fmla="*/ 839332 h 2434467"/>
              <a:gd name="connsiteX204" fmla="*/ 483899 w 4720624"/>
              <a:gd name="connsiteY204" fmla="*/ 750432 h 2434467"/>
              <a:gd name="connsiteX205" fmla="*/ 166399 w 4720624"/>
              <a:gd name="connsiteY205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66573 w 4720624"/>
              <a:gd name="connsiteY47" fmla="*/ 15483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322349 w 4720624"/>
              <a:gd name="connsiteY54" fmla="*/ 2090282 h 2434467"/>
              <a:gd name="connsiteX55" fmla="*/ 3608099 w 4720624"/>
              <a:gd name="connsiteY55" fmla="*/ 2033132 h 2434467"/>
              <a:gd name="connsiteX56" fmla="*/ 3665250 w 4720624"/>
              <a:gd name="connsiteY56" fmla="*/ 2141083 h 2434467"/>
              <a:gd name="connsiteX57" fmla="*/ 3563650 w 4720624"/>
              <a:gd name="connsiteY57" fmla="*/ 2337932 h 2434467"/>
              <a:gd name="connsiteX58" fmla="*/ 3526055 w 4720624"/>
              <a:gd name="connsiteY58" fmla="*/ 2428425 h 2434467"/>
              <a:gd name="connsiteX59" fmla="*/ 3671599 w 4720624"/>
              <a:gd name="connsiteY59" fmla="*/ 2395082 h 2434467"/>
              <a:gd name="connsiteX60" fmla="*/ 3741450 w 4720624"/>
              <a:gd name="connsiteY60" fmla="*/ 2268081 h 2434467"/>
              <a:gd name="connsiteX61" fmla="*/ 3912899 w 4720624"/>
              <a:gd name="connsiteY61" fmla="*/ 2433182 h 2434467"/>
              <a:gd name="connsiteX62" fmla="*/ 3868450 w 4720624"/>
              <a:gd name="connsiteY62" fmla="*/ 2160131 h 2434467"/>
              <a:gd name="connsiteX63" fmla="*/ 4058950 w 4720624"/>
              <a:gd name="connsiteY63" fmla="*/ 2179181 h 2434467"/>
              <a:gd name="connsiteX64" fmla="*/ 3982750 w 4720624"/>
              <a:gd name="connsiteY64" fmla="*/ 2020433 h 2434467"/>
              <a:gd name="connsiteX65" fmla="*/ 3899788 w 4720624"/>
              <a:gd name="connsiteY65" fmla="*/ 1995911 h 2434467"/>
              <a:gd name="connsiteX66" fmla="*/ 3906550 w 4720624"/>
              <a:gd name="connsiteY66" fmla="*/ 1925181 h 2434467"/>
              <a:gd name="connsiteX67" fmla="*/ 3881150 w 4720624"/>
              <a:gd name="connsiteY67" fmla="*/ 1906131 h 2434467"/>
              <a:gd name="connsiteX68" fmla="*/ 3906550 w 4720624"/>
              <a:gd name="connsiteY68" fmla="*/ 1817232 h 2434467"/>
              <a:gd name="connsiteX69" fmla="*/ 3855338 w 4720624"/>
              <a:gd name="connsiteY69" fmla="*/ 1735561 h 2434467"/>
              <a:gd name="connsiteX70" fmla="*/ 3773200 w 4720624"/>
              <a:gd name="connsiteY70" fmla="*/ 1721982 h 2434467"/>
              <a:gd name="connsiteX71" fmla="*/ 3951000 w 4720624"/>
              <a:gd name="connsiteY71" fmla="*/ 1626732 h 2434467"/>
              <a:gd name="connsiteX72" fmla="*/ 3741955 w 4720624"/>
              <a:gd name="connsiteY72" fmla="*/ 1526725 h 2434467"/>
              <a:gd name="connsiteX73" fmla="*/ 3766850 w 4720624"/>
              <a:gd name="connsiteY73" fmla="*/ 1467983 h 2434467"/>
              <a:gd name="connsiteX74" fmla="*/ 3696999 w 4720624"/>
              <a:gd name="connsiteY74" fmla="*/ 1379082 h 2434467"/>
              <a:gd name="connsiteX75" fmla="*/ 3887499 w 4720624"/>
              <a:gd name="connsiteY75" fmla="*/ 1264782 h 2434467"/>
              <a:gd name="connsiteX76" fmla="*/ 3887499 w 4720624"/>
              <a:gd name="connsiteY76" fmla="*/ 1099682 h 2434467"/>
              <a:gd name="connsiteX77" fmla="*/ 4065299 w 4720624"/>
              <a:gd name="connsiteY77" fmla="*/ 1264782 h 2434467"/>
              <a:gd name="connsiteX78" fmla="*/ 4141499 w 4720624"/>
              <a:gd name="connsiteY78" fmla="*/ 1029832 h 2434467"/>
              <a:gd name="connsiteX79" fmla="*/ 4243099 w 4720624"/>
              <a:gd name="connsiteY79" fmla="*/ 1144132 h 2434467"/>
              <a:gd name="connsiteX80" fmla="*/ 4236749 w 4720624"/>
              <a:gd name="connsiteY80" fmla="*/ 1296532 h 2434467"/>
              <a:gd name="connsiteX81" fmla="*/ 4376449 w 4720624"/>
              <a:gd name="connsiteY81" fmla="*/ 1239382 h 2434467"/>
              <a:gd name="connsiteX82" fmla="*/ 4268499 w 4720624"/>
              <a:gd name="connsiteY82" fmla="*/ 1531482 h 2434467"/>
              <a:gd name="connsiteX83" fmla="*/ 4434105 w 4720624"/>
              <a:gd name="connsiteY83" fmla="*/ 1501325 h 2434467"/>
              <a:gd name="connsiteX84" fmla="*/ 4579649 w 4720624"/>
              <a:gd name="connsiteY84" fmla="*/ 1455282 h 2434467"/>
              <a:gd name="connsiteX85" fmla="*/ 4637305 w 4720624"/>
              <a:gd name="connsiteY85" fmla="*/ 1380675 h 2434467"/>
              <a:gd name="connsiteX86" fmla="*/ 4719856 w 4720624"/>
              <a:gd name="connsiteY86" fmla="*/ 1253675 h 2434467"/>
              <a:gd name="connsiteX87" fmla="*/ 4655849 w 4720624"/>
              <a:gd name="connsiteY87" fmla="*/ 1112382 h 2434467"/>
              <a:gd name="connsiteX88" fmla="*/ 4662199 w 4720624"/>
              <a:gd name="connsiteY88" fmla="*/ 617082 h 2434467"/>
              <a:gd name="connsiteX89" fmla="*/ 4579649 w 4720624"/>
              <a:gd name="connsiteY89" fmla="*/ 432932 h 2434467"/>
              <a:gd name="connsiteX90" fmla="*/ 4490749 w 4720624"/>
              <a:gd name="connsiteY90" fmla="*/ 610732 h 2434467"/>
              <a:gd name="connsiteX91" fmla="*/ 4338349 w 4720624"/>
              <a:gd name="connsiteY91" fmla="*/ 578982 h 2434467"/>
              <a:gd name="connsiteX92" fmla="*/ 4401849 w 4720624"/>
              <a:gd name="connsiteY92" fmla="*/ 331332 h 2434467"/>
              <a:gd name="connsiteX93" fmla="*/ 4262149 w 4720624"/>
              <a:gd name="connsiteY93" fmla="*/ 439282 h 2434467"/>
              <a:gd name="connsiteX94" fmla="*/ 4147849 w 4720624"/>
              <a:gd name="connsiteY94" fmla="*/ 591682 h 2434467"/>
              <a:gd name="connsiteX95" fmla="*/ 4065299 w 4720624"/>
              <a:gd name="connsiteY95" fmla="*/ 553582 h 2434467"/>
              <a:gd name="connsiteX96" fmla="*/ 4103399 w 4720624"/>
              <a:gd name="connsiteY96" fmla="*/ 464682 h 2434467"/>
              <a:gd name="connsiteX97" fmla="*/ 4128799 w 4720624"/>
              <a:gd name="connsiteY97" fmla="*/ 331332 h 2434467"/>
              <a:gd name="connsiteX98" fmla="*/ 4033549 w 4720624"/>
              <a:gd name="connsiteY98" fmla="*/ 426582 h 2434467"/>
              <a:gd name="connsiteX99" fmla="*/ 3887499 w 4720624"/>
              <a:gd name="connsiteY99" fmla="*/ 267832 h 2434467"/>
              <a:gd name="connsiteX100" fmla="*/ 3938299 w 4720624"/>
              <a:gd name="connsiteY100" fmla="*/ 458332 h 2434467"/>
              <a:gd name="connsiteX101" fmla="*/ 3925599 w 4720624"/>
              <a:gd name="connsiteY101" fmla="*/ 585332 h 2434467"/>
              <a:gd name="connsiteX102" fmla="*/ 3887499 w 4720624"/>
              <a:gd name="connsiteY102" fmla="*/ 648832 h 2434467"/>
              <a:gd name="connsiteX103" fmla="*/ 3798599 w 4720624"/>
              <a:gd name="connsiteY103" fmla="*/ 610732 h 2434467"/>
              <a:gd name="connsiteX104" fmla="*/ 3792249 w 4720624"/>
              <a:gd name="connsiteY104" fmla="*/ 502782 h 2434467"/>
              <a:gd name="connsiteX105" fmla="*/ 3716049 w 4720624"/>
              <a:gd name="connsiteY105" fmla="*/ 451982 h 2434467"/>
              <a:gd name="connsiteX106" fmla="*/ 3658899 w 4720624"/>
              <a:gd name="connsiteY106" fmla="*/ 483732 h 2434467"/>
              <a:gd name="connsiteX107" fmla="*/ 3709699 w 4720624"/>
              <a:gd name="connsiteY107" fmla="*/ 572632 h 2434467"/>
              <a:gd name="connsiteX108" fmla="*/ 3690649 w 4720624"/>
              <a:gd name="connsiteY108" fmla="*/ 585332 h 2434467"/>
              <a:gd name="connsiteX109" fmla="*/ 3627149 w 4720624"/>
              <a:gd name="connsiteY109" fmla="*/ 566282 h 2434467"/>
              <a:gd name="connsiteX110" fmla="*/ 3595399 w 4720624"/>
              <a:gd name="connsiteY110" fmla="*/ 471032 h 2434467"/>
              <a:gd name="connsiteX111" fmla="*/ 3671599 w 4720624"/>
              <a:gd name="connsiteY111" fmla="*/ 337682 h 2434467"/>
              <a:gd name="connsiteX112" fmla="*/ 3525549 w 4720624"/>
              <a:gd name="connsiteY112" fmla="*/ 331332 h 2434467"/>
              <a:gd name="connsiteX113" fmla="*/ 3646199 w 4720624"/>
              <a:gd name="connsiteY113" fmla="*/ 255132 h 2434467"/>
              <a:gd name="connsiteX114" fmla="*/ 3614449 w 4720624"/>
              <a:gd name="connsiteY114" fmla="*/ 134482 h 2434467"/>
              <a:gd name="connsiteX115" fmla="*/ 3653056 w 4720624"/>
              <a:gd name="connsiteY115" fmla="*/ 47175 h 2434467"/>
              <a:gd name="connsiteX116" fmla="*/ 3557299 w 4720624"/>
              <a:gd name="connsiteY116" fmla="*/ 109082 h 2434467"/>
              <a:gd name="connsiteX117" fmla="*/ 3481099 w 4720624"/>
              <a:gd name="connsiteY117" fmla="*/ 197982 h 2434467"/>
              <a:gd name="connsiteX118" fmla="*/ 3455699 w 4720624"/>
              <a:gd name="connsiteY118" fmla="*/ 153532 h 2434467"/>
              <a:gd name="connsiteX119" fmla="*/ 3379499 w 4720624"/>
              <a:gd name="connsiteY119" fmla="*/ 153532 h 2434467"/>
              <a:gd name="connsiteX120" fmla="*/ 3379499 w 4720624"/>
              <a:gd name="connsiteY120" fmla="*/ 223382 h 2434467"/>
              <a:gd name="connsiteX121" fmla="*/ 3290599 w 4720624"/>
              <a:gd name="connsiteY121" fmla="*/ 96382 h 2434467"/>
              <a:gd name="connsiteX122" fmla="*/ 3182649 w 4720624"/>
              <a:gd name="connsiteY122" fmla="*/ 45582 h 2434467"/>
              <a:gd name="connsiteX123" fmla="*/ 3208556 w 4720624"/>
              <a:gd name="connsiteY123" fmla="*/ 180525 h 2434467"/>
              <a:gd name="connsiteX124" fmla="*/ 3284249 w 4720624"/>
              <a:gd name="connsiteY124" fmla="*/ 286882 h 2434467"/>
              <a:gd name="connsiteX125" fmla="*/ 3144549 w 4720624"/>
              <a:gd name="connsiteY125" fmla="*/ 236082 h 2434467"/>
              <a:gd name="connsiteX126" fmla="*/ 3074699 w 4720624"/>
              <a:gd name="connsiteY126" fmla="*/ 242432 h 2434467"/>
              <a:gd name="connsiteX127" fmla="*/ 3011199 w 4720624"/>
              <a:gd name="connsiteY127" fmla="*/ 312282 h 2434467"/>
              <a:gd name="connsiteX128" fmla="*/ 2763549 w 4720624"/>
              <a:gd name="connsiteY128" fmla="*/ 331332 h 2434467"/>
              <a:gd name="connsiteX129" fmla="*/ 2814349 w 4720624"/>
              <a:gd name="connsiteY129" fmla="*/ 236082 h 2434467"/>
              <a:gd name="connsiteX130" fmla="*/ 2636549 w 4720624"/>
              <a:gd name="connsiteY130" fmla="*/ 229732 h 2434467"/>
              <a:gd name="connsiteX131" fmla="*/ 2452399 w 4720624"/>
              <a:gd name="connsiteY131" fmla="*/ 255132 h 2434467"/>
              <a:gd name="connsiteX132" fmla="*/ 2490499 w 4720624"/>
              <a:gd name="connsiteY132" fmla="*/ 159882 h 2434467"/>
              <a:gd name="connsiteX133" fmla="*/ 2319049 w 4720624"/>
              <a:gd name="connsiteY133" fmla="*/ 70982 h 2434467"/>
              <a:gd name="connsiteX134" fmla="*/ 2115849 w 4720624"/>
              <a:gd name="connsiteY134" fmla="*/ 1132 h 2434467"/>
              <a:gd name="connsiteX135" fmla="*/ 1518949 w 4720624"/>
              <a:gd name="connsiteY135" fmla="*/ 128132 h 2434467"/>
              <a:gd name="connsiteX136" fmla="*/ 1817399 w 4720624"/>
              <a:gd name="connsiteY136" fmla="*/ 178932 h 2434467"/>
              <a:gd name="connsiteX137" fmla="*/ 2134899 w 4720624"/>
              <a:gd name="connsiteY137" fmla="*/ 128132 h 2434467"/>
              <a:gd name="connsiteX138" fmla="*/ 2287299 w 4720624"/>
              <a:gd name="connsiteY138" fmla="*/ 197982 h 2434467"/>
              <a:gd name="connsiteX139" fmla="*/ 2287299 w 4720624"/>
              <a:gd name="connsiteY139" fmla="*/ 305932 h 2434467"/>
              <a:gd name="connsiteX140" fmla="*/ 2223799 w 4720624"/>
              <a:gd name="connsiteY140" fmla="*/ 305932 h 2434467"/>
              <a:gd name="connsiteX141" fmla="*/ 2141249 w 4720624"/>
              <a:gd name="connsiteY141" fmla="*/ 420232 h 2434467"/>
              <a:gd name="connsiteX142" fmla="*/ 2217449 w 4720624"/>
              <a:gd name="connsiteY142" fmla="*/ 420232 h 2434467"/>
              <a:gd name="connsiteX143" fmla="*/ 2363499 w 4720624"/>
              <a:gd name="connsiteY143" fmla="*/ 318632 h 2434467"/>
              <a:gd name="connsiteX144" fmla="*/ 2388899 w 4720624"/>
              <a:gd name="connsiteY144" fmla="*/ 502782 h 2434467"/>
              <a:gd name="connsiteX145" fmla="*/ 2433349 w 4720624"/>
              <a:gd name="connsiteY145" fmla="*/ 426582 h 2434467"/>
              <a:gd name="connsiteX146" fmla="*/ 2458749 w 4720624"/>
              <a:gd name="connsiteY146" fmla="*/ 363082 h 2434467"/>
              <a:gd name="connsiteX147" fmla="*/ 2623849 w 4720624"/>
              <a:gd name="connsiteY147" fmla="*/ 451982 h 2434467"/>
              <a:gd name="connsiteX148" fmla="*/ 2579399 w 4720624"/>
              <a:gd name="connsiteY148" fmla="*/ 566282 h 2434467"/>
              <a:gd name="connsiteX149" fmla="*/ 2680999 w 4720624"/>
              <a:gd name="connsiteY149" fmla="*/ 528182 h 2434467"/>
              <a:gd name="connsiteX150" fmla="*/ 2820699 w 4720624"/>
              <a:gd name="connsiteY150" fmla="*/ 528182 h 2434467"/>
              <a:gd name="connsiteX151" fmla="*/ 2706399 w 4720624"/>
              <a:gd name="connsiteY151" fmla="*/ 648832 h 2434467"/>
              <a:gd name="connsiteX152" fmla="*/ 2661949 w 4720624"/>
              <a:gd name="connsiteY152" fmla="*/ 718682 h 2434467"/>
              <a:gd name="connsiteX153" fmla="*/ 2782599 w 4720624"/>
              <a:gd name="connsiteY153" fmla="*/ 725032 h 2434467"/>
              <a:gd name="connsiteX154" fmla="*/ 2833399 w 4720624"/>
              <a:gd name="connsiteY154" fmla="*/ 693282 h 2434467"/>
              <a:gd name="connsiteX155" fmla="*/ 2903249 w 4720624"/>
              <a:gd name="connsiteY155" fmla="*/ 642482 h 2434467"/>
              <a:gd name="connsiteX156" fmla="*/ 2998499 w 4720624"/>
              <a:gd name="connsiteY156" fmla="*/ 661532 h 2434467"/>
              <a:gd name="connsiteX157" fmla="*/ 3030249 w 4720624"/>
              <a:gd name="connsiteY157" fmla="*/ 623432 h 2434467"/>
              <a:gd name="connsiteX158" fmla="*/ 3138199 w 4720624"/>
              <a:gd name="connsiteY158" fmla="*/ 655182 h 2434467"/>
              <a:gd name="connsiteX159" fmla="*/ 3119149 w 4720624"/>
              <a:gd name="connsiteY159" fmla="*/ 788532 h 2434467"/>
              <a:gd name="connsiteX160" fmla="*/ 3195349 w 4720624"/>
              <a:gd name="connsiteY160" fmla="*/ 686932 h 2434467"/>
              <a:gd name="connsiteX161" fmla="*/ 3252499 w 4720624"/>
              <a:gd name="connsiteY161" fmla="*/ 610732 h 2434467"/>
              <a:gd name="connsiteX162" fmla="*/ 3519199 w 4720624"/>
              <a:gd name="connsiteY162" fmla="*/ 807582 h 2434467"/>
              <a:gd name="connsiteX163" fmla="*/ 3347749 w 4720624"/>
              <a:gd name="connsiteY163" fmla="*/ 966332 h 2434467"/>
              <a:gd name="connsiteX164" fmla="*/ 3328699 w 4720624"/>
              <a:gd name="connsiteY164" fmla="*/ 1029832 h 2434467"/>
              <a:gd name="connsiteX165" fmla="*/ 3004849 w 4720624"/>
              <a:gd name="connsiteY165" fmla="*/ 1036182 h 2434467"/>
              <a:gd name="connsiteX166" fmla="*/ 2998499 w 4720624"/>
              <a:gd name="connsiteY166" fmla="*/ 947282 h 2434467"/>
              <a:gd name="connsiteX167" fmla="*/ 2922299 w 4720624"/>
              <a:gd name="connsiteY167" fmla="*/ 883782 h 2434467"/>
              <a:gd name="connsiteX168" fmla="*/ 2954049 w 4720624"/>
              <a:gd name="connsiteY168" fmla="*/ 1023482 h 2434467"/>
              <a:gd name="connsiteX169" fmla="*/ 2954049 w 4720624"/>
              <a:gd name="connsiteY169" fmla="*/ 1055232 h 2434467"/>
              <a:gd name="connsiteX170" fmla="*/ 2928649 w 4720624"/>
              <a:gd name="connsiteY170" fmla="*/ 1175882 h 2434467"/>
              <a:gd name="connsiteX171" fmla="*/ 2763549 w 4720624"/>
              <a:gd name="connsiteY171" fmla="*/ 1017132 h 2434467"/>
              <a:gd name="connsiteX172" fmla="*/ 2769899 w 4720624"/>
              <a:gd name="connsiteY172" fmla="*/ 1086982 h 2434467"/>
              <a:gd name="connsiteX173" fmla="*/ 2757199 w 4720624"/>
              <a:gd name="connsiteY173" fmla="*/ 1175882 h 2434467"/>
              <a:gd name="connsiteX174" fmla="*/ 2528599 w 4720624"/>
              <a:gd name="connsiteY174" fmla="*/ 1207632 h 2434467"/>
              <a:gd name="connsiteX175" fmla="*/ 2338099 w 4720624"/>
              <a:gd name="connsiteY175" fmla="*/ 1283832 h 2434467"/>
              <a:gd name="connsiteX176" fmla="*/ 2420649 w 4720624"/>
              <a:gd name="connsiteY176" fmla="*/ 947282 h 2434467"/>
              <a:gd name="connsiteX177" fmla="*/ 2319049 w 4720624"/>
              <a:gd name="connsiteY177" fmla="*/ 1061582 h 2434467"/>
              <a:gd name="connsiteX178" fmla="*/ 2179349 w 4720624"/>
              <a:gd name="connsiteY178" fmla="*/ 998082 h 2434467"/>
              <a:gd name="connsiteX179" fmla="*/ 2287299 w 4720624"/>
              <a:gd name="connsiteY179" fmla="*/ 1106032 h 2434467"/>
              <a:gd name="connsiteX180" fmla="*/ 2242849 w 4720624"/>
              <a:gd name="connsiteY180" fmla="*/ 1201282 h 2434467"/>
              <a:gd name="connsiteX181" fmla="*/ 2160299 w 4720624"/>
              <a:gd name="connsiteY181" fmla="*/ 1201282 h 2434467"/>
              <a:gd name="connsiteX182" fmla="*/ 2147599 w 4720624"/>
              <a:gd name="connsiteY182" fmla="*/ 1258432 h 2434467"/>
              <a:gd name="connsiteX183" fmla="*/ 2052349 w 4720624"/>
              <a:gd name="connsiteY183" fmla="*/ 1252082 h 2434467"/>
              <a:gd name="connsiteX184" fmla="*/ 1976149 w 4720624"/>
              <a:gd name="connsiteY184" fmla="*/ 1112382 h 2434467"/>
              <a:gd name="connsiteX185" fmla="*/ 1931699 w 4720624"/>
              <a:gd name="connsiteY185" fmla="*/ 1074282 h 2434467"/>
              <a:gd name="connsiteX186" fmla="*/ 1887249 w 4720624"/>
              <a:gd name="connsiteY186" fmla="*/ 953632 h 2434467"/>
              <a:gd name="connsiteX187" fmla="*/ 1874549 w 4720624"/>
              <a:gd name="connsiteY187" fmla="*/ 1144132 h 2434467"/>
              <a:gd name="connsiteX188" fmla="*/ 1950749 w 4720624"/>
              <a:gd name="connsiteY188" fmla="*/ 1258432 h 2434467"/>
              <a:gd name="connsiteX189" fmla="*/ 1677699 w 4720624"/>
              <a:gd name="connsiteY189" fmla="*/ 1379082 h 2434467"/>
              <a:gd name="connsiteX190" fmla="*/ 1664999 w 4720624"/>
              <a:gd name="connsiteY190" fmla="*/ 1271132 h 2434467"/>
              <a:gd name="connsiteX191" fmla="*/ 1550699 w 4720624"/>
              <a:gd name="connsiteY191" fmla="*/ 1207632 h 2434467"/>
              <a:gd name="connsiteX192" fmla="*/ 1563399 w 4720624"/>
              <a:gd name="connsiteY192" fmla="*/ 1264782 h 2434467"/>
              <a:gd name="connsiteX193" fmla="*/ 1563399 w 4720624"/>
              <a:gd name="connsiteY193" fmla="*/ 1353682 h 2434467"/>
              <a:gd name="connsiteX194" fmla="*/ 1334799 w 4720624"/>
              <a:gd name="connsiteY194" fmla="*/ 1417182 h 2434467"/>
              <a:gd name="connsiteX195" fmla="*/ 1309399 w 4720624"/>
              <a:gd name="connsiteY195" fmla="*/ 1537832 h 2434467"/>
              <a:gd name="connsiteX196" fmla="*/ 1226849 w 4720624"/>
              <a:gd name="connsiteY196" fmla="*/ 1582282 h 2434467"/>
              <a:gd name="connsiteX197" fmla="*/ 1195099 w 4720624"/>
              <a:gd name="connsiteY197" fmla="*/ 1448932 h 2434467"/>
              <a:gd name="connsiteX198" fmla="*/ 1074449 w 4720624"/>
              <a:gd name="connsiteY198" fmla="*/ 1404482 h 2434467"/>
              <a:gd name="connsiteX199" fmla="*/ 916051 w 4720624"/>
              <a:gd name="connsiteY199" fmla="*/ 1199061 h 2434467"/>
              <a:gd name="connsiteX200" fmla="*/ 884301 w 4720624"/>
              <a:gd name="connsiteY200" fmla="*/ 1033961 h 2434467"/>
              <a:gd name="connsiteX201" fmla="*/ 782349 w 4720624"/>
              <a:gd name="connsiteY201" fmla="*/ 985382 h 2434467"/>
              <a:gd name="connsiteX202" fmla="*/ 629949 w 4720624"/>
              <a:gd name="connsiteY202" fmla="*/ 737732 h 2434467"/>
              <a:gd name="connsiteX203" fmla="*/ 617249 w 4720624"/>
              <a:gd name="connsiteY203" fmla="*/ 820282 h 2434467"/>
              <a:gd name="connsiteX204" fmla="*/ 490249 w 4720624"/>
              <a:gd name="connsiteY204" fmla="*/ 839332 h 2434467"/>
              <a:gd name="connsiteX205" fmla="*/ 483899 w 4720624"/>
              <a:gd name="connsiteY205" fmla="*/ 750432 h 2434467"/>
              <a:gd name="connsiteX206" fmla="*/ 166399 w 4720624"/>
              <a:gd name="connsiteY206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322349 w 4720624"/>
              <a:gd name="connsiteY54" fmla="*/ 2090282 h 2434467"/>
              <a:gd name="connsiteX55" fmla="*/ 3608099 w 4720624"/>
              <a:gd name="connsiteY55" fmla="*/ 2033132 h 2434467"/>
              <a:gd name="connsiteX56" fmla="*/ 3665250 w 4720624"/>
              <a:gd name="connsiteY56" fmla="*/ 2141083 h 2434467"/>
              <a:gd name="connsiteX57" fmla="*/ 3563650 w 4720624"/>
              <a:gd name="connsiteY57" fmla="*/ 2337932 h 2434467"/>
              <a:gd name="connsiteX58" fmla="*/ 3526055 w 4720624"/>
              <a:gd name="connsiteY58" fmla="*/ 2428425 h 2434467"/>
              <a:gd name="connsiteX59" fmla="*/ 3671599 w 4720624"/>
              <a:gd name="connsiteY59" fmla="*/ 2395082 h 2434467"/>
              <a:gd name="connsiteX60" fmla="*/ 3741450 w 4720624"/>
              <a:gd name="connsiteY60" fmla="*/ 2268081 h 2434467"/>
              <a:gd name="connsiteX61" fmla="*/ 3912899 w 4720624"/>
              <a:gd name="connsiteY61" fmla="*/ 2433182 h 2434467"/>
              <a:gd name="connsiteX62" fmla="*/ 3868450 w 4720624"/>
              <a:gd name="connsiteY62" fmla="*/ 2160131 h 2434467"/>
              <a:gd name="connsiteX63" fmla="*/ 4058950 w 4720624"/>
              <a:gd name="connsiteY63" fmla="*/ 2179181 h 2434467"/>
              <a:gd name="connsiteX64" fmla="*/ 3982750 w 4720624"/>
              <a:gd name="connsiteY64" fmla="*/ 2020433 h 2434467"/>
              <a:gd name="connsiteX65" fmla="*/ 3899788 w 4720624"/>
              <a:gd name="connsiteY65" fmla="*/ 1995911 h 2434467"/>
              <a:gd name="connsiteX66" fmla="*/ 3906550 w 4720624"/>
              <a:gd name="connsiteY66" fmla="*/ 1925181 h 2434467"/>
              <a:gd name="connsiteX67" fmla="*/ 3881150 w 4720624"/>
              <a:gd name="connsiteY67" fmla="*/ 1906131 h 2434467"/>
              <a:gd name="connsiteX68" fmla="*/ 3906550 w 4720624"/>
              <a:gd name="connsiteY68" fmla="*/ 1817232 h 2434467"/>
              <a:gd name="connsiteX69" fmla="*/ 3855338 w 4720624"/>
              <a:gd name="connsiteY69" fmla="*/ 1735561 h 2434467"/>
              <a:gd name="connsiteX70" fmla="*/ 3773200 w 4720624"/>
              <a:gd name="connsiteY70" fmla="*/ 1721982 h 2434467"/>
              <a:gd name="connsiteX71" fmla="*/ 3951000 w 4720624"/>
              <a:gd name="connsiteY71" fmla="*/ 1626732 h 2434467"/>
              <a:gd name="connsiteX72" fmla="*/ 3741955 w 4720624"/>
              <a:gd name="connsiteY72" fmla="*/ 1526725 h 2434467"/>
              <a:gd name="connsiteX73" fmla="*/ 3766850 w 4720624"/>
              <a:gd name="connsiteY73" fmla="*/ 1467983 h 2434467"/>
              <a:gd name="connsiteX74" fmla="*/ 3696999 w 4720624"/>
              <a:gd name="connsiteY74" fmla="*/ 1379082 h 2434467"/>
              <a:gd name="connsiteX75" fmla="*/ 3887499 w 4720624"/>
              <a:gd name="connsiteY75" fmla="*/ 1264782 h 2434467"/>
              <a:gd name="connsiteX76" fmla="*/ 3887499 w 4720624"/>
              <a:gd name="connsiteY76" fmla="*/ 1099682 h 2434467"/>
              <a:gd name="connsiteX77" fmla="*/ 4065299 w 4720624"/>
              <a:gd name="connsiteY77" fmla="*/ 1264782 h 2434467"/>
              <a:gd name="connsiteX78" fmla="*/ 4141499 w 4720624"/>
              <a:gd name="connsiteY78" fmla="*/ 1029832 h 2434467"/>
              <a:gd name="connsiteX79" fmla="*/ 4243099 w 4720624"/>
              <a:gd name="connsiteY79" fmla="*/ 1144132 h 2434467"/>
              <a:gd name="connsiteX80" fmla="*/ 4236749 w 4720624"/>
              <a:gd name="connsiteY80" fmla="*/ 1296532 h 2434467"/>
              <a:gd name="connsiteX81" fmla="*/ 4376449 w 4720624"/>
              <a:gd name="connsiteY81" fmla="*/ 1239382 h 2434467"/>
              <a:gd name="connsiteX82" fmla="*/ 4268499 w 4720624"/>
              <a:gd name="connsiteY82" fmla="*/ 1531482 h 2434467"/>
              <a:gd name="connsiteX83" fmla="*/ 4434105 w 4720624"/>
              <a:gd name="connsiteY83" fmla="*/ 1501325 h 2434467"/>
              <a:gd name="connsiteX84" fmla="*/ 4579649 w 4720624"/>
              <a:gd name="connsiteY84" fmla="*/ 1455282 h 2434467"/>
              <a:gd name="connsiteX85" fmla="*/ 4637305 w 4720624"/>
              <a:gd name="connsiteY85" fmla="*/ 1380675 h 2434467"/>
              <a:gd name="connsiteX86" fmla="*/ 4719856 w 4720624"/>
              <a:gd name="connsiteY86" fmla="*/ 1253675 h 2434467"/>
              <a:gd name="connsiteX87" fmla="*/ 4655849 w 4720624"/>
              <a:gd name="connsiteY87" fmla="*/ 1112382 h 2434467"/>
              <a:gd name="connsiteX88" fmla="*/ 4662199 w 4720624"/>
              <a:gd name="connsiteY88" fmla="*/ 617082 h 2434467"/>
              <a:gd name="connsiteX89" fmla="*/ 4579649 w 4720624"/>
              <a:gd name="connsiteY89" fmla="*/ 432932 h 2434467"/>
              <a:gd name="connsiteX90" fmla="*/ 4490749 w 4720624"/>
              <a:gd name="connsiteY90" fmla="*/ 610732 h 2434467"/>
              <a:gd name="connsiteX91" fmla="*/ 4338349 w 4720624"/>
              <a:gd name="connsiteY91" fmla="*/ 578982 h 2434467"/>
              <a:gd name="connsiteX92" fmla="*/ 4401849 w 4720624"/>
              <a:gd name="connsiteY92" fmla="*/ 331332 h 2434467"/>
              <a:gd name="connsiteX93" fmla="*/ 4262149 w 4720624"/>
              <a:gd name="connsiteY93" fmla="*/ 439282 h 2434467"/>
              <a:gd name="connsiteX94" fmla="*/ 4147849 w 4720624"/>
              <a:gd name="connsiteY94" fmla="*/ 591682 h 2434467"/>
              <a:gd name="connsiteX95" fmla="*/ 4065299 w 4720624"/>
              <a:gd name="connsiteY95" fmla="*/ 553582 h 2434467"/>
              <a:gd name="connsiteX96" fmla="*/ 4103399 w 4720624"/>
              <a:gd name="connsiteY96" fmla="*/ 464682 h 2434467"/>
              <a:gd name="connsiteX97" fmla="*/ 4128799 w 4720624"/>
              <a:gd name="connsiteY97" fmla="*/ 331332 h 2434467"/>
              <a:gd name="connsiteX98" fmla="*/ 4033549 w 4720624"/>
              <a:gd name="connsiteY98" fmla="*/ 426582 h 2434467"/>
              <a:gd name="connsiteX99" fmla="*/ 3887499 w 4720624"/>
              <a:gd name="connsiteY99" fmla="*/ 267832 h 2434467"/>
              <a:gd name="connsiteX100" fmla="*/ 3938299 w 4720624"/>
              <a:gd name="connsiteY100" fmla="*/ 458332 h 2434467"/>
              <a:gd name="connsiteX101" fmla="*/ 3925599 w 4720624"/>
              <a:gd name="connsiteY101" fmla="*/ 585332 h 2434467"/>
              <a:gd name="connsiteX102" fmla="*/ 3887499 w 4720624"/>
              <a:gd name="connsiteY102" fmla="*/ 648832 h 2434467"/>
              <a:gd name="connsiteX103" fmla="*/ 3798599 w 4720624"/>
              <a:gd name="connsiteY103" fmla="*/ 610732 h 2434467"/>
              <a:gd name="connsiteX104" fmla="*/ 3792249 w 4720624"/>
              <a:gd name="connsiteY104" fmla="*/ 502782 h 2434467"/>
              <a:gd name="connsiteX105" fmla="*/ 3716049 w 4720624"/>
              <a:gd name="connsiteY105" fmla="*/ 451982 h 2434467"/>
              <a:gd name="connsiteX106" fmla="*/ 3658899 w 4720624"/>
              <a:gd name="connsiteY106" fmla="*/ 483732 h 2434467"/>
              <a:gd name="connsiteX107" fmla="*/ 3709699 w 4720624"/>
              <a:gd name="connsiteY107" fmla="*/ 572632 h 2434467"/>
              <a:gd name="connsiteX108" fmla="*/ 3690649 w 4720624"/>
              <a:gd name="connsiteY108" fmla="*/ 585332 h 2434467"/>
              <a:gd name="connsiteX109" fmla="*/ 3627149 w 4720624"/>
              <a:gd name="connsiteY109" fmla="*/ 566282 h 2434467"/>
              <a:gd name="connsiteX110" fmla="*/ 3595399 w 4720624"/>
              <a:gd name="connsiteY110" fmla="*/ 471032 h 2434467"/>
              <a:gd name="connsiteX111" fmla="*/ 3671599 w 4720624"/>
              <a:gd name="connsiteY111" fmla="*/ 337682 h 2434467"/>
              <a:gd name="connsiteX112" fmla="*/ 3525549 w 4720624"/>
              <a:gd name="connsiteY112" fmla="*/ 331332 h 2434467"/>
              <a:gd name="connsiteX113" fmla="*/ 3646199 w 4720624"/>
              <a:gd name="connsiteY113" fmla="*/ 255132 h 2434467"/>
              <a:gd name="connsiteX114" fmla="*/ 3614449 w 4720624"/>
              <a:gd name="connsiteY114" fmla="*/ 134482 h 2434467"/>
              <a:gd name="connsiteX115" fmla="*/ 3653056 w 4720624"/>
              <a:gd name="connsiteY115" fmla="*/ 47175 h 2434467"/>
              <a:gd name="connsiteX116" fmla="*/ 3557299 w 4720624"/>
              <a:gd name="connsiteY116" fmla="*/ 109082 h 2434467"/>
              <a:gd name="connsiteX117" fmla="*/ 3481099 w 4720624"/>
              <a:gd name="connsiteY117" fmla="*/ 197982 h 2434467"/>
              <a:gd name="connsiteX118" fmla="*/ 3455699 w 4720624"/>
              <a:gd name="connsiteY118" fmla="*/ 153532 h 2434467"/>
              <a:gd name="connsiteX119" fmla="*/ 3379499 w 4720624"/>
              <a:gd name="connsiteY119" fmla="*/ 153532 h 2434467"/>
              <a:gd name="connsiteX120" fmla="*/ 3379499 w 4720624"/>
              <a:gd name="connsiteY120" fmla="*/ 223382 h 2434467"/>
              <a:gd name="connsiteX121" fmla="*/ 3290599 w 4720624"/>
              <a:gd name="connsiteY121" fmla="*/ 96382 h 2434467"/>
              <a:gd name="connsiteX122" fmla="*/ 3182649 w 4720624"/>
              <a:gd name="connsiteY122" fmla="*/ 45582 h 2434467"/>
              <a:gd name="connsiteX123" fmla="*/ 3208556 w 4720624"/>
              <a:gd name="connsiteY123" fmla="*/ 180525 h 2434467"/>
              <a:gd name="connsiteX124" fmla="*/ 3284249 w 4720624"/>
              <a:gd name="connsiteY124" fmla="*/ 286882 h 2434467"/>
              <a:gd name="connsiteX125" fmla="*/ 3144549 w 4720624"/>
              <a:gd name="connsiteY125" fmla="*/ 236082 h 2434467"/>
              <a:gd name="connsiteX126" fmla="*/ 3074699 w 4720624"/>
              <a:gd name="connsiteY126" fmla="*/ 242432 h 2434467"/>
              <a:gd name="connsiteX127" fmla="*/ 3011199 w 4720624"/>
              <a:gd name="connsiteY127" fmla="*/ 312282 h 2434467"/>
              <a:gd name="connsiteX128" fmla="*/ 2763549 w 4720624"/>
              <a:gd name="connsiteY128" fmla="*/ 331332 h 2434467"/>
              <a:gd name="connsiteX129" fmla="*/ 2814349 w 4720624"/>
              <a:gd name="connsiteY129" fmla="*/ 236082 h 2434467"/>
              <a:gd name="connsiteX130" fmla="*/ 2636549 w 4720624"/>
              <a:gd name="connsiteY130" fmla="*/ 229732 h 2434467"/>
              <a:gd name="connsiteX131" fmla="*/ 2452399 w 4720624"/>
              <a:gd name="connsiteY131" fmla="*/ 255132 h 2434467"/>
              <a:gd name="connsiteX132" fmla="*/ 2490499 w 4720624"/>
              <a:gd name="connsiteY132" fmla="*/ 159882 h 2434467"/>
              <a:gd name="connsiteX133" fmla="*/ 2319049 w 4720624"/>
              <a:gd name="connsiteY133" fmla="*/ 70982 h 2434467"/>
              <a:gd name="connsiteX134" fmla="*/ 2115849 w 4720624"/>
              <a:gd name="connsiteY134" fmla="*/ 1132 h 2434467"/>
              <a:gd name="connsiteX135" fmla="*/ 1518949 w 4720624"/>
              <a:gd name="connsiteY135" fmla="*/ 128132 h 2434467"/>
              <a:gd name="connsiteX136" fmla="*/ 1817399 w 4720624"/>
              <a:gd name="connsiteY136" fmla="*/ 178932 h 2434467"/>
              <a:gd name="connsiteX137" fmla="*/ 2134899 w 4720624"/>
              <a:gd name="connsiteY137" fmla="*/ 128132 h 2434467"/>
              <a:gd name="connsiteX138" fmla="*/ 2287299 w 4720624"/>
              <a:gd name="connsiteY138" fmla="*/ 197982 h 2434467"/>
              <a:gd name="connsiteX139" fmla="*/ 2287299 w 4720624"/>
              <a:gd name="connsiteY139" fmla="*/ 305932 h 2434467"/>
              <a:gd name="connsiteX140" fmla="*/ 2223799 w 4720624"/>
              <a:gd name="connsiteY140" fmla="*/ 305932 h 2434467"/>
              <a:gd name="connsiteX141" fmla="*/ 2141249 w 4720624"/>
              <a:gd name="connsiteY141" fmla="*/ 420232 h 2434467"/>
              <a:gd name="connsiteX142" fmla="*/ 2217449 w 4720624"/>
              <a:gd name="connsiteY142" fmla="*/ 420232 h 2434467"/>
              <a:gd name="connsiteX143" fmla="*/ 2363499 w 4720624"/>
              <a:gd name="connsiteY143" fmla="*/ 318632 h 2434467"/>
              <a:gd name="connsiteX144" fmla="*/ 2388899 w 4720624"/>
              <a:gd name="connsiteY144" fmla="*/ 502782 h 2434467"/>
              <a:gd name="connsiteX145" fmla="*/ 2433349 w 4720624"/>
              <a:gd name="connsiteY145" fmla="*/ 426582 h 2434467"/>
              <a:gd name="connsiteX146" fmla="*/ 2458749 w 4720624"/>
              <a:gd name="connsiteY146" fmla="*/ 363082 h 2434467"/>
              <a:gd name="connsiteX147" fmla="*/ 2623849 w 4720624"/>
              <a:gd name="connsiteY147" fmla="*/ 451982 h 2434467"/>
              <a:gd name="connsiteX148" fmla="*/ 2579399 w 4720624"/>
              <a:gd name="connsiteY148" fmla="*/ 566282 h 2434467"/>
              <a:gd name="connsiteX149" fmla="*/ 2680999 w 4720624"/>
              <a:gd name="connsiteY149" fmla="*/ 528182 h 2434467"/>
              <a:gd name="connsiteX150" fmla="*/ 2820699 w 4720624"/>
              <a:gd name="connsiteY150" fmla="*/ 528182 h 2434467"/>
              <a:gd name="connsiteX151" fmla="*/ 2706399 w 4720624"/>
              <a:gd name="connsiteY151" fmla="*/ 648832 h 2434467"/>
              <a:gd name="connsiteX152" fmla="*/ 2661949 w 4720624"/>
              <a:gd name="connsiteY152" fmla="*/ 718682 h 2434467"/>
              <a:gd name="connsiteX153" fmla="*/ 2782599 w 4720624"/>
              <a:gd name="connsiteY153" fmla="*/ 725032 h 2434467"/>
              <a:gd name="connsiteX154" fmla="*/ 2833399 w 4720624"/>
              <a:gd name="connsiteY154" fmla="*/ 693282 h 2434467"/>
              <a:gd name="connsiteX155" fmla="*/ 2903249 w 4720624"/>
              <a:gd name="connsiteY155" fmla="*/ 642482 h 2434467"/>
              <a:gd name="connsiteX156" fmla="*/ 2998499 w 4720624"/>
              <a:gd name="connsiteY156" fmla="*/ 661532 h 2434467"/>
              <a:gd name="connsiteX157" fmla="*/ 3030249 w 4720624"/>
              <a:gd name="connsiteY157" fmla="*/ 623432 h 2434467"/>
              <a:gd name="connsiteX158" fmla="*/ 3138199 w 4720624"/>
              <a:gd name="connsiteY158" fmla="*/ 655182 h 2434467"/>
              <a:gd name="connsiteX159" fmla="*/ 3119149 w 4720624"/>
              <a:gd name="connsiteY159" fmla="*/ 788532 h 2434467"/>
              <a:gd name="connsiteX160" fmla="*/ 3195349 w 4720624"/>
              <a:gd name="connsiteY160" fmla="*/ 686932 h 2434467"/>
              <a:gd name="connsiteX161" fmla="*/ 3252499 w 4720624"/>
              <a:gd name="connsiteY161" fmla="*/ 610732 h 2434467"/>
              <a:gd name="connsiteX162" fmla="*/ 3519199 w 4720624"/>
              <a:gd name="connsiteY162" fmla="*/ 807582 h 2434467"/>
              <a:gd name="connsiteX163" fmla="*/ 3347749 w 4720624"/>
              <a:gd name="connsiteY163" fmla="*/ 966332 h 2434467"/>
              <a:gd name="connsiteX164" fmla="*/ 3328699 w 4720624"/>
              <a:gd name="connsiteY164" fmla="*/ 1029832 h 2434467"/>
              <a:gd name="connsiteX165" fmla="*/ 3004849 w 4720624"/>
              <a:gd name="connsiteY165" fmla="*/ 1036182 h 2434467"/>
              <a:gd name="connsiteX166" fmla="*/ 2998499 w 4720624"/>
              <a:gd name="connsiteY166" fmla="*/ 947282 h 2434467"/>
              <a:gd name="connsiteX167" fmla="*/ 2922299 w 4720624"/>
              <a:gd name="connsiteY167" fmla="*/ 883782 h 2434467"/>
              <a:gd name="connsiteX168" fmla="*/ 2954049 w 4720624"/>
              <a:gd name="connsiteY168" fmla="*/ 1023482 h 2434467"/>
              <a:gd name="connsiteX169" fmla="*/ 2954049 w 4720624"/>
              <a:gd name="connsiteY169" fmla="*/ 1055232 h 2434467"/>
              <a:gd name="connsiteX170" fmla="*/ 2928649 w 4720624"/>
              <a:gd name="connsiteY170" fmla="*/ 1175882 h 2434467"/>
              <a:gd name="connsiteX171" fmla="*/ 2763549 w 4720624"/>
              <a:gd name="connsiteY171" fmla="*/ 1017132 h 2434467"/>
              <a:gd name="connsiteX172" fmla="*/ 2769899 w 4720624"/>
              <a:gd name="connsiteY172" fmla="*/ 1086982 h 2434467"/>
              <a:gd name="connsiteX173" fmla="*/ 2757199 w 4720624"/>
              <a:gd name="connsiteY173" fmla="*/ 1175882 h 2434467"/>
              <a:gd name="connsiteX174" fmla="*/ 2528599 w 4720624"/>
              <a:gd name="connsiteY174" fmla="*/ 1207632 h 2434467"/>
              <a:gd name="connsiteX175" fmla="*/ 2338099 w 4720624"/>
              <a:gd name="connsiteY175" fmla="*/ 1283832 h 2434467"/>
              <a:gd name="connsiteX176" fmla="*/ 2420649 w 4720624"/>
              <a:gd name="connsiteY176" fmla="*/ 947282 h 2434467"/>
              <a:gd name="connsiteX177" fmla="*/ 2319049 w 4720624"/>
              <a:gd name="connsiteY177" fmla="*/ 1061582 h 2434467"/>
              <a:gd name="connsiteX178" fmla="*/ 2179349 w 4720624"/>
              <a:gd name="connsiteY178" fmla="*/ 998082 h 2434467"/>
              <a:gd name="connsiteX179" fmla="*/ 2287299 w 4720624"/>
              <a:gd name="connsiteY179" fmla="*/ 1106032 h 2434467"/>
              <a:gd name="connsiteX180" fmla="*/ 2242849 w 4720624"/>
              <a:gd name="connsiteY180" fmla="*/ 1201282 h 2434467"/>
              <a:gd name="connsiteX181" fmla="*/ 2160299 w 4720624"/>
              <a:gd name="connsiteY181" fmla="*/ 1201282 h 2434467"/>
              <a:gd name="connsiteX182" fmla="*/ 2147599 w 4720624"/>
              <a:gd name="connsiteY182" fmla="*/ 1258432 h 2434467"/>
              <a:gd name="connsiteX183" fmla="*/ 2052349 w 4720624"/>
              <a:gd name="connsiteY183" fmla="*/ 1252082 h 2434467"/>
              <a:gd name="connsiteX184" fmla="*/ 1976149 w 4720624"/>
              <a:gd name="connsiteY184" fmla="*/ 1112382 h 2434467"/>
              <a:gd name="connsiteX185" fmla="*/ 1931699 w 4720624"/>
              <a:gd name="connsiteY185" fmla="*/ 1074282 h 2434467"/>
              <a:gd name="connsiteX186" fmla="*/ 1887249 w 4720624"/>
              <a:gd name="connsiteY186" fmla="*/ 953632 h 2434467"/>
              <a:gd name="connsiteX187" fmla="*/ 1874549 w 4720624"/>
              <a:gd name="connsiteY187" fmla="*/ 1144132 h 2434467"/>
              <a:gd name="connsiteX188" fmla="*/ 1950749 w 4720624"/>
              <a:gd name="connsiteY188" fmla="*/ 1258432 h 2434467"/>
              <a:gd name="connsiteX189" fmla="*/ 1677699 w 4720624"/>
              <a:gd name="connsiteY189" fmla="*/ 1379082 h 2434467"/>
              <a:gd name="connsiteX190" fmla="*/ 1664999 w 4720624"/>
              <a:gd name="connsiteY190" fmla="*/ 1271132 h 2434467"/>
              <a:gd name="connsiteX191" fmla="*/ 1550699 w 4720624"/>
              <a:gd name="connsiteY191" fmla="*/ 1207632 h 2434467"/>
              <a:gd name="connsiteX192" fmla="*/ 1563399 w 4720624"/>
              <a:gd name="connsiteY192" fmla="*/ 1264782 h 2434467"/>
              <a:gd name="connsiteX193" fmla="*/ 1563399 w 4720624"/>
              <a:gd name="connsiteY193" fmla="*/ 1353682 h 2434467"/>
              <a:gd name="connsiteX194" fmla="*/ 1334799 w 4720624"/>
              <a:gd name="connsiteY194" fmla="*/ 1417182 h 2434467"/>
              <a:gd name="connsiteX195" fmla="*/ 1309399 w 4720624"/>
              <a:gd name="connsiteY195" fmla="*/ 1537832 h 2434467"/>
              <a:gd name="connsiteX196" fmla="*/ 1226849 w 4720624"/>
              <a:gd name="connsiteY196" fmla="*/ 1582282 h 2434467"/>
              <a:gd name="connsiteX197" fmla="*/ 1195099 w 4720624"/>
              <a:gd name="connsiteY197" fmla="*/ 1448932 h 2434467"/>
              <a:gd name="connsiteX198" fmla="*/ 1074449 w 4720624"/>
              <a:gd name="connsiteY198" fmla="*/ 1404482 h 2434467"/>
              <a:gd name="connsiteX199" fmla="*/ 916051 w 4720624"/>
              <a:gd name="connsiteY199" fmla="*/ 1199061 h 2434467"/>
              <a:gd name="connsiteX200" fmla="*/ 884301 w 4720624"/>
              <a:gd name="connsiteY200" fmla="*/ 1033961 h 2434467"/>
              <a:gd name="connsiteX201" fmla="*/ 782349 w 4720624"/>
              <a:gd name="connsiteY201" fmla="*/ 985382 h 2434467"/>
              <a:gd name="connsiteX202" fmla="*/ 629949 w 4720624"/>
              <a:gd name="connsiteY202" fmla="*/ 737732 h 2434467"/>
              <a:gd name="connsiteX203" fmla="*/ 617249 w 4720624"/>
              <a:gd name="connsiteY203" fmla="*/ 820282 h 2434467"/>
              <a:gd name="connsiteX204" fmla="*/ 490249 w 4720624"/>
              <a:gd name="connsiteY204" fmla="*/ 839332 h 2434467"/>
              <a:gd name="connsiteX205" fmla="*/ 483899 w 4720624"/>
              <a:gd name="connsiteY205" fmla="*/ 750432 h 2434467"/>
              <a:gd name="connsiteX206" fmla="*/ 166399 w 4720624"/>
              <a:gd name="connsiteY206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31673 w 4720624"/>
              <a:gd name="connsiteY54" fmla="*/ 189762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268499 w 4720624"/>
              <a:gd name="connsiteY83" fmla="*/ 1531482 h 2434467"/>
              <a:gd name="connsiteX84" fmla="*/ 4434105 w 4720624"/>
              <a:gd name="connsiteY84" fmla="*/ 1501325 h 2434467"/>
              <a:gd name="connsiteX85" fmla="*/ 4579649 w 4720624"/>
              <a:gd name="connsiteY85" fmla="*/ 1455282 h 2434467"/>
              <a:gd name="connsiteX86" fmla="*/ 4637305 w 4720624"/>
              <a:gd name="connsiteY86" fmla="*/ 1380675 h 2434467"/>
              <a:gd name="connsiteX87" fmla="*/ 4719856 w 4720624"/>
              <a:gd name="connsiteY87" fmla="*/ 1253675 h 2434467"/>
              <a:gd name="connsiteX88" fmla="*/ 4655849 w 4720624"/>
              <a:gd name="connsiteY88" fmla="*/ 1112382 h 2434467"/>
              <a:gd name="connsiteX89" fmla="*/ 4662199 w 4720624"/>
              <a:gd name="connsiteY89" fmla="*/ 617082 h 2434467"/>
              <a:gd name="connsiteX90" fmla="*/ 4579649 w 4720624"/>
              <a:gd name="connsiteY90" fmla="*/ 432932 h 2434467"/>
              <a:gd name="connsiteX91" fmla="*/ 4490749 w 4720624"/>
              <a:gd name="connsiteY91" fmla="*/ 610732 h 2434467"/>
              <a:gd name="connsiteX92" fmla="*/ 4338349 w 4720624"/>
              <a:gd name="connsiteY92" fmla="*/ 578982 h 2434467"/>
              <a:gd name="connsiteX93" fmla="*/ 4401849 w 4720624"/>
              <a:gd name="connsiteY93" fmla="*/ 331332 h 2434467"/>
              <a:gd name="connsiteX94" fmla="*/ 4262149 w 4720624"/>
              <a:gd name="connsiteY94" fmla="*/ 439282 h 2434467"/>
              <a:gd name="connsiteX95" fmla="*/ 4147849 w 4720624"/>
              <a:gd name="connsiteY95" fmla="*/ 591682 h 2434467"/>
              <a:gd name="connsiteX96" fmla="*/ 4065299 w 4720624"/>
              <a:gd name="connsiteY96" fmla="*/ 553582 h 2434467"/>
              <a:gd name="connsiteX97" fmla="*/ 4103399 w 4720624"/>
              <a:gd name="connsiteY97" fmla="*/ 464682 h 2434467"/>
              <a:gd name="connsiteX98" fmla="*/ 4128799 w 4720624"/>
              <a:gd name="connsiteY98" fmla="*/ 331332 h 2434467"/>
              <a:gd name="connsiteX99" fmla="*/ 4033549 w 4720624"/>
              <a:gd name="connsiteY99" fmla="*/ 426582 h 2434467"/>
              <a:gd name="connsiteX100" fmla="*/ 3887499 w 4720624"/>
              <a:gd name="connsiteY100" fmla="*/ 267832 h 2434467"/>
              <a:gd name="connsiteX101" fmla="*/ 3938299 w 4720624"/>
              <a:gd name="connsiteY101" fmla="*/ 458332 h 2434467"/>
              <a:gd name="connsiteX102" fmla="*/ 3925599 w 4720624"/>
              <a:gd name="connsiteY102" fmla="*/ 585332 h 2434467"/>
              <a:gd name="connsiteX103" fmla="*/ 3887499 w 4720624"/>
              <a:gd name="connsiteY103" fmla="*/ 648832 h 2434467"/>
              <a:gd name="connsiteX104" fmla="*/ 3798599 w 4720624"/>
              <a:gd name="connsiteY104" fmla="*/ 610732 h 2434467"/>
              <a:gd name="connsiteX105" fmla="*/ 3792249 w 4720624"/>
              <a:gd name="connsiteY105" fmla="*/ 502782 h 2434467"/>
              <a:gd name="connsiteX106" fmla="*/ 3716049 w 4720624"/>
              <a:gd name="connsiteY106" fmla="*/ 451982 h 2434467"/>
              <a:gd name="connsiteX107" fmla="*/ 3658899 w 4720624"/>
              <a:gd name="connsiteY107" fmla="*/ 483732 h 2434467"/>
              <a:gd name="connsiteX108" fmla="*/ 3709699 w 4720624"/>
              <a:gd name="connsiteY108" fmla="*/ 572632 h 2434467"/>
              <a:gd name="connsiteX109" fmla="*/ 3690649 w 4720624"/>
              <a:gd name="connsiteY109" fmla="*/ 585332 h 2434467"/>
              <a:gd name="connsiteX110" fmla="*/ 3627149 w 4720624"/>
              <a:gd name="connsiteY110" fmla="*/ 566282 h 2434467"/>
              <a:gd name="connsiteX111" fmla="*/ 3595399 w 4720624"/>
              <a:gd name="connsiteY111" fmla="*/ 471032 h 2434467"/>
              <a:gd name="connsiteX112" fmla="*/ 3671599 w 4720624"/>
              <a:gd name="connsiteY112" fmla="*/ 337682 h 2434467"/>
              <a:gd name="connsiteX113" fmla="*/ 3525549 w 4720624"/>
              <a:gd name="connsiteY113" fmla="*/ 331332 h 2434467"/>
              <a:gd name="connsiteX114" fmla="*/ 3646199 w 4720624"/>
              <a:gd name="connsiteY114" fmla="*/ 255132 h 2434467"/>
              <a:gd name="connsiteX115" fmla="*/ 3614449 w 4720624"/>
              <a:gd name="connsiteY115" fmla="*/ 134482 h 2434467"/>
              <a:gd name="connsiteX116" fmla="*/ 3653056 w 4720624"/>
              <a:gd name="connsiteY116" fmla="*/ 47175 h 2434467"/>
              <a:gd name="connsiteX117" fmla="*/ 3557299 w 4720624"/>
              <a:gd name="connsiteY117" fmla="*/ 109082 h 2434467"/>
              <a:gd name="connsiteX118" fmla="*/ 3481099 w 4720624"/>
              <a:gd name="connsiteY118" fmla="*/ 197982 h 2434467"/>
              <a:gd name="connsiteX119" fmla="*/ 3455699 w 4720624"/>
              <a:gd name="connsiteY119" fmla="*/ 153532 h 2434467"/>
              <a:gd name="connsiteX120" fmla="*/ 3379499 w 4720624"/>
              <a:gd name="connsiteY120" fmla="*/ 153532 h 2434467"/>
              <a:gd name="connsiteX121" fmla="*/ 3379499 w 4720624"/>
              <a:gd name="connsiteY121" fmla="*/ 223382 h 2434467"/>
              <a:gd name="connsiteX122" fmla="*/ 3290599 w 4720624"/>
              <a:gd name="connsiteY122" fmla="*/ 96382 h 2434467"/>
              <a:gd name="connsiteX123" fmla="*/ 3182649 w 4720624"/>
              <a:gd name="connsiteY123" fmla="*/ 45582 h 2434467"/>
              <a:gd name="connsiteX124" fmla="*/ 3208556 w 4720624"/>
              <a:gd name="connsiteY124" fmla="*/ 180525 h 2434467"/>
              <a:gd name="connsiteX125" fmla="*/ 3284249 w 4720624"/>
              <a:gd name="connsiteY125" fmla="*/ 286882 h 2434467"/>
              <a:gd name="connsiteX126" fmla="*/ 3144549 w 4720624"/>
              <a:gd name="connsiteY126" fmla="*/ 236082 h 2434467"/>
              <a:gd name="connsiteX127" fmla="*/ 3074699 w 4720624"/>
              <a:gd name="connsiteY127" fmla="*/ 242432 h 2434467"/>
              <a:gd name="connsiteX128" fmla="*/ 3011199 w 4720624"/>
              <a:gd name="connsiteY128" fmla="*/ 312282 h 2434467"/>
              <a:gd name="connsiteX129" fmla="*/ 2763549 w 4720624"/>
              <a:gd name="connsiteY129" fmla="*/ 331332 h 2434467"/>
              <a:gd name="connsiteX130" fmla="*/ 2814349 w 4720624"/>
              <a:gd name="connsiteY130" fmla="*/ 236082 h 2434467"/>
              <a:gd name="connsiteX131" fmla="*/ 2636549 w 4720624"/>
              <a:gd name="connsiteY131" fmla="*/ 229732 h 2434467"/>
              <a:gd name="connsiteX132" fmla="*/ 2452399 w 4720624"/>
              <a:gd name="connsiteY132" fmla="*/ 255132 h 2434467"/>
              <a:gd name="connsiteX133" fmla="*/ 2490499 w 4720624"/>
              <a:gd name="connsiteY133" fmla="*/ 159882 h 2434467"/>
              <a:gd name="connsiteX134" fmla="*/ 2319049 w 4720624"/>
              <a:gd name="connsiteY134" fmla="*/ 70982 h 2434467"/>
              <a:gd name="connsiteX135" fmla="*/ 2115849 w 4720624"/>
              <a:gd name="connsiteY135" fmla="*/ 1132 h 2434467"/>
              <a:gd name="connsiteX136" fmla="*/ 1518949 w 4720624"/>
              <a:gd name="connsiteY136" fmla="*/ 128132 h 2434467"/>
              <a:gd name="connsiteX137" fmla="*/ 1817399 w 4720624"/>
              <a:gd name="connsiteY137" fmla="*/ 178932 h 2434467"/>
              <a:gd name="connsiteX138" fmla="*/ 2134899 w 4720624"/>
              <a:gd name="connsiteY138" fmla="*/ 128132 h 2434467"/>
              <a:gd name="connsiteX139" fmla="*/ 2287299 w 4720624"/>
              <a:gd name="connsiteY139" fmla="*/ 197982 h 2434467"/>
              <a:gd name="connsiteX140" fmla="*/ 2287299 w 4720624"/>
              <a:gd name="connsiteY140" fmla="*/ 305932 h 2434467"/>
              <a:gd name="connsiteX141" fmla="*/ 2223799 w 4720624"/>
              <a:gd name="connsiteY141" fmla="*/ 305932 h 2434467"/>
              <a:gd name="connsiteX142" fmla="*/ 2141249 w 4720624"/>
              <a:gd name="connsiteY142" fmla="*/ 420232 h 2434467"/>
              <a:gd name="connsiteX143" fmla="*/ 2217449 w 4720624"/>
              <a:gd name="connsiteY143" fmla="*/ 420232 h 2434467"/>
              <a:gd name="connsiteX144" fmla="*/ 2363499 w 4720624"/>
              <a:gd name="connsiteY144" fmla="*/ 318632 h 2434467"/>
              <a:gd name="connsiteX145" fmla="*/ 2388899 w 4720624"/>
              <a:gd name="connsiteY145" fmla="*/ 502782 h 2434467"/>
              <a:gd name="connsiteX146" fmla="*/ 2433349 w 4720624"/>
              <a:gd name="connsiteY146" fmla="*/ 426582 h 2434467"/>
              <a:gd name="connsiteX147" fmla="*/ 2458749 w 4720624"/>
              <a:gd name="connsiteY147" fmla="*/ 363082 h 2434467"/>
              <a:gd name="connsiteX148" fmla="*/ 2623849 w 4720624"/>
              <a:gd name="connsiteY148" fmla="*/ 451982 h 2434467"/>
              <a:gd name="connsiteX149" fmla="*/ 2579399 w 4720624"/>
              <a:gd name="connsiteY149" fmla="*/ 566282 h 2434467"/>
              <a:gd name="connsiteX150" fmla="*/ 2680999 w 4720624"/>
              <a:gd name="connsiteY150" fmla="*/ 528182 h 2434467"/>
              <a:gd name="connsiteX151" fmla="*/ 2820699 w 4720624"/>
              <a:gd name="connsiteY151" fmla="*/ 528182 h 2434467"/>
              <a:gd name="connsiteX152" fmla="*/ 2706399 w 4720624"/>
              <a:gd name="connsiteY152" fmla="*/ 648832 h 2434467"/>
              <a:gd name="connsiteX153" fmla="*/ 2661949 w 4720624"/>
              <a:gd name="connsiteY153" fmla="*/ 718682 h 2434467"/>
              <a:gd name="connsiteX154" fmla="*/ 2782599 w 4720624"/>
              <a:gd name="connsiteY154" fmla="*/ 725032 h 2434467"/>
              <a:gd name="connsiteX155" fmla="*/ 2833399 w 4720624"/>
              <a:gd name="connsiteY155" fmla="*/ 693282 h 2434467"/>
              <a:gd name="connsiteX156" fmla="*/ 2903249 w 4720624"/>
              <a:gd name="connsiteY156" fmla="*/ 642482 h 2434467"/>
              <a:gd name="connsiteX157" fmla="*/ 2998499 w 4720624"/>
              <a:gd name="connsiteY157" fmla="*/ 661532 h 2434467"/>
              <a:gd name="connsiteX158" fmla="*/ 3030249 w 4720624"/>
              <a:gd name="connsiteY158" fmla="*/ 623432 h 2434467"/>
              <a:gd name="connsiteX159" fmla="*/ 3138199 w 4720624"/>
              <a:gd name="connsiteY159" fmla="*/ 655182 h 2434467"/>
              <a:gd name="connsiteX160" fmla="*/ 3119149 w 4720624"/>
              <a:gd name="connsiteY160" fmla="*/ 788532 h 2434467"/>
              <a:gd name="connsiteX161" fmla="*/ 3195349 w 4720624"/>
              <a:gd name="connsiteY161" fmla="*/ 686932 h 2434467"/>
              <a:gd name="connsiteX162" fmla="*/ 3252499 w 4720624"/>
              <a:gd name="connsiteY162" fmla="*/ 610732 h 2434467"/>
              <a:gd name="connsiteX163" fmla="*/ 3519199 w 4720624"/>
              <a:gd name="connsiteY163" fmla="*/ 807582 h 2434467"/>
              <a:gd name="connsiteX164" fmla="*/ 3347749 w 4720624"/>
              <a:gd name="connsiteY164" fmla="*/ 966332 h 2434467"/>
              <a:gd name="connsiteX165" fmla="*/ 3328699 w 4720624"/>
              <a:gd name="connsiteY165" fmla="*/ 1029832 h 2434467"/>
              <a:gd name="connsiteX166" fmla="*/ 3004849 w 4720624"/>
              <a:gd name="connsiteY166" fmla="*/ 1036182 h 2434467"/>
              <a:gd name="connsiteX167" fmla="*/ 2998499 w 4720624"/>
              <a:gd name="connsiteY167" fmla="*/ 947282 h 2434467"/>
              <a:gd name="connsiteX168" fmla="*/ 2922299 w 4720624"/>
              <a:gd name="connsiteY168" fmla="*/ 883782 h 2434467"/>
              <a:gd name="connsiteX169" fmla="*/ 2954049 w 4720624"/>
              <a:gd name="connsiteY169" fmla="*/ 1023482 h 2434467"/>
              <a:gd name="connsiteX170" fmla="*/ 2954049 w 4720624"/>
              <a:gd name="connsiteY170" fmla="*/ 1055232 h 2434467"/>
              <a:gd name="connsiteX171" fmla="*/ 2928649 w 4720624"/>
              <a:gd name="connsiteY171" fmla="*/ 1175882 h 2434467"/>
              <a:gd name="connsiteX172" fmla="*/ 2763549 w 4720624"/>
              <a:gd name="connsiteY172" fmla="*/ 1017132 h 2434467"/>
              <a:gd name="connsiteX173" fmla="*/ 2769899 w 4720624"/>
              <a:gd name="connsiteY173" fmla="*/ 1086982 h 2434467"/>
              <a:gd name="connsiteX174" fmla="*/ 2757199 w 4720624"/>
              <a:gd name="connsiteY174" fmla="*/ 1175882 h 2434467"/>
              <a:gd name="connsiteX175" fmla="*/ 2528599 w 4720624"/>
              <a:gd name="connsiteY175" fmla="*/ 1207632 h 2434467"/>
              <a:gd name="connsiteX176" fmla="*/ 2338099 w 4720624"/>
              <a:gd name="connsiteY176" fmla="*/ 1283832 h 2434467"/>
              <a:gd name="connsiteX177" fmla="*/ 2420649 w 4720624"/>
              <a:gd name="connsiteY177" fmla="*/ 947282 h 2434467"/>
              <a:gd name="connsiteX178" fmla="*/ 2319049 w 4720624"/>
              <a:gd name="connsiteY178" fmla="*/ 1061582 h 2434467"/>
              <a:gd name="connsiteX179" fmla="*/ 2179349 w 4720624"/>
              <a:gd name="connsiteY179" fmla="*/ 998082 h 2434467"/>
              <a:gd name="connsiteX180" fmla="*/ 2287299 w 4720624"/>
              <a:gd name="connsiteY180" fmla="*/ 1106032 h 2434467"/>
              <a:gd name="connsiteX181" fmla="*/ 2242849 w 4720624"/>
              <a:gd name="connsiteY181" fmla="*/ 1201282 h 2434467"/>
              <a:gd name="connsiteX182" fmla="*/ 2160299 w 4720624"/>
              <a:gd name="connsiteY182" fmla="*/ 1201282 h 2434467"/>
              <a:gd name="connsiteX183" fmla="*/ 2147599 w 4720624"/>
              <a:gd name="connsiteY183" fmla="*/ 1258432 h 2434467"/>
              <a:gd name="connsiteX184" fmla="*/ 2052349 w 4720624"/>
              <a:gd name="connsiteY184" fmla="*/ 1252082 h 2434467"/>
              <a:gd name="connsiteX185" fmla="*/ 1976149 w 4720624"/>
              <a:gd name="connsiteY185" fmla="*/ 1112382 h 2434467"/>
              <a:gd name="connsiteX186" fmla="*/ 1931699 w 4720624"/>
              <a:gd name="connsiteY186" fmla="*/ 1074282 h 2434467"/>
              <a:gd name="connsiteX187" fmla="*/ 1887249 w 4720624"/>
              <a:gd name="connsiteY187" fmla="*/ 953632 h 2434467"/>
              <a:gd name="connsiteX188" fmla="*/ 1874549 w 4720624"/>
              <a:gd name="connsiteY188" fmla="*/ 1144132 h 2434467"/>
              <a:gd name="connsiteX189" fmla="*/ 1950749 w 4720624"/>
              <a:gd name="connsiteY189" fmla="*/ 1258432 h 2434467"/>
              <a:gd name="connsiteX190" fmla="*/ 1677699 w 4720624"/>
              <a:gd name="connsiteY190" fmla="*/ 1379082 h 2434467"/>
              <a:gd name="connsiteX191" fmla="*/ 1664999 w 4720624"/>
              <a:gd name="connsiteY191" fmla="*/ 1271132 h 2434467"/>
              <a:gd name="connsiteX192" fmla="*/ 1550699 w 4720624"/>
              <a:gd name="connsiteY192" fmla="*/ 1207632 h 2434467"/>
              <a:gd name="connsiteX193" fmla="*/ 1563399 w 4720624"/>
              <a:gd name="connsiteY193" fmla="*/ 1264782 h 2434467"/>
              <a:gd name="connsiteX194" fmla="*/ 1563399 w 4720624"/>
              <a:gd name="connsiteY194" fmla="*/ 1353682 h 2434467"/>
              <a:gd name="connsiteX195" fmla="*/ 1334799 w 4720624"/>
              <a:gd name="connsiteY195" fmla="*/ 1417182 h 2434467"/>
              <a:gd name="connsiteX196" fmla="*/ 1309399 w 4720624"/>
              <a:gd name="connsiteY196" fmla="*/ 1537832 h 2434467"/>
              <a:gd name="connsiteX197" fmla="*/ 1226849 w 4720624"/>
              <a:gd name="connsiteY197" fmla="*/ 1582282 h 2434467"/>
              <a:gd name="connsiteX198" fmla="*/ 1195099 w 4720624"/>
              <a:gd name="connsiteY198" fmla="*/ 1448932 h 2434467"/>
              <a:gd name="connsiteX199" fmla="*/ 1074449 w 4720624"/>
              <a:gd name="connsiteY199" fmla="*/ 1404482 h 2434467"/>
              <a:gd name="connsiteX200" fmla="*/ 916051 w 4720624"/>
              <a:gd name="connsiteY200" fmla="*/ 1199061 h 2434467"/>
              <a:gd name="connsiteX201" fmla="*/ 884301 w 4720624"/>
              <a:gd name="connsiteY201" fmla="*/ 1033961 h 2434467"/>
              <a:gd name="connsiteX202" fmla="*/ 782349 w 4720624"/>
              <a:gd name="connsiteY202" fmla="*/ 985382 h 2434467"/>
              <a:gd name="connsiteX203" fmla="*/ 629949 w 4720624"/>
              <a:gd name="connsiteY203" fmla="*/ 737732 h 2434467"/>
              <a:gd name="connsiteX204" fmla="*/ 617249 w 4720624"/>
              <a:gd name="connsiteY204" fmla="*/ 820282 h 2434467"/>
              <a:gd name="connsiteX205" fmla="*/ 490249 w 4720624"/>
              <a:gd name="connsiteY205" fmla="*/ 839332 h 2434467"/>
              <a:gd name="connsiteX206" fmla="*/ 483899 w 4720624"/>
              <a:gd name="connsiteY206" fmla="*/ 750432 h 2434467"/>
              <a:gd name="connsiteX207" fmla="*/ 166399 w 4720624"/>
              <a:gd name="connsiteY207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268499 w 4720624"/>
              <a:gd name="connsiteY83" fmla="*/ 1531482 h 2434467"/>
              <a:gd name="connsiteX84" fmla="*/ 4434105 w 4720624"/>
              <a:gd name="connsiteY84" fmla="*/ 1501325 h 2434467"/>
              <a:gd name="connsiteX85" fmla="*/ 4579649 w 4720624"/>
              <a:gd name="connsiteY85" fmla="*/ 1455282 h 2434467"/>
              <a:gd name="connsiteX86" fmla="*/ 4637305 w 4720624"/>
              <a:gd name="connsiteY86" fmla="*/ 1380675 h 2434467"/>
              <a:gd name="connsiteX87" fmla="*/ 4719856 w 4720624"/>
              <a:gd name="connsiteY87" fmla="*/ 1253675 h 2434467"/>
              <a:gd name="connsiteX88" fmla="*/ 4655849 w 4720624"/>
              <a:gd name="connsiteY88" fmla="*/ 1112382 h 2434467"/>
              <a:gd name="connsiteX89" fmla="*/ 4662199 w 4720624"/>
              <a:gd name="connsiteY89" fmla="*/ 617082 h 2434467"/>
              <a:gd name="connsiteX90" fmla="*/ 4579649 w 4720624"/>
              <a:gd name="connsiteY90" fmla="*/ 432932 h 2434467"/>
              <a:gd name="connsiteX91" fmla="*/ 4490749 w 4720624"/>
              <a:gd name="connsiteY91" fmla="*/ 610732 h 2434467"/>
              <a:gd name="connsiteX92" fmla="*/ 4338349 w 4720624"/>
              <a:gd name="connsiteY92" fmla="*/ 578982 h 2434467"/>
              <a:gd name="connsiteX93" fmla="*/ 4401849 w 4720624"/>
              <a:gd name="connsiteY93" fmla="*/ 331332 h 2434467"/>
              <a:gd name="connsiteX94" fmla="*/ 4262149 w 4720624"/>
              <a:gd name="connsiteY94" fmla="*/ 439282 h 2434467"/>
              <a:gd name="connsiteX95" fmla="*/ 4147849 w 4720624"/>
              <a:gd name="connsiteY95" fmla="*/ 591682 h 2434467"/>
              <a:gd name="connsiteX96" fmla="*/ 4065299 w 4720624"/>
              <a:gd name="connsiteY96" fmla="*/ 553582 h 2434467"/>
              <a:gd name="connsiteX97" fmla="*/ 4103399 w 4720624"/>
              <a:gd name="connsiteY97" fmla="*/ 464682 h 2434467"/>
              <a:gd name="connsiteX98" fmla="*/ 4128799 w 4720624"/>
              <a:gd name="connsiteY98" fmla="*/ 331332 h 2434467"/>
              <a:gd name="connsiteX99" fmla="*/ 4033549 w 4720624"/>
              <a:gd name="connsiteY99" fmla="*/ 426582 h 2434467"/>
              <a:gd name="connsiteX100" fmla="*/ 3887499 w 4720624"/>
              <a:gd name="connsiteY100" fmla="*/ 267832 h 2434467"/>
              <a:gd name="connsiteX101" fmla="*/ 3938299 w 4720624"/>
              <a:gd name="connsiteY101" fmla="*/ 458332 h 2434467"/>
              <a:gd name="connsiteX102" fmla="*/ 3925599 w 4720624"/>
              <a:gd name="connsiteY102" fmla="*/ 585332 h 2434467"/>
              <a:gd name="connsiteX103" fmla="*/ 3887499 w 4720624"/>
              <a:gd name="connsiteY103" fmla="*/ 648832 h 2434467"/>
              <a:gd name="connsiteX104" fmla="*/ 3798599 w 4720624"/>
              <a:gd name="connsiteY104" fmla="*/ 610732 h 2434467"/>
              <a:gd name="connsiteX105" fmla="*/ 3792249 w 4720624"/>
              <a:gd name="connsiteY105" fmla="*/ 502782 h 2434467"/>
              <a:gd name="connsiteX106" fmla="*/ 3716049 w 4720624"/>
              <a:gd name="connsiteY106" fmla="*/ 451982 h 2434467"/>
              <a:gd name="connsiteX107" fmla="*/ 3658899 w 4720624"/>
              <a:gd name="connsiteY107" fmla="*/ 483732 h 2434467"/>
              <a:gd name="connsiteX108" fmla="*/ 3709699 w 4720624"/>
              <a:gd name="connsiteY108" fmla="*/ 572632 h 2434467"/>
              <a:gd name="connsiteX109" fmla="*/ 3690649 w 4720624"/>
              <a:gd name="connsiteY109" fmla="*/ 585332 h 2434467"/>
              <a:gd name="connsiteX110" fmla="*/ 3627149 w 4720624"/>
              <a:gd name="connsiteY110" fmla="*/ 566282 h 2434467"/>
              <a:gd name="connsiteX111" fmla="*/ 3595399 w 4720624"/>
              <a:gd name="connsiteY111" fmla="*/ 471032 h 2434467"/>
              <a:gd name="connsiteX112" fmla="*/ 3671599 w 4720624"/>
              <a:gd name="connsiteY112" fmla="*/ 337682 h 2434467"/>
              <a:gd name="connsiteX113" fmla="*/ 3525549 w 4720624"/>
              <a:gd name="connsiteY113" fmla="*/ 331332 h 2434467"/>
              <a:gd name="connsiteX114" fmla="*/ 3646199 w 4720624"/>
              <a:gd name="connsiteY114" fmla="*/ 255132 h 2434467"/>
              <a:gd name="connsiteX115" fmla="*/ 3614449 w 4720624"/>
              <a:gd name="connsiteY115" fmla="*/ 134482 h 2434467"/>
              <a:gd name="connsiteX116" fmla="*/ 3653056 w 4720624"/>
              <a:gd name="connsiteY116" fmla="*/ 47175 h 2434467"/>
              <a:gd name="connsiteX117" fmla="*/ 3557299 w 4720624"/>
              <a:gd name="connsiteY117" fmla="*/ 109082 h 2434467"/>
              <a:gd name="connsiteX118" fmla="*/ 3481099 w 4720624"/>
              <a:gd name="connsiteY118" fmla="*/ 197982 h 2434467"/>
              <a:gd name="connsiteX119" fmla="*/ 3455699 w 4720624"/>
              <a:gd name="connsiteY119" fmla="*/ 153532 h 2434467"/>
              <a:gd name="connsiteX120" fmla="*/ 3379499 w 4720624"/>
              <a:gd name="connsiteY120" fmla="*/ 153532 h 2434467"/>
              <a:gd name="connsiteX121" fmla="*/ 3379499 w 4720624"/>
              <a:gd name="connsiteY121" fmla="*/ 223382 h 2434467"/>
              <a:gd name="connsiteX122" fmla="*/ 3290599 w 4720624"/>
              <a:gd name="connsiteY122" fmla="*/ 96382 h 2434467"/>
              <a:gd name="connsiteX123" fmla="*/ 3182649 w 4720624"/>
              <a:gd name="connsiteY123" fmla="*/ 45582 h 2434467"/>
              <a:gd name="connsiteX124" fmla="*/ 3208556 w 4720624"/>
              <a:gd name="connsiteY124" fmla="*/ 180525 h 2434467"/>
              <a:gd name="connsiteX125" fmla="*/ 3284249 w 4720624"/>
              <a:gd name="connsiteY125" fmla="*/ 286882 h 2434467"/>
              <a:gd name="connsiteX126" fmla="*/ 3144549 w 4720624"/>
              <a:gd name="connsiteY126" fmla="*/ 236082 h 2434467"/>
              <a:gd name="connsiteX127" fmla="*/ 3074699 w 4720624"/>
              <a:gd name="connsiteY127" fmla="*/ 242432 h 2434467"/>
              <a:gd name="connsiteX128" fmla="*/ 3011199 w 4720624"/>
              <a:gd name="connsiteY128" fmla="*/ 312282 h 2434467"/>
              <a:gd name="connsiteX129" fmla="*/ 2763549 w 4720624"/>
              <a:gd name="connsiteY129" fmla="*/ 331332 h 2434467"/>
              <a:gd name="connsiteX130" fmla="*/ 2814349 w 4720624"/>
              <a:gd name="connsiteY130" fmla="*/ 236082 h 2434467"/>
              <a:gd name="connsiteX131" fmla="*/ 2636549 w 4720624"/>
              <a:gd name="connsiteY131" fmla="*/ 229732 h 2434467"/>
              <a:gd name="connsiteX132" fmla="*/ 2452399 w 4720624"/>
              <a:gd name="connsiteY132" fmla="*/ 255132 h 2434467"/>
              <a:gd name="connsiteX133" fmla="*/ 2490499 w 4720624"/>
              <a:gd name="connsiteY133" fmla="*/ 159882 h 2434467"/>
              <a:gd name="connsiteX134" fmla="*/ 2319049 w 4720624"/>
              <a:gd name="connsiteY134" fmla="*/ 70982 h 2434467"/>
              <a:gd name="connsiteX135" fmla="*/ 2115849 w 4720624"/>
              <a:gd name="connsiteY135" fmla="*/ 1132 h 2434467"/>
              <a:gd name="connsiteX136" fmla="*/ 1518949 w 4720624"/>
              <a:gd name="connsiteY136" fmla="*/ 128132 h 2434467"/>
              <a:gd name="connsiteX137" fmla="*/ 1817399 w 4720624"/>
              <a:gd name="connsiteY137" fmla="*/ 178932 h 2434467"/>
              <a:gd name="connsiteX138" fmla="*/ 2134899 w 4720624"/>
              <a:gd name="connsiteY138" fmla="*/ 128132 h 2434467"/>
              <a:gd name="connsiteX139" fmla="*/ 2287299 w 4720624"/>
              <a:gd name="connsiteY139" fmla="*/ 197982 h 2434467"/>
              <a:gd name="connsiteX140" fmla="*/ 2287299 w 4720624"/>
              <a:gd name="connsiteY140" fmla="*/ 305932 h 2434467"/>
              <a:gd name="connsiteX141" fmla="*/ 2223799 w 4720624"/>
              <a:gd name="connsiteY141" fmla="*/ 305932 h 2434467"/>
              <a:gd name="connsiteX142" fmla="*/ 2141249 w 4720624"/>
              <a:gd name="connsiteY142" fmla="*/ 420232 h 2434467"/>
              <a:gd name="connsiteX143" fmla="*/ 2217449 w 4720624"/>
              <a:gd name="connsiteY143" fmla="*/ 420232 h 2434467"/>
              <a:gd name="connsiteX144" fmla="*/ 2363499 w 4720624"/>
              <a:gd name="connsiteY144" fmla="*/ 318632 h 2434467"/>
              <a:gd name="connsiteX145" fmla="*/ 2388899 w 4720624"/>
              <a:gd name="connsiteY145" fmla="*/ 502782 h 2434467"/>
              <a:gd name="connsiteX146" fmla="*/ 2433349 w 4720624"/>
              <a:gd name="connsiteY146" fmla="*/ 426582 h 2434467"/>
              <a:gd name="connsiteX147" fmla="*/ 2458749 w 4720624"/>
              <a:gd name="connsiteY147" fmla="*/ 363082 h 2434467"/>
              <a:gd name="connsiteX148" fmla="*/ 2623849 w 4720624"/>
              <a:gd name="connsiteY148" fmla="*/ 451982 h 2434467"/>
              <a:gd name="connsiteX149" fmla="*/ 2579399 w 4720624"/>
              <a:gd name="connsiteY149" fmla="*/ 566282 h 2434467"/>
              <a:gd name="connsiteX150" fmla="*/ 2680999 w 4720624"/>
              <a:gd name="connsiteY150" fmla="*/ 528182 h 2434467"/>
              <a:gd name="connsiteX151" fmla="*/ 2820699 w 4720624"/>
              <a:gd name="connsiteY151" fmla="*/ 528182 h 2434467"/>
              <a:gd name="connsiteX152" fmla="*/ 2706399 w 4720624"/>
              <a:gd name="connsiteY152" fmla="*/ 648832 h 2434467"/>
              <a:gd name="connsiteX153" fmla="*/ 2661949 w 4720624"/>
              <a:gd name="connsiteY153" fmla="*/ 718682 h 2434467"/>
              <a:gd name="connsiteX154" fmla="*/ 2782599 w 4720624"/>
              <a:gd name="connsiteY154" fmla="*/ 725032 h 2434467"/>
              <a:gd name="connsiteX155" fmla="*/ 2833399 w 4720624"/>
              <a:gd name="connsiteY155" fmla="*/ 693282 h 2434467"/>
              <a:gd name="connsiteX156" fmla="*/ 2903249 w 4720624"/>
              <a:gd name="connsiteY156" fmla="*/ 642482 h 2434467"/>
              <a:gd name="connsiteX157" fmla="*/ 2998499 w 4720624"/>
              <a:gd name="connsiteY157" fmla="*/ 661532 h 2434467"/>
              <a:gd name="connsiteX158" fmla="*/ 3030249 w 4720624"/>
              <a:gd name="connsiteY158" fmla="*/ 623432 h 2434467"/>
              <a:gd name="connsiteX159" fmla="*/ 3138199 w 4720624"/>
              <a:gd name="connsiteY159" fmla="*/ 655182 h 2434467"/>
              <a:gd name="connsiteX160" fmla="*/ 3119149 w 4720624"/>
              <a:gd name="connsiteY160" fmla="*/ 788532 h 2434467"/>
              <a:gd name="connsiteX161" fmla="*/ 3195349 w 4720624"/>
              <a:gd name="connsiteY161" fmla="*/ 686932 h 2434467"/>
              <a:gd name="connsiteX162" fmla="*/ 3252499 w 4720624"/>
              <a:gd name="connsiteY162" fmla="*/ 610732 h 2434467"/>
              <a:gd name="connsiteX163" fmla="*/ 3519199 w 4720624"/>
              <a:gd name="connsiteY163" fmla="*/ 807582 h 2434467"/>
              <a:gd name="connsiteX164" fmla="*/ 3347749 w 4720624"/>
              <a:gd name="connsiteY164" fmla="*/ 966332 h 2434467"/>
              <a:gd name="connsiteX165" fmla="*/ 3328699 w 4720624"/>
              <a:gd name="connsiteY165" fmla="*/ 1029832 h 2434467"/>
              <a:gd name="connsiteX166" fmla="*/ 3004849 w 4720624"/>
              <a:gd name="connsiteY166" fmla="*/ 1036182 h 2434467"/>
              <a:gd name="connsiteX167" fmla="*/ 2998499 w 4720624"/>
              <a:gd name="connsiteY167" fmla="*/ 947282 h 2434467"/>
              <a:gd name="connsiteX168" fmla="*/ 2922299 w 4720624"/>
              <a:gd name="connsiteY168" fmla="*/ 883782 h 2434467"/>
              <a:gd name="connsiteX169" fmla="*/ 2954049 w 4720624"/>
              <a:gd name="connsiteY169" fmla="*/ 1023482 h 2434467"/>
              <a:gd name="connsiteX170" fmla="*/ 2954049 w 4720624"/>
              <a:gd name="connsiteY170" fmla="*/ 1055232 h 2434467"/>
              <a:gd name="connsiteX171" fmla="*/ 2928649 w 4720624"/>
              <a:gd name="connsiteY171" fmla="*/ 1175882 h 2434467"/>
              <a:gd name="connsiteX172" fmla="*/ 2763549 w 4720624"/>
              <a:gd name="connsiteY172" fmla="*/ 1017132 h 2434467"/>
              <a:gd name="connsiteX173" fmla="*/ 2769899 w 4720624"/>
              <a:gd name="connsiteY173" fmla="*/ 1086982 h 2434467"/>
              <a:gd name="connsiteX174" fmla="*/ 2757199 w 4720624"/>
              <a:gd name="connsiteY174" fmla="*/ 1175882 h 2434467"/>
              <a:gd name="connsiteX175" fmla="*/ 2528599 w 4720624"/>
              <a:gd name="connsiteY175" fmla="*/ 1207632 h 2434467"/>
              <a:gd name="connsiteX176" fmla="*/ 2338099 w 4720624"/>
              <a:gd name="connsiteY176" fmla="*/ 1283832 h 2434467"/>
              <a:gd name="connsiteX177" fmla="*/ 2420649 w 4720624"/>
              <a:gd name="connsiteY177" fmla="*/ 947282 h 2434467"/>
              <a:gd name="connsiteX178" fmla="*/ 2319049 w 4720624"/>
              <a:gd name="connsiteY178" fmla="*/ 1061582 h 2434467"/>
              <a:gd name="connsiteX179" fmla="*/ 2179349 w 4720624"/>
              <a:gd name="connsiteY179" fmla="*/ 998082 h 2434467"/>
              <a:gd name="connsiteX180" fmla="*/ 2287299 w 4720624"/>
              <a:gd name="connsiteY180" fmla="*/ 1106032 h 2434467"/>
              <a:gd name="connsiteX181" fmla="*/ 2242849 w 4720624"/>
              <a:gd name="connsiteY181" fmla="*/ 1201282 h 2434467"/>
              <a:gd name="connsiteX182" fmla="*/ 2160299 w 4720624"/>
              <a:gd name="connsiteY182" fmla="*/ 1201282 h 2434467"/>
              <a:gd name="connsiteX183" fmla="*/ 2147599 w 4720624"/>
              <a:gd name="connsiteY183" fmla="*/ 1258432 h 2434467"/>
              <a:gd name="connsiteX184" fmla="*/ 2052349 w 4720624"/>
              <a:gd name="connsiteY184" fmla="*/ 1252082 h 2434467"/>
              <a:gd name="connsiteX185" fmla="*/ 1976149 w 4720624"/>
              <a:gd name="connsiteY185" fmla="*/ 1112382 h 2434467"/>
              <a:gd name="connsiteX186" fmla="*/ 1931699 w 4720624"/>
              <a:gd name="connsiteY186" fmla="*/ 1074282 h 2434467"/>
              <a:gd name="connsiteX187" fmla="*/ 1887249 w 4720624"/>
              <a:gd name="connsiteY187" fmla="*/ 953632 h 2434467"/>
              <a:gd name="connsiteX188" fmla="*/ 1874549 w 4720624"/>
              <a:gd name="connsiteY188" fmla="*/ 1144132 h 2434467"/>
              <a:gd name="connsiteX189" fmla="*/ 1950749 w 4720624"/>
              <a:gd name="connsiteY189" fmla="*/ 1258432 h 2434467"/>
              <a:gd name="connsiteX190" fmla="*/ 1677699 w 4720624"/>
              <a:gd name="connsiteY190" fmla="*/ 1379082 h 2434467"/>
              <a:gd name="connsiteX191" fmla="*/ 1664999 w 4720624"/>
              <a:gd name="connsiteY191" fmla="*/ 1271132 h 2434467"/>
              <a:gd name="connsiteX192" fmla="*/ 1550699 w 4720624"/>
              <a:gd name="connsiteY192" fmla="*/ 1207632 h 2434467"/>
              <a:gd name="connsiteX193" fmla="*/ 1563399 w 4720624"/>
              <a:gd name="connsiteY193" fmla="*/ 1264782 h 2434467"/>
              <a:gd name="connsiteX194" fmla="*/ 1563399 w 4720624"/>
              <a:gd name="connsiteY194" fmla="*/ 1353682 h 2434467"/>
              <a:gd name="connsiteX195" fmla="*/ 1334799 w 4720624"/>
              <a:gd name="connsiteY195" fmla="*/ 1417182 h 2434467"/>
              <a:gd name="connsiteX196" fmla="*/ 1309399 w 4720624"/>
              <a:gd name="connsiteY196" fmla="*/ 1537832 h 2434467"/>
              <a:gd name="connsiteX197" fmla="*/ 1226849 w 4720624"/>
              <a:gd name="connsiteY197" fmla="*/ 1582282 h 2434467"/>
              <a:gd name="connsiteX198" fmla="*/ 1195099 w 4720624"/>
              <a:gd name="connsiteY198" fmla="*/ 1448932 h 2434467"/>
              <a:gd name="connsiteX199" fmla="*/ 1074449 w 4720624"/>
              <a:gd name="connsiteY199" fmla="*/ 1404482 h 2434467"/>
              <a:gd name="connsiteX200" fmla="*/ 916051 w 4720624"/>
              <a:gd name="connsiteY200" fmla="*/ 1199061 h 2434467"/>
              <a:gd name="connsiteX201" fmla="*/ 884301 w 4720624"/>
              <a:gd name="connsiteY201" fmla="*/ 1033961 h 2434467"/>
              <a:gd name="connsiteX202" fmla="*/ 782349 w 4720624"/>
              <a:gd name="connsiteY202" fmla="*/ 985382 h 2434467"/>
              <a:gd name="connsiteX203" fmla="*/ 629949 w 4720624"/>
              <a:gd name="connsiteY203" fmla="*/ 737732 h 2434467"/>
              <a:gd name="connsiteX204" fmla="*/ 617249 w 4720624"/>
              <a:gd name="connsiteY204" fmla="*/ 820282 h 2434467"/>
              <a:gd name="connsiteX205" fmla="*/ 490249 w 4720624"/>
              <a:gd name="connsiteY205" fmla="*/ 839332 h 2434467"/>
              <a:gd name="connsiteX206" fmla="*/ 483899 w 4720624"/>
              <a:gd name="connsiteY206" fmla="*/ 750432 h 2434467"/>
              <a:gd name="connsiteX207" fmla="*/ 166399 w 4720624"/>
              <a:gd name="connsiteY207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268499 w 4720624"/>
              <a:gd name="connsiteY83" fmla="*/ 1531482 h 2434467"/>
              <a:gd name="connsiteX84" fmla="*/ 4434105 w 4720624"/>
              <a:gd name="connsiteY84" fmla="*/ 1501325 h 2434467"/>
              <a:gd name="connsiteX85" fmla="*/ 4579649 w 4720624"/>
              <a:gd name="connsiteY85" fmla="*/ 1455282 h 2434467"/>
              <a:gd name="connsiteX86" fmla="*/ 4637305 w 4720624"/>
              <a:gd name="connsiteY86" fmla="*/ 1380675 h 2434467"/>
              <a:gd name="connsiteX87" fmla="*/ 4719856 w 4720624"/>
              <a:gd name="connsiteY87" fmla="*/ 1253675 h 2434467"/>
              <a:gd name="connsiteX88" fmla="*/ 4655849 w 4720624"/>
              <a:gd name="connsiteY88" fmla="*/ 1112382 h 2434467"/>
              <a:gd name="connsiteX89" fmla="*/ 4662199 w 4720624"/>
              <a:gd name="connsiteY89" fmla="*/ 617082 h 2434467"/>
              <a:gd name="connsiteX90" fmla="*/ 4579649 w 4720624"/>
              <a:gd name="connsiteY90" fmla="*/ 432932 h 2434467"/>
              <a:gd name="connsiteX91" fmla="*/ 4490749 w 4720624"/>
              <a:gd name="connsiteY91" fmla="*/ 610732 h 2434467"/>
              <a:gd name="connsiteX92" fmla="*/ 4338349 w 4720624"/>
              <a:gd name="connsiteY92" fmla="*/ 578982 h 2434467"/>
              <a:gd name="connsiteX93" fmla="*/ 4401849 w 4720624"/>
              <a:gd name="connsiteY93" fmla="*/ 331332 h 2434467"/>
              <a:gd name="connsiteX94" fmla="*/ 4262149 w 4720624"/>
              <a:gd name="connsiteY94" fmla="*/ 439282 h 2434467"/>
              <a:gd name="connsiteX95" fmla="*/ 4147849 w 4720624"/>
              <a:gd name="connsiteY95" fmla="*/ 591682 h 2434467"/>
              <a:gd name="connsiteX96" fmla="*/ 4065299 w 4720624"/>
              <a:gd name="connsiteY96" fmla="*/ 553582 h 2434467"/>
              <a:gd name="connsiteX97" fmla="*/ 4103399 w 4720624"/>
              <a:gd name="connsiteY97" fmla="*/ 464682 h 2434467"/>
              <a:gd name="connsiteX98" fmla="*/ 4128799 w 4720624"/>
              <a:gd name="connsiteY98" fmla="*/ 331332 h 2434467"/>
              <a:gd name="connsiteX99" fmla="*/ 4033549 w 4720624"/>
              <a:gd name="connsiteY99" fmla="*/ 426582 h 2434467"/>
              <a:gd name="connsiteX100" fmla="*/ 3887499 w 4720624"/>
              <a:gd name="connsiteY100" fmla="*/ 267832 h 2434467"/>
              <a:gd name="connsiteX101" fmla="*/ 3938299 w 4720624"/>
              <a:gd name="connsiteY101" fmla="*/ 458332 h 2434467"/>
              <a:gd name="connsiteX102" fmla="*/ 3925599 w 4720624"/>
              <a:gd name="connsiteY102" fmla="*/ 585332 h 2434467"/>
              <a:gd name="connsiteX103" fmla="*/ 3887499 w 4720624"/>
              <a:gd name="connsiteY103" fmla="*/ 648832 h 2434467"/>
              <a:gd name="connsiteX104" fmla="*/ 3798599 w 4720624"/>
              <a:gd name="connsiteY104" fmla="*/ 610732 h 2434467"/>
              <a:gd name="connsiteX105" fmla="*/ 3792249 w 4720624"/>
              <a:gd name="connsiteY105" fmla="*/ 502782 h 2434467"/>
              <a:gd name="connsiteX106" fmla="*/ 3716049 w 4720624"/>
              <a:gd name="connsiteY106" fmla="*/ 451982 h 2434467"/>
              <a:gd name="connsiteX107" fmla="*/ 3658899 w 4720624"/>
              <a:gd name="connsiteY107" fmla="*/ 483732 h 2434467"/>
              <a:gd name="connsiteX108" fmla="*/ 3709699 w 4720624"/>
              <a:gd name="connsiteY108" fmla="*/ 572632 h 2434467"/>
              <a:gd name="connsiteX109" fmla="*/ 3690649 w 4720624"/>
              <a:gd name="connsiteY109" fmla="*/ 585332 h 2434467"/>
              <a:gd name="connsiteX110" fmla="*/ 3627149 w 4720624"/>
              <a:gd name="connsiteY110" fmla="*/ 566282 h 2434467"/>
              <a:gd name="connsiteX111" fmla="*/ 3595399 w 4720624"/>
              <a:gd name="connsiteY111" fmla="*/ 471032 h 2434467"/>
              <a:gd name="connsiteX112" fmla="*/ 3671599 w 4720624"/>
              <a:gd name="connsiteY112" fmla="*/ 337682 h 2434467"/>
              <a:gd name="connsiteX113" fmla="*/ 3525549 w 4720624"/>
              <a:gd name="connsiteY113" fmla="*/ 331332 h 2434467"/>
              <a:gd name="connsiteX114" fmla="*/ 3646199 w 4720624"/>
              <a:gd name="connsiteY114" fmla="*/ 255132 h 2434467"/>
              <a:gd name="connsiteX115" fmla="*/ 3614449 w 4720624"/>
              <a:gd name="connsiteY115" fmla="*/ 134482 h 2434467"/>
              <a:gd name="connsiteX116" fmla="*/ 3653056 w 4720624"/>
              <a:gd name="connsiteY116" fmla="*/ 47175 h 2434467"/>
              <a:gd name="connsiteX117" fmla="*/ 3557299 w 4720624"/>
              <a:gd name="connsiteY117" fmla="*/ 109082 h 2434467"/>
              <a:gd name="connsiteX118" fmla="*/ 3481099 w 4720624"/>
              <a:gd name="connsiteY118" fmla="*/ 197982 h 2434467"/>
              <a:gd name="connsiteX119" fmla="*/ 3455699 w 4720624"/>
              <a:gd name="connsiteY119" fmla="*/ 153532 h 2434467"/>
              <a:gd name="connsiteX120" fmla="*/ 3379499 w 4720624"/>
              <a:gd name="connsiteY120" fmla="*/ 153532 h 2434467"/>
              <a:gd name="connsiteX121" fmla="*/ 3379499 w 4720624"/>
              <a:gd name="connsiteY121" fmla="*/ 223382 h 2434467"/>
              <a:gd name="connsiteX122" fmla="*/ 3290599 w 4720624"/>
              <a:gd name="connsiteY122" fmla="*/ 96382 h 2434467"/>
              <a:gd name="connsiteX123" fmla="*/ 3182649 w 4720624"/>
              <a:gd name="connsiteY123" fmla="*/ 45582 h 2434467"/>
              <a:gd name="connsiteX124" fmla="*/ 3208556 w 4720624"/>
              <a:gd name="connsiteY124" fmla="*/ 180525 h 2434467"/>
              <a:gd name="connsiteX125" fmla="*/ 3284249 w 4720624"/>
              <a:gd name="connsiteY125" fmla="*/ 286882 h 2434467"/>
              <a:gd name="connsiteX126" fmla="*/ 3144549 w 4720624"/>
              <a:gd name="connsiteY126" fmla="*/ 236082 h 2434467"/>
              <a:gd name="connsiteX127" fmla="*/ 3074699 w 4720624"/>
              <a:gd name="connsiteY127" fmla="*/ 242432 h 2434467"/>
              <a:gd name="connsiteX128" fmla="*/ 3011199 w 4720624"/>
              <a:gd name="connsiteY128" fmla="*/ 312282 h 2434467"/>
              <a:gd name="connsiteX129" fmla="*/ 2763549 w 4720624"/>
              <a:gd name="connsiteY129" fmla="*/ 331332 h 2434467"/>
              <a:gd name="connsiteX130" fmla="*/ 2814349 w 4720624"/>
              <a:gd name="connsiteY130" fmla="*/ 236082 h 2434467"/>
              <a:gd name="connsiteX131" fmla="*/ 2636549 w 4720624"/>
              <a:gd name="connsiteY131" fmla="*/ 229732 h 2434467"/>
              <a:gd name="connsiteX132" fmla="*/ 2452399 w 4720624"/>
              <a:gd name="connsiteY132" fmla="*/ 255132 h 2434467"/>
              <a:gd name="connsiteX133" fmla="*/ 2490499 w 4720624"/>
              <a:gd name="connsiteY133" fmla="*/ 159882 h 2434467"/>
              <a:gd name="connsiteX134" fmla="*/ 2319049 w 4720624"/>
              <a:gd name="connsiteY134" fmla="*/ 70982 h 2434467"/>
              <a:gd name="connsiteX135" fmla="*/ 2115849 w 4720624"/>
              <a:gd name="connsiteY135" fmla="*/ 1132 h 2434467"/>
              <a:gd name="connsiteX136" fmla="*/ 1518949 w 4720624"/>
              <a:gd name="connsiteY136" fmla="*/ 128132 h 2434467"/>
              <a:gd name="connsiteX137" fmla="*/ 1817399 w 4720624"/>
              <a:gd name="connsiteY137" fmla="*/ 178932 h 2434467"/>
              <a:gd name="connsiteX138" fmla="*/ 2134899 w 4720624"/>
              <a:gd name="connsiteY138" fmla="*/ 128132 h 2434467"/>
              <a:gd name="connsiteX139" fmla="*/ 2287299 w 4720624"/>
              <a:gd name="connsiteY139" fmla="*/ 197982 h 2434467"/>
              <a:gd name="connsiteX140" fmla="*/ 2287299 w 4720624"/>
              <a:gd name="connsiteY140" fmla="*/ 305932 h 2434467"/>
              <a:gd name="connsiteX141" fmla="*/ 2223799 w 4720624"/>
              <a:gd name="connsiteY141" fmla="*/ 305932 h 2434467"/>
              <a:gd name="connsiteX142" fmla="*/ 2141249 w 4720624"/>
              <a:gd name="connsiteY142" fmla="*/ 420232 h 2434467"/>
              <a:gd name="connsiteX143" fmla="*/ 2217449 w 4720624"/>
              <a:gd name="connsiteY143" fmla="*/ 420232 h 2434467"/>
              <a:gd name="connsiteX144" fmla="*/ 2363499 w 4720624"/>
              <a:gd name="connsiteY144" fmla="*/ 318632 h 2434467"/>
              <a:gd name="connsiteX145" fmla="*/ 2388899 w 4720624"/>
              <a:gd name="connsiteY145" fmla="*/ 502782 h 2434467"/>
              <a:gd name="connsiteX146" fmla="*/ 2433349 w 4720624"/>
              <a:gd name="connsiteY146" fmla="*/ 426582 h 2434467"/>
              <a:gd name="connsiteX147" fmla="*/ 2458749 w 4720624"/>
              <a:gd name="connsiteY147" fmla="*/ 363082 h 2434467"/>
              <a:gd name="connsiteX148" fmla="*/ 2623849 w 4720624"/>
              <a:gd name="connsiteY148" fmla="*/ 451982 h 2434467"/>
              <a:gd name="connsiteX149" fmla="*/ 2579399 w 4720624"/>
              <a:gd name="connsiteY149" fmla="*/ 566282 h 2434467"/>
              <a:gd name="connsiteX150" fmla="*/ 2680999 w 4720624"/>
              <a:gd name="connsiteY150" fmla="*/ 528182 h 2434467"/>
              <a:gd name="connsiteX151" fmla="*/ 2820699 w 4720624"/>
              <a:gd name="connsiteY151" fmla="*/ 528182 h 2434467"/>
              <a:gd name="connsiteX152" fmla="*/ 2706399 w 4720624"/>
              <a:gd name="connsiteY152" fmla="*/ 648832 h 2434467"/>
              <a:gd name="connsiteX153" fmla="*/ 2661949 w 4720624"/>
              <a:gd name="connsiteY153" fmla="*/ 718682 h 2434467"/>
              <a:gd name="connsiteX154" fmla="*/ 2782599 w 4720624"/>
              <a:gd name="connsiteY154" fmla="*/ 725032 h 2434467"/>
              <a:gd name="connsiteX155" fmla="*/ 2833399 w 4720624"/>
              <a:gd name="connsiteY155" fmla="*/ 693282 h 2434467"/>
              <a:gd name="connsiteX156" fmla="*/ 2903249 w 4720624"/>
              <a:gd name="connsiteY156" fmla="*/ 642482 h 2434467"/>
              <a:gd name="connsiteX157" fmla="*/ 2998499 w 4720624"/>
              <a:gd name="connsiteY157" fmla="*/ 661532 h 2434467"/>
              <a:gd name="connsiteX158" fmla="*/ 3030249 w 4720624"/>
              <a:gd name="connsiteY158" fmla="*/ 623432 h 2434467"/>
              <a:gd name="connsiteX159" fmla="*/ 3138199 w 4720624"/>
              <a:gd name="connsiteY159" fmla="*/ 655182 h 2434467"/>
              <a:gd name="connsiteX160" fmla="*/ 3119149 w 4720624"/>
              <a:gd name="connsiteY160" fmla="*/ 788532 h 2434467"/>
              <a:gd name="connsiteX161" fmla="*/ 3195349 w 4720624"/>
              <a:gd name="connsiteY161" fmla="*/ 686932 h 2434467"/>
              <a:gd name="connsiteX162" fmla="*/ 3252499 w 4720624"/>
              <a:gd name="connsiteY162" fmla="*/ 610732 h 2434467"/>
              <a:gd name="connsiteX163" fmla="*/ 3519199 w 4720624"/>
              <a:gd name="connsiteY163" fmla="*/ 807582 h 2434467"/>
              <a:gd name="connsiteX164" fmla="*/ 3347749 w 4720624"/>
              <a:gd name="connsiteY164" fmla="*/ 966332 h 2434467"/>
              <a:gd name="connsiteX165" fmla="*/ 3328699 w 4720624"/>
              <a:gd name="connsiteY165" fmla="*/ 1029832 h 2434467"/>
              <a:gd name="connsiteX166" fmla="*/ 3004849 w 4720624"/>
              <a:gd name="connsiteY166" fmla="*/ 1036182 h 2434467"/>
              <a:gd name="connsiteX167" fmla="*/ 2998499 w 4720624"/>
              <a:gd name="connsiteY167" fmla="*/ 947282 h 2434467"/>
              <a:gd name="connsiteX168" fmla="*/ 2922299 w 4720624"/>
              <a:gd name="connsiteY168" fmla="*/ 883782 h 2434467"/>
              <a:gd name="connsiteX169" fmla="*/ 2954049 w 4720624"/>
              <a:gd name="connsiteY169" fmla="*/ 1023482 h 2434467"/>
              <a:gd name="connsiteX170" fmla="*/ 2954049 w 4720624"/>
              <a:gd name="connsiteY170" fmla="*/ 1055232 h 2434467"/>
              <a:gd name="connsiteX171" fmla="*/ 2928649 w 4720624"/>
              <a:gd name="connsiteY171" fmla="*/ 1175882 h 2434467"/>
              <a:gd name="connsiteX172" fmla="*/ 2763549 w 4720624"/>
              <a:gd name="connsiteY172" fmla="*/ 1017132 h 2434467"/>
              <a:gd name="connsiteX173" fmla="*/ 2769899 w 4720624"/>
              <a:gd name="connsiteY173" fmla="*/ 1086982 h 2434467"/>
              <a:gd name="connsiteX174" fmla="*/ 2757199 w 4720624"/>
              <a:gd name="connsiteY174" fmla="*/ 1175882 h 2434467"/>
              <a:gd name="connsiteX175" fmla="*/ 2528599 w 4720624"/>
              <a:gd name="connsiteY175" fmla="*/ 1207632 h 2434467"/>
              <a:gd name="connsiteX176" fmla="*/ 2338099 w 4720624"/>
              <a:gd name="connsiteY176" fmla="*/ 1283832 h 2434467"/>
              <a:gd name="connsiteX177" fmla="*/ 2420649 w 4720624"/>
              <a:gd name="connsiteY177" fmla="*/ 947282 h 2434467"/>
              <a:gd name="connsiteX178" fmla="*/ 2319049 w 4720624"/>
              <a:gd name="connsiteY178" fmla="*/ 1061582 h 2434467"/>
              <a:gd name="connsiteX179" fmla="*/ 2179349 w 4720624"/>
              <a:gd name="connsiteY179" fmla="*/ 998082 h 2434467"/>
              <a:gd name="connsiteX180" fmla="*/ 2287299 w 4720624"/>
              <a:gd name="connsiteY180" fmla="*/ 1106032 h 2434467"/>
              <a:gd name="connsiteX181" fmla="*/ 2242849 w 4720624"/>
              <a:gd name="connsiteY181" fmla="*/ 1201282 h 2434467"/>
              <a:gd name="connsiteX182" fmla="*/ 2160299 w 4720624"/>
              <a:gd name="connsiteY182" fmla="*/ 1201282 h 2434467"/>
              <a:gd name="connsiteX183" fmla="*/ 2147599 w 4720624"/>
              <a:gd name="connsiteY183" fmla="*/ 1258432 h 2434467"/>
              <a:gd name="connsiteX184" fmla="*/ 2052349 w 4720624"/>
              <a:gd name="connsiteY184" fmla="*/ 1252082 h 2434467"/>
              <a:gd name="connsiteX185" fmla="*/ 1976149 w 4720624"/>
              <a:gd name="connsiteY185" fmla="*/ 1112382 h 2434467"/>
              <a:gd name="connsiteX186" fmla="*/ 1931699 w 4720624"/>
              <a:gd name="connsiteY186" fmla="*/ 1074282 h 2434467"/>
              <a:gd name="connsiteX187" fmla="*/ 1887249 w 4720624"/>
              <a:gd name="connsiteY187" fmla="*/ 953632 h 2434467"/>
              <a:gd name="connsiteX188" fmla="*/ 1874549 w 4720624"/>
              <a:gd name="connsiteY188" fmla="*/ 1144132 h 2434467"/>
              <a:gd name="connsiteX189" fmla="*/ 1950749 w 4720624"/>
              <a:gd name="connsiteY189" fmla="*/ 1258432 h 2434467"/>
              <a:gd name="connsiteX190" fmla="*/ 1677699 w 4720624"/>
              <a:gd name="connsiteY190" fmla="*/ 1379082 h 2434467"/>
              <a:gd name="connsiteX191" fmla="*/ 1664999 w 4720624"/>
              <a:gd name="connsiteY191" fmla="*/ 1271132 h 2434467"/>
              <a:gd name="connsiteX192" fmla="*/ 1550699 w 4720624"/>
              <a:gd name="connsiteY192" fmla="*/ 1207632 h 2434467"/>
              <a:gd name="connsiteX193" fmla="*/ 1563399 w 4720624"/>
              <a:gd name="connsiteY193" fmla="*/ 1264782 h 2434467"/>
              <a:gd name="connsiteX194" fmla="*/ 1563399 w 4720624"/>
              <a:gd name="connsiteY194" fmla="*/ 1353682 h 2434467"/>
              <a:gd name="connsiteX195" fmla="*/ 1334799 w 4720624"/>
              <a:gd name="connsiteY195" fmla="*/ 1417182 h 2434467"/>
              <a:gd name="connsiteX196" fmla="*/ 1309399 w 4720624"/>
              <a:gd name="connsiteY196" fmla="*/ 1537832 h 2434467"/>
              <a:gd name="connsiteX197" fmla="*/ 1226849 w 4720624"/>
              <a:gd name="connsiteY197" fmla="*/ 1582282 h 2434467"/>
              <a:gd name="connsiteX198" fmla="*/ 1195099 w 4720624"/>
              <a:gd name="connsiteY198" fmla="*/ 1448932 h 2434467"/>
              <a:gd name="connsiteX199" fmla="*/ 1074449 w 4720624"/>
              <a:gd name="connsiteY199" fmla="*/ 1404482 h 2434467"/>
              <a:gd name="connsiteX200" fmla="*/ 916051 w 4720624"/>
              <a:gd name="connsiteY200" fmla="*/ 1199061 h 2434467"/>
              <a:gd name="connsiteX201" fmla="*/ 884301 w 4720624"/>
              <a:gd name="connsiteY201" fmla="*/ 1033961 h 2434467"/>
              <a:gd name="connsiteX202" fmla="*/ 782349 w 4720624"/>
              <a:gd name="connsiteY202" fmla="*/ 985382 h 2434467"/>
              <a:gd name="connsiteX203" fmla="*/ 629949 w 4720624"/>
              <a:gd name="connsiteY203" fmla="*/ 737732 h 2434467"/>
              <a:gd name="connsiteX204" fmla="*/ 617249 w 4720624"/>
              <a:gd name="connsiteY204" fmla="*/ 820282 h 2434467"/>
              <a:gd name="connsiteX205" fmla="*/ 490249 w 4720624"/>
              <a:gd name="connsiteY205" fmla="*/ 839332 h 2434467"/>
              <a:gd name="connsiteX206" fmla="*/ 483899 w 4720624"/>
              <a:gd name="connsiteY206" fmla="*/ 750432 h 2434467"/>
              <a:gd name="connsiteX207" fmla="*/ 166399 w 4720624"/>
              <a:gd name="connsiteY207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20673 w 4720624"/>
              <a:gd name="connsiteY83" fmla="*/ 1415026 h 2434467"/>
              <a:gd name="connsiteX84" fmla="*/ 4268499 w 4720624"/>
              <a:gd name="connsiteY84" fmla="*/ 1531482 h 2434467"/>
              <a:gd name="connsiteX85" fmla="*/ 4434105 w 4720624"/>
              <a:gd name="connsiteY85" fmla="*/ 1501325 h 2434467"/>
              <a:gd name="connsiteX86" fmla="*/ 4579649 w 4720624"/>
              <a:gd name="connsiteY86" fmla="*/ 1455282 h 2434467"/>
              <a:gd name="connsiteX87" fmla="*/ 4637305 w 4720624"/>
              <a:gd name="connsiteY87" fmla="*/ 1380675 h 2434467"/>
              <a:gd name="connsiteX88" fmla="*/ 4719856 w 4720624"/>
              <a:gd name="connsiteY88" fmla="*/ 1253675 h 2434467"/>
              <a:gd name="connsiteX89" fmla="*/ 4655849 w 4720624"/>
              <a:gd name="connsiteY89" fmla="*/ 1112382 h 2434467"/>
              <a:gd name="connsiteX90" fmla="*/ 4662199 w 4720624"/>
              <a:gd name="connsiteY90" fmla="*/ 617082 h 2434467"/>
              <a:gd name="connsiteX91" fmla="*/ 4579649 w 4720624"/>
              <a:gd name="connsiteY91" fmla="*/ 432932 h 2434467"/>
              <a:gd name="connsiteX92" fmla="*/ 4490749 w 4720624"/>
              <a:gd name="connsiteY92" fmla="*/ 610732 h 2434467"/>
              <a:gd name="connsiteX93" fmla="*/ 4338349 w 4720624"/>
              <a:gd name="connsiteY93" fmla="*/ 578982 h 2434467"/>
              <a:gd name="connsiteX94" fmla="*/ 4401849 w 4720624"/>
              <a:gd name="connsiteY94" fmla="*/ 331332 h 2434467"/>
              <a:gd name="connsiteX95" fmla="*/ 4262149 w 4720624"/>
              <a:gd name="connsiteY95" fmla="*/ 439282 h 2434467"/>
              <a:gd name="connsiteX96" fmla="*/ 4147849 w 4720624"/>
              <a:gd name="connsiteY96" fmla="*/ 591682 h 2434467"/>
              <a:gd name="connsiteX97" fmla="*/ 4065299 w 4720624"/>
              <a:gd name="connsiteY97" fmla="*/ 553582 h 2434467"/>
              <a:gd name="connsiteX98" fmla="*/ 4103399 w 4720624"/>
              <a:gd name="connsiteY98" fmla="*/ 464682 h 2434467"/>
              <a:gd name="connsiteX99" fmla="*/ 4128799 w 4720624"/>
              <a:gd name="connsiteY99" fmla="*/ 331332 h 2434467"/>
              <a:gd name="connsiteX100" fmla="*/ 4033549 w 4720624"/>
              <a:gd name="connsiteY100" fmla="*/ 426582 h 2434467"/>
              <a:gd name="connsiteX101" fmla="*/ 3887499 w 4720624"/>
              <a:gd name="connsiteY101" fmla="*/ 267832 h 2434467"/>
              <a:gd name="connsiteX102" fmla="*/ 3938299 w 4720624"/>
              <a:gd name="connsiteY102" fmla="*/ 458332 h 2434467"/>
              <a:gd name="connsiteX103" fmla="*/ 3925599 w 4720624"/>
              <a:gd name="connsiteY103" fmla="*/ 585332 h 2434467"/>
              <a:gd name="connsiteX104" fmla="*/ 3887499 w 4720624"/>
              <a:gd name="connsiteY104" fmla="*/ 648832 h 2434467"/>
              <a:gd name="connsiteX105" fmla="*/ 3798599 w 4720624"/>
              <a:gd name="connsiteY105" fmla="*/ 610732 h 2434467"/>
              <a:gd name="connsiteX106" fmla="*/ 3792249 w 4720624"/>
              <a:gd name="connsiteY106" fmla="*/ 502782 h 2434467"/>
              <a:gd name="connsiteX107" fmla="*/ 3716049 w 4720624"/>
              <a:gd name="connsiteY107" fmla="*/ 451982 h 2434467"/>
              <a:gd name="connsiteX108" fmla="*/ 3658899 w 4720624"/>
              <a:gd name="connsiteY108" fmla="*/ 483732 h 2434467"/>
              <a:gd name="connsiteX109" fmla="*/ 3709699 w 4720624"/>
              <a:gd name="connsiteY109" fmla="*/ 572632 h 2434467"/>
              <a:gd name="connsiteX110" fmla="*/ 3690649 w 4720624"/>
              <a:gd name="connsiteY110" fmla="*/ 585332 h 2434467"/>
              <a:gd name="connsiteX111" fmla="*/ 3627149 w 4720624"/>
              <a:gd name="connsiteY111" fmla="*/ 566282 h 2434467"/>
              <a:gd name="connsiteX112" fmla="*/ 3595399 w 4720624"/>
              <a:gd name="connsiteY112" fmla="*/ 471032 h 2434467"/>
              <a:gd name="connsiteX113" fmla="*/ 3671599 w 4720624"/>
              <a:gd name="connsiteY113" fmla="*/ 337682 h 2434467"/>
              <a:gd name="connsiteX114" fmla="*/ 3525549 w 4720624"/>
              <a:gd name="connsiteY114" fmla="*/ 331332 h 2434467"/>
              <a:gd name="connsiteX115" fmla="*/ 3646199 w 4720624"/>
              <a:gd name="connsiteY115" fmla="*/ 255132 h 2434467"/>
              <a:gd name="connsiteX116" fmla="*/ 3614449 w 4720624"/>
              <a:gd name="connsiteY116" fmla="*/ 134482 h 2434467"/>
              <a:gd name="connsiteX117" fmla="*/ 3653056 w 4720624"/>
              <a:gd name="connsiteY117" fmla="*/ 47175 h 2434467"/>
              <a:gd name="connsiteX118" fmla="*/ 3557299 w 4720624"/>
              <a:gd name="connsiteY118" fmla="*/ 109082 h 2434467"/>
              <a:gd name="connsiteX119" fmla="*/ 3481099 w 4720624"/>
              <a:gd name="connsiteY119" fmla="*/ 197982 h 2434467"/>
              <a:gd name="connsiteX120" fmla="*/ 3455699 w 4720624"/>
              <a:gd name="connsiteY120" fmla="*/ 153532 h 2434467"/>
              <a:gd name="connsiteX121" fmla="*/ 3379499 w 4720624"/>
              <a:gd name="connsiteY121" fmla="*/ 153532 h 2434467"/>
              <a:gd name="connsiteX122" fmla="*/ 3379499 w 4720624"/>
              <a:gd name="connsiteY122" fmla="*/ 223382 h 2434467"/>
              <a:gd name="connsiteX123" fmla="*/ 3290599 w 4720624"/>
              <a:gd name="connsiteY123" fmla="*/ 96382 h 2434467"/>
              <a:gd name="connsiteX124" fmla="*/ 3182649 w 4720624"/>
              <a:gd name="connsiteY124" fmla="*/ 45582 h 2434467"/>
              <a:gd name="connsiteX125" fmla="*/ 3208556 w 4720624"/>
              <a:gd name="connsiteY125" fmla="*/ 180525 h 2434467"/>
              <a:gd name="connsiteX126" fmla="*/ 3284249 w 4720624"/>
              <a:gd name="connsiteY126" fmla="*/ 286882 h 2434467"/>
              <a:gd name="connsiteX127" fmla="*/ 3144549 w 4720624"/>
              <a:gd name="connsiteY127" fmla="*/ 236082 h 2434467"/>
              <a:gd name="connsiteX128" fmla="*/ 3074699 w 4720624"/>
              <a:gd name="connsiteY128" fmla="*/ 242432 h 2434467"/>
              <a:gd name="connsiteX129" fmla="*/ 3011199 w 4720624"/>
              <a:gd name="connsiteY129" fmla="*/ 312282 h 2434467"/>
              <a:gd name="connsiteX130" fmla="*/ 2763549 w 4720624"/>
              <a:gd name="connsiteY130" fmla="*/ 331332 h 2434467"/>
              <a:gd name="connsiteX131" fmla="*/ 2814349 w 4720624"/>
              <a:gd name="connsiteY131" fmla="*/ 236082 h 2434467"/>
              <a:gd name="connsiteX132" fmla="*/ 2636549 w 4720624"/>
              <a:gd name="connsiteY132" fmla="*/ 229732 h 2434467"/>
              <a:gd name="connsiteX133" fmla="*/ 2452399 w 4720624"/>
              <a:gd name="connsiteY133" fmla="*/ 255132 h 2434467"/>
              <a:gd name="connsiteX134" fmla="*/ 2490499 w 4720624"/>
              <a:gd name="connsiteY134" fmla="*/ 159882 h 2434467"/>
              <a:gd name="connsiteX135" fmla="*/ 2319049 w 4720624"/>
              <a:gd name="connsiteY135" fmla="*/ 70982 h 2434467"/>
              <a:gd name="connsiteX136" fmla="*/ 2115849 w 4720624"/>
              <a:gd name="connsiteY136" fmla="*/ 1132 h 2434467"/>
              <a:gd name="connsiteX137" fmla="*/ 1518949 w 4720624"/>
              <a:gd name="connsiteY137" fmla="*/ 128132 h 2434467"/>
              <a:gd name="connsiteX138" fmla="*/ 1817399 w 4720624"/>
              <a:gd name="connsiteY138" fmla="*/ 178932 h 2434467"/>
              <a:gd name="connsiteX139" fmla="*/ 2134899 w 4720624"/>
              <a:gd name="connsiteY139" fmla="*/ 128132 h 2434467"/>
              <a:gd name="connsiteX140" fmla="*/ 2287299 w 4720624"/>
              <a:gd name="connsiteY140" fmla="*/ 197982 h 2434467"/>
              <a:gd name="connsiteX141" fmla="*/ 2287299 w 4720624"/>
              <a:gd name="connsiteY141" fmla="*/ 305932 h 2434467"/>
              <a:gd name="connsiteX142" fmla="*/ 2223799 w 4720624"/>
              <a:gd name="connsiteY142" fmla="*/ 305932 h 2434467"/>
              <a:gd name="connsiteX143" fmla="*/ 2141249 w 4720624"/>
              <a:gd name="connsiteY143" fmla="*/ 420232 h 2434467"/>
              <a:gd name="connsiteX144" fmla="*/ 2217449 w 4720624"/>
              <a:gd name="connsiteY144" fmla="*/ 420232 h 2434467"/>
              <a:gd name="connsiteX145" fmla="*/ 2363499 w 4720624"/>
              <a:gd name="connsiteY145" fmla="*/ 318632 h 2434467"/>
              <a:gd name="connsiteX146" fmla="*/ 2388899 w 4720624"/>
              <a:gd name="connsiteY146" fmla="*/ 502782 h 2434467"/>
              <a:gd name="connsiteX147" fmla="*/ 2433349 w 4720624"/>
              <a:gd name="connsiteY147" fmla="*/ 426582 h 2434467"/>
              <a:gd name="connsiteX148" fmla="*/ 2458749 w 4720624"/>
              <a:gd name="connsiteY148" fmla="*/ 363082 h 2434467"/>
              <a:gd name="connsiteX149" fmla="*/ 2623849 w 4720624"/>
              <a:gd name="connsiteY149" fmla="*/ 451982 h 2434467"/>
              <a:gd name="connsiteX150" fmla="*/ 2579399 w 4720624"/>
              <a:gd name="connsiteY150" fmla="*/ 566282 h 2434467"/>
              <a:gd name="connsiteX151" fmla="*/ 2680999 w 4720624"/>
              <a:gd name="connsiteY151" fmla="*/ 528182 h 2434467"/>
              <a:gd name="connsiteX152" fmla="*/ 2820699 w 4720624"/>
              <a:gd name="connsiteY152" fmla="*/ 528182 h 2434467"/>
              <a:gd name="connsiteX153" fmla="*/ 2706399 w 4720624"/>
              <a:gd name="connsiteY153" fmla="*/ 648832 h 2434467"/>
              <a:gd name="connsiteX154" fmla="*/ 2661949 w 4720624"/>
              <a:gd name="connsiteY154" fmla="*/ 718682 h 2434467"/>
              <a:gd name="connsiteX155" fmla="*/ 2782599 w 4720624"/>
              <a:gd name="connsiteY155" fmla="*/ 725032 h 2434467"/>
              <a:gd name="connsiteX156" fmla="*/ 2833399 w 4720624"/>
              <a:gd name="connsiteY156" fmla="*/ 693282 h 2434467"/>
              <a:gd name="connsiteX157" fmla="*/ 2903249 w 4720624"/>
              <a:gd name="connsiteY157" fmla="*/ 642482 h 2434467"/>
              <a:gd name="connsiteX158" fmla="*/ 2998499 w 4720624"/>
              <a:gd name="connsiteY158" fmla="*/ 661532 h 2434467"/>
              <a:gd name="connsiteX159" fmla="*/ 3030249 w 4720624"/>
              <a:gd name="connsiteY159" fmla="*/ 623432 h 2434467"/>
              <a:gd name="connsiteX160" fmla="*/ 3138199 w 4720624"/>
              <a:gd name="connsiteY160" fmla="*/ 655182 h 2434467"/>
              <a:gd name="connsiteX161" fmla="*/ 3119149 w 4720624"/>
              <a:gd name="connsiteY161" fmla="*/ 788532 h 2434467"/>
              <a:gd name="connsiteX162" fmla="*/ 3195349 w 4720624"/>
              <a:gd name="connsiteY162" fmla="*/ 686932 h 2434467"/>
              <a:gd name="connsiteX163" fmla="*/ 3252499 w 4720624"/>
              <a:gd name="connsiteY163" fmla="*/ 610732 h 2434467"/>
              <a:gd name="connsiteX164" fmla="*/ 3519199 w 4720624"/>
              <a:gd name="connsiteY164" fmla="*/ 807582 h 2434467"/>
              <a:gd name="connsiteX165" fmla="*/ 3347749 w 4720624"/>
              <a:gd name="connsiteY165" fmla="*/ 966332 h 2434467"/>
              <a:gd name="connsiteX166" fmla="*/ 3328699 w 4720624"/>
              <a:gd name="connsiteY166" fmla="*/ 1029832 h 2434467"/>
              <a:gd name="connsiteX167" fmla="*/ 3004849 w 4720624"/>
              <a:gd name="connsiteY167" fmla="*/ 1036182 h 2434467"/>
              <a:gd name="connsiteX168" fmla="*/ 2998499 w 4720624"/>
              <a:gd name="connsiteY168" fmla="*/ 947282 h 2434467"/>
              <a:gd name="connsiteX169" fmla="*/ 2922299 w 4720624"/>
              <a:gd name="connsiteY169" fmla="*/ 883782 h 2434467"/>
              <a:gd name="connsiteX170" fmla="*/ 2954049 w 4720624"/>
              <a:gd name="connsiteY170" fmla="*/ 1023482 h 2434467"/>
              <a:gd name="connsiteX171" fmla="*/ 2954049 w 4720624"/>
              <a:gd name="connsiteY171" fmla="*/ 1055232 h 2434467"/>
              <a:gd name="connsiteX172" fmla="*/ 2928649 w 4720624"/>
              <a:gd name="connsiteY172" fmla="*/ 1175882 h 2434467"/>
              <a:gd name="connsiteX173" fmla="*/ 2763549 w 4720624"/>
              <a:gd name="connsiteY173" fmla="*/ 1017132 h 2434467"/>
              <a:gd name="connsiteX174" fmla="*/ 2769899 w 4720624"/>
              <a:gd name="connsiteY174" fmla="*/ 1086982 h 2434467"/>
              <a:gd name="connsiteX175" fmla="*/ 2757199 w 4720624"/>
              <a:gd name="connsiteY175" fmla="*/ 1175882 h 2434467"/>
              <a:gd name="connsiteX176" fmla="*/ 2528599 w 4720624"/>
              <a:gd name="connsiteY176" fmla="*/ 1207632 h 2434467"/>
              <a:gd name="connsiteX177" fmla="*/ 2338099 w 4720624"/>
              <a:gd name="connsiteY177" fmla="*/ 1283832 h 2434467"/>
              <a:gd name="connsiteX178" fmla="*/ 2420649 w 4720624"/>
              <a:gd name="connsiteY178" fmla="*/ 947282 h 2434467"/>
              <a:gd name="connsiteX179" fmla="*/ 2319049 w 4720624"/>
              <a:gd name="connsiteY179" fmla="*/ 1061582 h 2434467"/>
              <a:gd name="connsiteX180" fmla="*/ 2179349 w 4720624"/>
              <a:gd name="connsiteY180" fmla="*/ 998082 h 2434467"/>
              <a:gd name="connsiteX181" fmla="*/ 2287299 w 4720624"/>
              <a:gd name="connsiteY181" fmla="*/ 1106032 h 2434467"/>
              <a:gd name="connsiteX182" fmla="*/ 2242849 w 4720624"/>
              <a:gd name="connsiteY182" fmla="*/ 1201282 h 2434467"/>
              <a:gd name="connsiteX183" fmla="*/ 2160299 w 4720624"/>
              <a:gd name="connsiteY183" fmla="*/ 1201282 h 2434467"/>
              <a:gd name="connsiteX184" fmla="*/ 2147599 w 4720624"/>
              <a:gd name="connsiteY184" fmla="*/ 1258432 h 2434467"/>
              <a:gd name="connsiteX185" fmla="*/ 2052349 w 4720624"/>
              <a:gd name="connsiteY185" fmla="*/ 1252082 h 2434467"/>
              <a:gd name="connsiteX186" fmla="*/ 1976149 w 4720624"/>
              <a:gd name="connsiteY186" fmla="*/ 1112382 h 2434467"/>
              <a:gd name="connsiteX187" fmla="*/ 1931699 w 4720624"/>
              <a:gd name="connsiteY187" fmla="*/ 1074282 h 2434467"/>
              <a:gd name="connsiteX188" fmla="*/ 1887249 w 4720624"/>
              <a:gd name="connsiteY188" fmla="*/ 953632 h 2434467"/>
              <a:gd name="connsiteX189" fmla="*/ 1874549 w 4720624"/>
              <a:gd name="connsiteY189" fmla="*/ 1144132 h 2434467"/>
              <a:gd name="connsiteX190" fmla="*/ 1950749 w 4720624"/>
              <a:gd name="connsiteY190" fmla="*/ 1258432 h 2434467"/>
              <a:gd name="connsiteX191" fmla="*/ 1677699 w 4720624"/>
              <a:gd name="connsiteY191" fmla="*/ 1379082 h 2434467"/>
              <a:gd name="connsiteX192" fmla="*/ 1664999 w 4720624"/>
              <a:gd name="connsiteY192" fmla="*/ 1271132 h 2434467"/>
              <a:gd name="connsiteX193" fmla="*/ 1550699 w 4720624"/>
              <a:gd name="connsiteY193" fmla="*/ 1207632 h 2434467"/>
              <a:gd name="connsiteX194" fmla="*/ 1563399 w 4720624"/>
              <a:gd name="connsiteY194" fmla="*/ 1264782 h 2434467"/>
              <a:gd name="connsiteX195" fmla="*/ 1563399 w 4720624"/>
              <a:gd name="connsiteY195" fmla="*/ 1353682 h 2434467"/>
              <a:gd name="connsiteX196" fmla="*/ 1334799 w 4720624"/>
              <a:gd name="connsiteY196" fmla="*/ 1417182 h 2434467"/>
              <a:gd name="connsiteX197" fmla="*/ 1309399 w 4720624"/>
              <a:gd name="connsiteY197" fmla="*/ 1537832 h 2434467"/>
              <a:gd name="connsiteX198" fmla="*/ 1226849 w 4720624"/>
              <a:gd name="connsiteY198" fmla="*/ 1582282 h 2434467"/>
              <a:gd name="connsiteX199" fmla="*/ 1195099 w 4720624"/>
              <a:gd name="connsiteY199" fmla="*/ 1448932 h 2434467"/>
              <a:gd name="connsiteX200" fmla="*/ 1074449 w 4720624"/>
              <a:gd name="connsiteY200" fmla="*/ 1404482 h 2434467"/>
              <a:gd name="connsiteX201" fmla="*/ 916051 w 4720624"/>
              <a:gd name="connsiteY201" fmla="*/ 1199061 h 2434467"/>
              <a:gd name="connsiteX202" fmla="*/ 884301 w 4720624"/>
              <a:gd name="connsiteY202" fmla="*/ 1033961 h 2434467"/>
              <a:gd name="connsiteX203" fmla="*/ 782349 w 4720624"/>
              <a:gd name="connsiteY203" fmla="*/ 985382 h 2434467"/>
              <a:gd name="connsiteX204" fmla="*/ 629949 w 4720624"/>
              <a:gd name="connsiteY204" fmla="*/ 737732 h 2434467"/>
              <a:gd name="connsiteX205" fmla="*/ 617249 w 4720624"/>
              <a:gd name="connsiteY205" fmla="*/ 820282 h 2434467"/>
              <a:gd name="connsiteX206" fmla="*/ 490249 w 4720624"/>
              <a:gd name="connsiteY206" fmla="*/ 839332 h 2434467"/>
              <a:gd name="connsiteX207" fmla="*/ 483899 w 4720624"/>
              <a:gd name="connsiteY207" fmla="*/ 750432 h 2434467"/>
              <a:gd name="connsiteX208" fmla="*/ 166399 w 4720624"/>
              <a:gd name="connsiteY208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403223 w 4720624"/>
              <a:gd name="connsiteY83" fmla="*/ 1427726 h 2434467"/>
              <a:gd name="connsiteX84" fmla="*/ 4268499 w 4720624"/>
              <a:gd name="connsiteY84" fmla="*/ 1531482 h 2434467"/>
              <a:gd name="connsiteX85" fmla="*/ 4434105 w 4720624"/>
              <a:gd name="connsiteY85" fmla="*/ 1501325 h 2434467"/>
              <a:gd name="connsiteX86" fmla="*/ 4579649 w 4720624"/>
              <a:gd name="connsiteY86" fmla="*/ 1455282 h 2434467"/>
              <a:gd name="connsiteX87" fmla="*/ 4637305 w 4720624"/>
              <a:gd name="connsiteY87" fmla="*/ 1380675 h 2434467"/>
              <a:gd name="connsiteX88" fmla="*/ 4719856 w 4720624"/>
              <a:gd name="connsiteY88" fmla="*/ 1253675 h 2434467"/>
              <a:gd name="connsiteX89" fmla="*/ 4655849 w 4720624"/>
              <a:gd name="connsiteY89" fmla="*/ 1112382 h 2434467"/>
              <a:gd name="connsiteX90" fmla="*/ 4662199 w 4720624"/>
              <a:gd name="connsiteY90" fmla="*/ 617082 h 2434467"/>
              <a:gd name="connsiteX91" fmla="*/ 4579649 w 4720624"/>
              <a:gd name="connsiteY91" fmla="*/ 432932 h 2434467"/>
              <a:gd name="connsiteX92" fmla="*/ 4490749 w 4720624"/>
              <a:gd name="connsiteY92" fmla="*/ 610732 h 2434467"/>
              <a:gd name="connsiteX93" fmla="*/ 4338349 w 4720624"/>
              <a:gd name="connsiteY93" fmla="*/ 578982 h 2434467"/>
              <a:gd name="connsiteX94" fmla="*/ 4401849 w 4720624"/>
              <a:gd name="connsiteY94" fmla="*/ 331332 h 2434467"/>
              <a:gd name="connsiteX95" fmla="*/ 4262149 w 4720624"/>
              <a:gd name="connsiteY95" fmla="*/ 439282 h 2434467"/>
              <a:gd name="connsiteX96" fmla="*/ 4147849 w 4720624"/>
              <a:gd name="connsiteY96" fmla="*/ 591682 h 2434467"/>
              <a:gd name="connsiteX97" fmla="*/ 4065299 w 4720624"/>
              <a:gd name="connsiteY97" fmla="*/ 553582 h 2434467"/>
              <a:gd name="connsiteX98" fmla="*/ 4103399 w 4720624"/>
              <a:gd name="connsiteY98" fmla="*/ 464682 h 2434467"/>
              <a:gd name="connsiteX99" fmla="*/ 4128799 w 4720624"/>
              <a:gd name="connsiteY99" fmla="*/ 331332 h 2434467"/>
              <a:gd name="connsiteX100" fmla="*/ 4033549 w 4720624"/>
              <a:gd name="connsiteY100" fmla="*/ 426582 h 2434467"/>
              <a:gd name="connsiteX101" fmla="*/ 3887499 w 4720624"/>
              <a:gd name="connsiteY101" fmla="*/ 267832 h 2434467"/>
              <a:gd name="connsiteX102" fmla="*/ 3938299 w 4720624"/>
              <a:gd name="connsiteY102" fmla="*/ 458332 h 2434467"/>
              <a:gd name="connsiteX103" fmla="*/ 3925599 w 4720624"/>
              <a:gd name="connsiteY103" fmla="*/ 585332 h 2434467"/>
              <a:gd name="connsiteX104" fmla="*/ 3887499 w 4720624"/>
              <a:gd name="connsiteY104" fmla="*/ 648832 h 2434467"/>
              <a:gd name="connsiteX105" fmla="*/ 3798599 w 4720624"/>
              <a:gd name="connsiteY105" fmla="*/ 610732 h 2434467"/>
              <a:gd name="connsiteX106" fmla="*/ 3792249 w 4720624"/>
              <a:gd name="connsiteY106" fmla="*/ 502782 h 2434467"/>
              <a:gd name="connsiteX107" fmla="*/ 3716049 w 4720624"/>
              <a:gd name="connsiteY107" fmla="*/ 451982 h 2434467"/>
              <a:gd name="connsiteX108" fmla="*/ 3658899 w 4720624"/>
              <a:gd name="connsiteY108" fmla="*/ 483732 h 2434467"/>
              <a:gd name="connsiteX109" fmla="*/ 3709699 w 4720624"/>
              <a:gd name="connsiteY109" fmla="*/ 572632 h 2434467"/>
              <a:gd name="connsiteX110" fmla="*/ 3690649 w 4720624"/>
              <a:gd name="connsiteY110" fmla="*/ 585332 h 2434467"/>
              <a:gd name="connsiteX111" fmla="*/ 3627149 w 4720624"/>
              <a:gd name="connsiteY111" fmla="*/ 566282 h 2434467"/>
              <a:gd name="connsiteX112" fmla="*/ 3595399 w 4720624"/>
              <a:gd name="connsiteY112" fmla="*/ 471032 h 2434467"/>
              <a:gd name="connsiteX113" fmla="*/ 3671599 w 4720624"/>
              <a:gd name="connsiteY113" fmla="*/ 337682 h 2434467"/>
              <a:gd name="connsiteX114" fmla="*/ 3525549 w 4720624"/>
              <a:gd name="connsiteY114" fmla="*/ 331332 h 2434467"/>
              <a:gd name="connsiteX115" fmla="*/ 3646199 w 4720624"/>
              <a:gd name="connsiteY115" fmla="*/ 255132 h 2434467"/>
              <a:gd name="connsiteX116" fmla="*/ 3614449 w 4720624"/>
              <a:gd name="connsiteY116" fmla="*/ 134482 h 2434467"/>
              <a:gd name="connsiteX117" fmla="*/ 3653056 w 4720624"/>
              <a:gd name="connsiteY117" fmla="*/ 47175 h 2434467"/>
              <a:gd name="connsiteX118" fmla="*/ 3557299 w 4720624"/>
              <a:gd name="connsiteY118" fmla="*/ 109082 h 2434467"/>
              <a:gd name="connsiteX119" fmla="*/ 3481099 w 4720624"/>
              <a:gd name="connsiteY119" fmla="*/ 197982 h 2434467"/>
              <a:gd name="connsiteX120" fmla="*/ 3455699 w 4720624"/>
              <a:gd name="connsiteY120" fmla="*/ 153532 h 2434467"/>
              <a:gd name="connsiteX121" fmla="*/ 3379499 w 4720624"/>
              <a:gd name="connsiteY121" fmla="*/ 153532 h 2434467"/>
              <a:gd name="connsiteX122" fmla="*/ 3379499 w 4720624"/>
              <a:gd name="connsiteY122" fmla="*/ 223382 h 2434467"/>
              <a:gd name="connsiteX123" fmla="*/ 3290599 w 4720624"/>
              <a:gd name="connsiteY123" fmla="*/ 96382 h 2434467"/>
              <a:gd name="connsiteX124" fmla="*/ 3182649 w 4720624"/>
              <a:gd name="connsiteY124" fmla="*/ 45582 h 2434467"/>
              <a:gd name="connsiteX125" fmla="*/ 3208556 w 4720624"/>
              <a:gd name="connsiteY125" fmla="*/ 180525 h 2434467"/>
              <a:gd name="connsiteX126" fmla="*/ 3284249 w 4720624"/>
              <a:gd name="connsiteY126" fmla="*/ 286882 h 2434467"/>
              <a:gd name="connsiteX127" fmla="*/ 3144549 w 4720624"/>
              <a:gd name="connsiteY127" fmla="*/ 236082 h 2434467"/>
              <a:gd name="connsiteX128" fmla="*/ 3074699 w 4720624"/>
              <a:gd name="connsiteY128" fmla="*/ 242432 h 2434467"/>
              <a:gd name="connsiteX129" fmla="*/ 3011199 w 4720624"/>
              <a:gd name="connsiteY129" fmla="*/ 312282 h 2434467"/>
              <a:gd name="connsiteX130" fmla="*/ 2763549 w 4720624"/>
              <a:gd name="connsiteY130" fmla="*/ 331332 h 2434467"/>
              <a:gd name="connsiteX131" fmla="*/ 2814349 w 4720624"/>
              <a:gd name="connsiteY131" fmla="*/ 236082 h 2434467"/>
              <a:gd name="connsiteX132" fmla="*/ 2636549 w 4720624"/>
              <a:gd name="connsiteY132" fmla="*/ 229732 h 2434467"/>
              <a:gd name="connsiteX133" fmla="*/ 2452399 w 4720624"/>
              <a:gd name="connsiteY133" fmla="*/ 255132 h 2434467"/>
              <a:gd name="connsiteX134" fmla="*/ 2490499 w 4720624"/>
              <a:gd name="connsiteY134" fmla="*/ 159882 h 2434467"/>
              <a:gd name="connsiteX135" fmla="*/ 2319049 w 4720624"/>
              <a:gd name="connsiteY135" fmla="*/ 70982 h 2434467"/>
              <a:gd name="connsiteX136" fmla="*/ 2115849 w 4720624"/>
              <a:gd name="connsiteY136" fmla="*/ 1132 h 2434467"/>
              <a:gd name="connsiteX137" fmla="*/ 1518949 w 4720624"/>
              <a:gd name="connsiteY137" fmla="*/ 128132 h 2434467"/>
              <a:gd name="connsiteX138" fmla="*/ 1817399 w 4720624"/>
              <a:gd name="connsiteY138" fmla="*/ 178932 h 2434467"/>
              <a:gd name="connsiteX139" fmla="*/ 2134899 w 4720624"/>
              <a:gd name="connsiteY139" fmla="*/ 128132 h 2434467"/>
              <a:gd name="connsiteX140" fmla="*/ 2287299 w 4720624"/>
              <a:gd name="connsiteY140" fmla="*/ 197982 h 2434467"/>
              <a:gd name="connsiteX141" fmla="*/ 2287299 w 4720624"/>
              <a:gd name="connsiteY141" fmla="*/ 305932 h 2434467"/>
              <a:gd name="connsiteX142" fmla="*/ 2223799 w 4720624"/>
              <a:gd name="connsiteY142" fmla="*/ 305932 h 2434467"/>
              <a:gd name="connsiteX143" fmla="*/ 2141249 w 4720624"/>
              <a:gd name="connsiteY143" fmla="*/ 420232 h 2434467"/>
              <a:gd name="connsiteX144" fmla="*/ 2217449 w 4720624"/>
              <a:gd name="connsiteY144" fmla="*/ 420232 h 2434467"/>
              <a:gd name="connsiteX145" fmla="*/ 2363499 w 4720624"/>
              <a:gd name="connsiteY145" fmla="*/ 318632 h 2434467"/>
              <a:gd name="connsiteX146" fmla="*/ 2388899 w 4720624"/>
              <a:gd name="connsiteY146" fmla="*/ 502782 h 2434467"/>
              <a:gd name="connsiteX147" fmla="*/ 2433349 w 4720624"/>
              <a:gd name="connsiteY147" fmla="*/ 426582 h 2434467"/>
              <a:gd name="connsiteX148" fmla="*/ 2458749 w 4720624"/>
              <a:gd name="connsiteY148" fmla="*/ 363082 h 2434467"/>
              <a:gd name="connsiteX149" fmla="*/ 2623849 w 4720624"/>
              <a:gd name="connsiteY149" fmla="*/ 451982 h 2434467"/>
              <a:gd name="connsiteX150" fmla="*/ 2579399 w 4720624"/>
              <a:gd name="connsiteY150" fmla="*/ 566282 h 2434467"/>
              <a:gd name="connsiteX151" fmla="*/ 2680999 w 4720624"/>
              <a:gd name="connsiteY151" fmla="*/ 528182 h 2434467"/>
              <a:gd name="connsiteX152" fmla="*/ 2820699 w 4720624"/>
              <a:gd name="connsiteY152" fmla="*/ 528182 h 2434467"/>
              <a:gd name="connsiteX153" fmla="*/ 2706399 w 4720624"/>
              <a:gd name="connsiteY153" fmla="*/ 648832 h 2434467"/>
              <a:gd name="connsiteX154" fmla="*/ 2661949 w 4720624"/>
              <a:gd name="connsiteY154" fmla="*/ 718682 h 2434467"/>
              <a:gd name="connsiteX155" fmla="*/ 2782599 w 4720624"/>
              <a:gd name="connsiteY155" fmla="*/ 725032 h 2434467"/>
              <a:gd name="connsiteX156" fmla="*/ 2833399 w 4720624"/>
              <a:gd name="connsiteY156" fmla="*/ 693282 h 2434467"/>
              <a:gd name="connsiteX157" fmla="*/ 2903249 w 4720624"/>
              <a:gd name="connsiteY157" fmla="*/ 642482 h 2434467"/>
              <a:gd name="connsiteX158" fmla="*/ 2998499 w 4720624"/>
              <a:gd name="connsiteY158" fmla="*/ 661532 h 2434467"/>
              <a:gd name="connsiteX159" fmla="*/ 3030249 w 4720624"/>
              <a:gd name="connsiteY159" fmla="*/ 623432 h 2434467"/>
              <a:gd name="connsiteX160" fmla="*/ 3138199 w 4720624"/>
              <a:gd name="connsiteY160" fmla="*/ 655182 h 2434467"/>
              <a:gd name="connsiteX161" fmla="*/ 3119149 w 4720624"/>
              <a:gd name="connsiteY161" fmla="*/ 788532 h 2434467"/>
              <a:gd name="connsiteX162" fmla="*/ 3195349 w 4720624"/>
              <a:gd name="connsiteY162" fmla="*/ 686932 h 2434467"/>
              <a:gd name="connsiteX163" fmla="*/ 3252499 w 4720624"/>
              <a:gd name="connsiteY163" fmla="*/ 610732 h 2434467"/>
              <a:gd name="connsiteX164" fmla="*/ 3519199 w 4720624"/>
              <a:gd name="connsiteY164" fmla="*/ 807582 h 2434467"/>
              <a:gd name="connsiteX165" fmla="*/ 3347749 w 4720624"/>
              <a:gd name="connsiteY165" fmla="*/ 966332 h 2434467"/>
              <a:gd name="connsiteX166" fmla="*/ 3328699 w 4720624"/>
              <a:gd name="connsiteY166" fmla="*/ 1029832 h 2434467"/>
              <a:gd name="connsiteX167" fmla="*/ 3004849 w 4720624"/>
              <a:gd name="connsiteY167" fmla="*/ 1036182 h 2434467"/>
              <a:gd name="connsiteX168" fmla="*/ 2998499 w 4720624"/>
              <a:gd name="connsiteY168" fmla="*/ 947282 h 2434467"/>
              <a:gd name="connsiteX169" fmla="*/ 2922299 w 4720624"/>
              <a:gd name="connsiteY169" fmla="*/ 883782 h 2434467"/>
              <a:gd name="connsiteX170" fmla="*/ 2954049 w 4720624"/>
              <a:gd name="connsiteY170" fmla="*/ 1023482 h 2434467"/>
              <a:gd name="connsiteX171" fmla="*/ 2954049 w 4720624"/>
              <a:gd name="connsiteY171" fmla="*/ 1055232 h 2434467"/>
              <a:gd name="connsiteX172" fmla="*/ 2928649 w 4720624"/>
              <a:gd name="connsiteY172" fmla="*/ 1175882 h 2434467"/>
              <a:gd name="connsiteX173" fmla="*/ 2763549 w 4720624"/>
              <a:gd name="connsiteY173" fmla="*/ 1017132 h 2434467"/>
              <a:gd name="connsiteX174" fmla="*/ 2769899 w 4720624"/>
              <a:gd name="connsiteY174" fmla="*/ 1086982 h 2434467"/>
              <a:gd name="connsiteX175" fmla="*/ 2757199 w 4720624"/>
              <a:gd name="connsiteY175" fmla="*/ 1175882 h 2434467"/>
              <a:gd name="connsiteX176" fmla="*/ 2528599 w 4720624"/>
              <a:gd name="connsiteY176" fmla="*/ 1207632 h 2434467"/>
              <a:gd name="connsiteX177" fmla="*/ 2338099 w 4720624"/>
              <a:gd name="connsiteY177" fmla="*/ 1283832 h 2434467"/>
              <a:gd name="connsiteX178" fmla="*/ 2420649 w 4720624"/>
              <a:gd name="connsiteY178" fmla="*/ 947282 h 2434467"/>
              <a:gd name="connsiteX179" fmla="*/ 2319049 w 4720624"/>
              <a:gd name="connsiteY179" fmla="*/ 1061582 h 2434467"/>
              <a:gd name="connsiteX180" fmla="*/ 2179349 w 4720624"/>
              <a:gd name="connsiteY180" fmla="*/ 998082 h 2434467"/>
              <a:gd name="connsiteX181" fmla="*/ 2287299 w 4720624"/>
              <a:gd name="connsiteY181" fmla="*/ 1106032 h 2434467"/>
              <a:gd name="connsiteX182" fmla="*/ 2242849 w 4720624"/>
              <a:gd name="connsiteY182" fmla="*/ 1201282 h 2434467"/>
              <a:gd name="connsiteX183" fmla="*/ 2160299 w 4720624"/>
              <a:gd name="connsiteY183" fmla="*/ 1201282 h 2434467"/>
              <a:gd name="connsiteX184" fmla="*/ 2147599 w 4720624"/>
              <a:gd name="connsiteY184" fmla="*/ 1258432 h 2434467"/>
              <a:gd name="connsiteX185" fmla="*/ 2052349 w 4720624"/>
              <a:gd name="connsiteY185" fmla="*/ 1252082 h 2434467"/>
              <a:gd name="connsiteX186" fmla="*/ 1976149 w 4720624"/>
              <a:gd name="connsiteY186" fmla="*/ 1112382 h 2434467"/>
              <a:gd name="connsiteX187" fmla="*/ 1931699 w 4720624"/>
              <a:gd name="connsiteY187" fmla="*/ 1074282 h 2434467"/>
              <a:gd name="connsiteX188" fmla="*/ 1887249 w 4720624"/>
              <a:gd name="connsiteY188" fmla="*/ 953632 h 2434467"/>
              <a:gd name="connsiteX189" fmla="*/ 1874549 w 4720624"/>
              <a:gd name="connsiteY189" fmla="*/ 1144132 h 2434467"/>
              <a:gd name="connsiteX190" fmla="*/ 1950749 w 4720624"/>
              <a:gd name="connsiteY190" fmla="*/ 1258432 h 2434467"/>
              <a:gd name="connsiteX191" fmla="*/ 1677699 w 4720624"/>
              <a:gd name="connsiteY191" fmla="*/ 1379082 h 2434467"/>
              <a:gd name="connsiteX192" fmla="*/ 1664999 w 4720624"/>
              <a:gd name="connsiteY192" fmla="*/ 1271132 h 2434467"/>
              <a:gd name="connsiteX193" fmla="*/ 1550699 w 4720624"/>
              <a:gd name="connsiteY193" fmla="*/ 1207632 h 2434467"/>
              <a:gd name="connsiteX194" fmla="*/ 1563399 w 4720624"/>
              <a:gd name="connsiteY194" fmla="*/ 1264782 h 2434467"/>
              <a:gd name="connsiteX195" fmla="*/ 1563399 w 4720624"/>
              <a:gd name="connsiteY195" fmla="*/ 1353682 h 2434467"/>
              <a:gd name="connsiteX196" fmla="*/ 1334799 w 4720624"/>
              <a:gd name="connsiteY196" fmla="*/ 1417182 h 2434467"/>
              <a:gd name="connsiteX197" fmla="*/ 1309399 w 4720624"/>
              <a:gd name="connsiteY197" fmla="*/ 1537832 h 2434467"/>
              <a:gd name="connsiteX198" fmla="*/ 1226849 w 4720624"/>
              <a:gd name="connsiteY198" fmla="*/ 1582282 h 2434467"/>
              <a:gd name="connsiteX199" fmla="*/ 1195099 w 4720624"/>
              <a:gd name="connsiteY199" fmla="*/ 1448932 h 2434467"/>
              <a:gd name="connsiteX200" fmla="*/ 1074449 w 4720624"/>
              <a:gd name="connsiteY200" fmla="*/ 1404482 h 2434467"/>
              <a:gd name="connsiteX201" fmla="*/ 916051 w 4720624"/>
              <a:gd name="connsiteY201" fmla="*/ 1199061 h 2434467"/>
              <a:gd name="connsiteX202" fmla="*/ 884301 w 4720624"/>
              <a:gd name="connsiteY202" fmla="*/ 1033961 h 2434467"/>
              <a:gd name="connsiteX203" fmla="*/ 782349 w 4720624"/>
              <a:gd name="connsiteY203" fmla="*/ 985382 h 2434467"/>
              <a:gd name="connsiteX204" fmla="*/ 629949 w 4720624"/>
              <a:gd name="connsiteY204" fmla="*/ 737732 h 2434467"/>
              <a:gd name="connsiteX205" fmla="*/ 617249 w 4720624"/>
              <a:gd name="connsiteY205" fmla="*/ 820282 h 2434467"/>
              <a:gd name="connsiteX206" fmla="*/ 490249 w 4720624"/>
              <a:gd name="connsiteY206" fmla="*/ 839332 h 2434467"/>
              <a:gd name="connsiteX207" fmla="*/ 483899 w 4720624"/>
              <a:gd name="connsiteY207" fmla="*/ 750432 h 2434467"/>
              <a:gd name="connsiteX208" fmla="*/ 166399 w 4720624"/>
              <a:gd name="connsiteY208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403223 w 4720624"/>
              <a:gd name="connsiteY83" fmla="*/ 1427726 h 2434467"/>
              <a:gd name="connsiteX84" fmla="*/ 4268499 w 4720624"/>
              <a:gd name="connsiteY84" fmla="*/ 1531482 h 2434467"/>
              <a:gd name="connsiteX85" fmla="*/ 4434105 w 4720624"/>
              <a:gd name="connsiteY85" fmla="*/ 1501325 h 2434467"/>
              <a:gd name="connsiteX86" fmla="*/ 4579649 w 4720624"/>
              <a:gd name="connsiteY86" fmla="*/ 1455282 h 2434467"/>
              <a:gd name="connsiteX87" fmla="*/ 4637305 w 4720624"/>
              <a:gd name="connsiteY87" fmla="*/ 1380675 h 2434467"/>
              <a:gd name="connsiteX88" fmla="*/ 4719856 w 4720624"/>
              <a:gd name="connsiteY88" fmla="*/ 1253675 h 2434467"/>
              <a:gd name="connsiteX89" fmla="*/ 4655849 w 4720624"/>
              <a:gd name="connsiteY89" fmla="*/ 1112382 h 2434467"/>
              <a:gd name="connsiteX90" fmla="*/ 4662199 w 4720624"/>
              <a:gd name="connsiteY90" fmla="*/ 617082 h 2434467"/>
              <a:gd name="connsiteX91" fmla="*/ 4579649 w 4720624"/>
              <a:gd name="connsiteY91" fmla="*/ 432932 h 2434467"/>
              <a:gd name="connsiteX92" fmla="*/ 4490749 w 4720624"/>
              <a:gd name="connsiteY92" fmla="*/ 610732 h 2434467"/>
              <a:gd name="connsiteX93" fmla="*/ 4338349 w 4720624"/>
              <a:gd name="connsiteY93" fmla="*/ 578982 h 2434467"/>
              <a:gd name="connsiteX94" fmla="*/ 4401849 w 4720624"/>
              <a:gd name="connsiteY94" fmla="*/ 331332 h 2434467"/>
              <a:gd name="connsiteX95" fmla="*/ 4262149 w 4720624"/>
              <a:gd name="connsiteY95" fmla="*/ 439282 h 2434467"/>
              <a:gd name="connsiteX96" fmla="*/ 4147849 w 4720624"/>
              <a:gd name="connsiteY96" fmla="*/ 591682 h 2434467"/>
              <a:gd name="connsiteX97" fmla="*/ 4065299 w 4720624"/>
              <a:gd name="connsiteY97" fmla="*/ 553582 h 2434467"/>
              <a:gd name="connsiteX98" fmla="*/ 4103399 w 4720624"/>
              <a:gd name="connsiteY98" fmla="*/ 464682 h 2434467"/>
              <a:gd name="connsiteX99" fmla="*/ 4128799 w 4720624"/>
              <a:gd name="connsiteY99" fmla="*/ 331332 h 2434467"/>
              <a:gd name="connsiteX100" fmla="*/ 4033549 w 4720624"/>
              <a:gd name="connsiteY100" fmla="*/ 426582 h 2434467"/>
              <a:gd name="connsiteX101" fmla="*/ 3887499 w 4720624"/>
              <a:gd name="connsiteY101" fmla="*/ 267832 h 2434467"/>
              <a:gd name="connsiteX102" fmla="*/ 3938299 w 4720624"/>
              <a:gd name="connsiteY102" fmla="*/ 458332 h 2434467"/>
              <a:gd name="connsiteX103" fmla="*/ 3925599 w 4720624"/>
              <a:gd name="connsiteY103" fmla="*/ 585332 h 2434467"/>
              <a:gd name="connsiteX104" fmla="*/ 3887499 w 4720624"/>
              <a:gd name="connsiteY104" fmla="*/ 648832 h 2434467"/>
              <a:gd name="connsiteX105" fmla="*/ 3798599 w 4720624"/>
              <a:gd name="connsiteY105" fmla="*/ 610732 h 2434467"/>
              <a:gd name="connsiteX106" fmla="*/ 3792249 w 4720624"/>
              <a:gd name="connsiteY106" fmla="*/ 502782 h 2434467"/>
              <a:gd name="connsiteX107" fmla="*/ 3716049 w 4720624"/>
              <a:gd name="connsiteY107" fmla="*/ 451982 h 2434467"/>
              <a:gd name="connsiteX108" fmla="*/ 3658899 w 4720624"/>
              <a:gd name="connsiteY108" fmla="*/ 483732 h 2434467"/>
              <a:gd name="connsiteX109" fmla="*/ 3709699 w 4720624"/>
              <a:gd name="connsiteY109" fmla="*/ 572632 h 2434467"/>
              <a:gd name="connsiteX110" fmla="*/ 3690649 w 4720624"/>
              <a:gd name="connsiteY110" fmla="*/ 585332 h 2434467"/>
              <a:gd name="connsiteX111" fmla="*/ 3627149 w 4720624"/>
              <a:gd name="connsiteY111" fmla="*/ 566282 h 2434467"/>
              <a:gd name="connsiteX112" fmla="*/ 3595399 w 4720624"/>
              <a:gd name="connsiteY112" fmla="*/ 471032 h 2434467"/>
              <a:gd name="connsiteX113" fmla="*/ 3671599 w 4720624"/>
              <a:gd name="connsiteY113" fmla="*/ 337682 h 2434467"/>
              <a:gd name="connsiteX114" fmla="*/ 3525549 w 4720624"/>
              <a:gd name="connsiteY114" fmla="*/ 331332 h 2434467"/>
              <a:gd name="connsiteX115" fmla="*/ 3646199 w 4720624"/>
              <a:gd name="connsiteY115" fmla="*/ 255132 h 2434467"/>
              <a:gd name="connsiteX116" fmla="*/ 3614449 w 4720624"/>
              <a:gd name="connsiteY116" fmla="*/ 134482 h 2434467"/>
              <a:gd name="connsiteX117" fmla="*/ 3653056 w 4720624"/>
              <a:gd name="connsiteY117" fmla="*/ 47175 h 2434467"/>
              <a:gd name="connsiteX118" fmla="*/ 3557299 w 4720624"/>
              <a:gd name="connsiteY118" fmla="*/ 109082 h 2434467"/>
              <a:gd name="connsiteX119" fmla="*/ 3481099 w 4720624"/>
              <a:gd name="connsiteY119" fmla="*/ 197982 h 2434467"/>
              <a:gd name="connsiteX120" fmla="*/ 3455699 w 4720624"/>
              <a:gd name="connsiteY120" fmla="*/ 153532 h 2434467"/>
              <a:gd name="connsiteX121" fmla="*/ 3379499 w 4720624"/>
              <a:gd name="connsiteY121" fmla="*/ 153532 h 2434467"/>
              <a:gd name="connsiteX122" fmla="*/ 3379499 w 4720624"/>
              <a:gd name="connsiteY122" fmla="*/ 223382 h 2434467"/>
              <a:gd name="connsiteX123" fmla="*/ 3290599 w 4720624"/>
              <a:gd name="connsiteY123" fmla="*/ 96382 h 2434467"/>
              <a:gd name="connsiteX124" fmla="*/ 3182649 w 4720624"/>
              <a:gd name="connsiteY124" fmla="*/ 45582 h 2434467"/>
              <a:gd name="connsiteX125" fmla="*/ 3208556 w 4720624"/>
              <a:gd name="connsiteY125" fmla="*/ 180525 h 2434467"/>
              <a:gd name="connsiteX126" fmla="*/ 3284249 w 4720624"/>
              <a:gd name="connsiteY126" fmla="*/ 286882 h 2434467"/>
              <a:gd name="connsiteX127" fmla="*/ 3144549 w 4720624"/>
              <a:gd name="connsiteY127" fmla="*/ 236082 h 2434467"/>
              <a:gd name="connsiteX128" fmla="*/ 3074699 w 4720624"/>
              <a:gd name="connsiteY128" fmla="*/ 242432 h 2434467"/>
              <a:gd name="connsiteX129" fmla="*/ 3011199 w 4720624"/>
              <a:gd name="connsiteY129" fmla="*/ 312282 h 2434467"/>
              <a:gd name="connsiteX130" fmla="*/ 2763549 w 4720624"/>
              <a:gd name="connsiteY130" fmla="*/ 331332 h 2434467"/>
              <a:gd name="connsiteX131" fmla="*/ 2814349 w 4720624"/>
              <a:gd name="connsiteY131" fmla="*/ 236082 h 2434467"/>
              <a:gd name="connsiteX132" fmla="*/ 2636549 w 4720624"/>
              <a:gd name="connsiteY132" fmla="*/ 229732 h 2434467"/>
              <a:gd name="connsiteX133" fmla="*/ 2452399 w 4720624"/>
              <a:gd name="connsiteY133" fmla="*/ 255132 h 2434467"/>
              <a:gd name="connsiteX134" fmla="*/ 2490499 w 4720624"/>
              <a:gd name="connsiteY134" fmla="*/ 159882 h 2434467"/>
              <a:gd name="connsiteX135" fmla="*/ 2319049 w 4720624"/>
              <a:gd name="connsiteY135" fmla="*/ 70982 h 2434467"/>
              <a:gd name="connsiteX136" fmla="*/ 2115849 w 4720624"/>
              <a:gd name="connsiteY136" fmla="*/ 1132 h 2434467"/>
              <a:gd name="connsiteX137" fmla="*/ 1518949 w 4720624"/>
              <a:gd name="connsiteY137" fmla="*/ 128132 h 2434467"/>
              <a:gd name="connsiteX138" fmla="*/ 1817399 w 4720624"/>
              <a:gd name="connsiteY138" fmla="*/ 178932 h 2434467"/>
              <a:gd name="connsiteX139" fmla="*/ 2134899 w 4720624"/>
              <a:gd name="connsiteY139" fmla="*/ 128132 h 2434467"/>
              <a:gd name="connsiteX140" fmla="*/ 2287299 w 4720624"/>
              <a:gd name="connsiteY140" fmla="*/ 197982 h 2434467"/>
              <a:gd name="connsiteX141" fmla="*/ 2287299 w 4720624"/>
              <a:gd name="connsiteY141" fmla="*/ 305932 h 2434467"/>
              <a:gd name="connsiteX142" fmla="*/ 2223799 w 4720624"/>
              <a:gd name="connsiteY142" fmla="*/ 305932 h 2434467"/>
              <a:gd name="connsiteX143" fmla="*/ 2141249 w 4720624"/>
              <a:gd name="connsiteY143" fmla="*/ 420232 h 2434467"/>
              <a:gd name="connsiteX144" fmla="*/ 2217449 w 4720624"/>
              <a:gd name="connsiteY144" fmla="*/ 420232 h 2434467"/>
              <a:gd name="connsiteX145" fmla="*/ 2363499 w 4720624"/>
              <a:gd name="connsiteY145" fmla="*/ 318632 h 2434467"/>
              <a:gd name="connsiteX146" fmla="*/ 2388899 w 4720624"/>
              <a:gd name="connsiteY146" fmla="*/ 502782 h 2434467"/>
              <a:gd name="connsiteX147" fmla="*/ 2433349 w 4720624"/>
              <a:gd name="connsiteY147" fmla="*/ 426582 h 2434467"/>
              <a:gd name="connsiteX148" fmla="*/ 2458749 w 4720624"/>
              <a:gd name="connsiteY148" fmla="*/ 363082 h 2434467"/>
              <a:gd name="connsiteX149" fmla="*/ 2623849 w 4720624"/>
              <a:gd name="connsiteY149" fmla="*/ 451982 h 2434467"/>
              <a:gd name="connsiteX150" fmla="*/ 2579399 w 4720624"/>
              <a:gd name="connsiteY150" fmla="*/ 566282 h 2434467"/>
              <a:gd name="connsiteX151" fmla="*/ 2680999 w 4720624"/>
              <a:gd name="connsiteY151" fmla="*/ 528182 h 2434467"/>
              <a:gd name="connsiteX152" fmla="*/ 2820699 w 4720624"/>
              <a:gd name="connsiteY152" fmla="*/ 528182 h 2434467"/>
              <a:gd name="connsiteX153" fmla="*/ 2706399 w 4720624"/>
              <a:gd name="connsiteY153" fmla="*/ 648832 h 2434467"/>
              <a:gd name="connsiteX154" fmla="*/ 2661949 w 4720624"/>
              <a:gd name="connsiteY154" fmla="*/ 718682 h 2434467"/>
              <a:gd name="connsiteX155" fmla="*/ 2782599 w 4720624"/>
              <a:gd name="connsiteY155" fmla="*/ 725032 h 2434467"/>
              <a:gd name="connsiteX156" fmla="*/ 2833399 w 4720624"/>
              <a:gd name="connsiteY156" fmla="*/ 693282 h 2434467"/>
              <a:gd name="connsiteX157" fmla="*/ 2903249 w 4720624"/>
              <a:gd name="connsiteY157" fmla="*/ 642482 h 2434467"/>
              <a:gd name="connsiteX158" fmla="*/ 2998499 w 4720624"/>
              <a:gd name="connsiteY158" fmla="*/ 661532 h 2434467"/>
              <a:gd name="connsiteX159" fmla="*/ 3030249 w 4720624"/>
              <a:gd name="connsiteY159" fmla="*/ 623432 h 2434467"/>
              <a:gd name="connsiteX160" fmla="*/ 3138199 w 4720624"/>
              <a:gd name="connsiteY160" fmla="*/ 655182 h 2434467"/>
              <a:gd name="connsiteX161" fmla="*/ 3119149 w 4720624"/>
              <a:gd name="connsiteY161" fmla="*/ 788532 h 2434467"/>
              <a:gd name="connsiteX162" fmla="*/ 3195349 w 4720624"/>
              <a:gd name="connsiteY162" fmla="*/ 686932 h 2434467"/>
              <a:gd name="connsiteX163" fmla="*/ 3252499 w 4720624"/>
              <a:gd name="connsiteY163" fmla="*/ 610732 h 2434467"/>
              <a:gd name="connsiteX164" fmla="*/ 3519199 w 4720624"/>
              <a:gd name="connsiteY164" fmla="*/ 807582 h 2434467"/>
              <a:gd name="connsiteX165" fmla="*/ 3347749 w 4720624"/>
              <a:gd name="connsiteY165" fmla="*/ 966332 h 2434467"/>
              <a:gd name="connsiteX166" fmla="*/ 3328699 w 4720624"/>
              <a:gd name="connsiteY166" fmla="*/ 1029832 h 2434467"/>
              <a:gd name="connsiteX167" fmla="*/ 3004849 w 4720624"/>
              <a:gd name="connsiteY167" fmla="*/ 1036182 h 2434467"/>
              <a:gd name="connsiteX168" fmla="*/ 2998499 w 4720624"/>
              <a:gd name="connsiteY168" fmla="*/ 947282 h 2434467"/>
              <a:gd name="connsiteX169" fmla="*/ 2922299 w 4720624"/>
              <a:gd name="connsiteY169" fmla="*/ 883782 h 2434467"/>
              <a:gd name="connsiteX170" fmla="*/ 2954049 w 4720624"/>
              <a:gd name="connsiteY170" fmla="*/ 1023482 h 2434467"/>
              <a:gd name="connsiteX171" fmla="*/ 2954049 w 4720624"/>
              <a:gd name="connsiteY171" fmla="*/ 1055232 h 2434467"/>
              <a:gd name="connsiteX172" fmla="*/ 2928649 w 4720624"/>
              <a:gd name="connsiteY172" fmla="*/ 1175882 h 2434467"/>
              <a:gd name="connsiteX173" fmla="*/ 2763549 w 4720624"/>
              <a:gd name="connsiteY173" fmla="*/ 1017132 h 2434467"/>
              <a:gd name="connsiteX174" fmla="*/ 2769899 w 4720624"/>
              <a:gd name="connsiteY174" fmla="*/ 1086982 h 2434467"/>
              <a:gd name="connsiteX175" fmla="*/ 2757199 w 4720624"/>
              <a:gd name="connsiteY175" fmla="*/ 1175882 h 2434467"/>
              <a:gd name="connsiteX176" fmla="*/ 2528599 w 4720624"/>
              <a:gd name="connsiteY176" fmla="*/ 1207632 h 2434467"/>
              <a:gd name="connsiteX177" fmla="*/ 2338099 w 4720624"/>
              <a:gd name="connsiteY177" fmla="*/ 1283832 h 2434467"/>
              <a:gd name="connsiteX178" fmla="*/ 2420649 w 4720624"/>
              <a:gd name="connsiteY178" fmla="*/ 947282 h 2434467"/>
              <a:gd name="connsiteX179" fmla="*/ 2319049 w 4720624"/>
              <a:gd name="connsiteY179" fmla="*/ 1061582 h 2434467"/>
              <a:gd name="connsiteX180" fmla="*/ 2179349 w 4720624"/>
              <a:gd name="connsiteY180" fmla="*/ 998082 h 2434467"/>
              <a:gd name="connsiteX181" fmla="*/ 2287299 w 4720624"/>
              <a:gd name="connsiteY181" fmla="*/ 1106032 h 2434467"/>
              <a:gd name="connsiteX182" fmla="*/ 2242849 w 4720624"/>
              <a:gd name="connsiteY182" fmla="*/ 1201282 h 2434467"/>
              <a:gd name="connsiteX183" fmla="*/ 2160299 w 4720624"/>
              <a:gd name="connsiteY183" fmla="*/ 1201282 h 2434467"/>
              <a:gd name="connsiteX184" fmla="*/ 2147599 w 4720624"/>
              <a:gd name="connsiteY184" fmla="*/ 1258432 h 2434467"/>
              <a:gd name="connsiteX185" fmla="*/ 2052349 w 4720624"/>
              <a:gd name="connsiteY185" fmla="*/ 1252082 h 2434467"/>
              <a:gd name="connsiteX186" fmla="*/ 1976149 w 4720624"/>
              <a:gd name="connsiteY186" fmla="*/ 1112382 h 2434467"/>
              <a:gd name="connsiteX187" fmla="*/ 1931699 w 4720624"/>
              <a:gd name="connsiteY187" fmla="*/ 1074282 h 2434467"/>
              <a:gd name="connsiteX188" fmla="*/ 1887249 w 4720624"/>
              <a:gd name="connsiteY188" fmla="*/ 953632 h 2434467"/>
              <a:gd name="connsiteX189" fmla="*/ 1874549 w 4720624"/>
              <a:gd name="connsiteY189" fmla="*/ 1144132 h 2434467"/>
              <a:gd name="connsiteX190" fmla="*/ 1950749 w 4720624"/>
              <a:gd name="connsiteY190" fmla="*/ 1258432 h 2434467"/>
              <a:gd name="connsiteX191" fmla="*/ 1677699 w 4720624"/>
              <a:gd name="connsiteY191" fmla="*/ 1379082 h 2434467"/>
              <a:gd name="connsiteX192" fmla="*/ 1664999 w 4720624"/>
              <a:gd name="connsiteY192" fmla="*/ 1271132 h 2434467"/>
              <a:gd name="connsiteX193" fmla="*/ 1550699 w 4720624"/>
              <a:gd name="connsiteY193" fmla="*/ 1207632 h 2434467"/>
              <a:gd name="connsiteX194" fmla="*/ 1563399 w 4720624"/>
              <a:gd name="connsiteY194" fmla="*/ 1264782 h 2434467"/>
              <a:gd name="connsiteX195" fmla="*/ 1563399 w 4720624"/>
              <a:gd name="connsiteY195" fmla="*/ 1353682 h 2434467"/>
              <a:gd name="connsiteX196" fmla="*/ 1334799 w 4720624"/>
              <a:gd name="connsiteY196" fmla="*/ 1417182 h 2434467"/>
              <a:gd name="connsiteX197" fmla="*/ 1309399 w 4720624"/>
              <a:gd name="connsiteY197" fmla="*/ 1537832 h 2434467"/>
              <a:gd name="connsiteX198" fmla="*/ 1226849 w 4720624"/>
              <a:gd name="connsiteY198" fmla="*/ 1582282 h 2434467"/>
              <a:gd name="connsiteX199" fmla="*/ 1195099 w 4720624"/>
              <a:gd name="connsiteY199" fmla="*/ 1448932 h 2434467"/>
              <a:gd name="connsiteX200" fmla="*/ 1074449 w 4720624"/>
              <a:gd name="connsiteY200" fmla="*/ 1404482 h 2434467"/>
              <a:gd name="connsiteX201" fmla="*/ 916051 w 4720624"/>
              <a:gd name="connsiteY201" fmla="*/ 1199061 h 2434467"/>
              <a:gd name="connsiteX202" fmla="*/ 884301 w 4720624"/>
              <a:gd name="connsiteY202" fmla="*/ 1033961 h 2434467"/>
              <a:gd name="connsiteX203" fmla="*/ 782349 w 4720624"/>
              <a:gd name="connsiteY203" fmla="*/ 985382 h 2434467"/>
              <a:gd name="connsiteX204" fmla="*/ 629949 w 4720624"/>
              <a:gd name="connsiteY204" fmla="*/ 737732 h 2434467"/>
              <a:gd name="connsiteX205" fmla="*/ 617249 w 4720624"/>
              <a:gd name="connsiteY205" fmla="*/ 820282 h 2434467"/>
              <a:gd name="connsiteX206" fmla="*/ 490249 w 4720624"/>
              <a:gd name="connsiteY206" fmla="*/ 839332 h 2434467"/>
              <a:gd name="connsiteX207" fmla="*/ 483899 w 4720624"/>
              <a:gd name="connsiteY207" fmla="*/ 750432 h 2434467"/>
              <a:gd name="connsiteX208" fmla="*/ 166399 w 4720624"/>
              <a:gd name="connsiteY208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403223 w 4720624"/>
              <a:gd name="connsiteY84" fmla="*/ 1427726 h 2434467"/>
              <a:gd name="connsiteX85" fmla="*/ 4268499 w 4720624"/>
              <a:gd name="connsiteY85" fmla="*/ 15314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887249 w 4720624"/>
              <a:gd name="connsiteY189" fmla="*/ 9536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282573 w 4720624"/>
              <a:gd name="connsiteY84" fmla="*/ 1446776 h 2434467"/>
              <a:gd name="connsiteX85" fmla="*/ 4268499 w 4720624"/>
              <a:gd name="connsiteY85" fmla="*/ 15314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887249 w 4720624"/>
              <a:gd name="connsiteY189" fmla="*/ 9536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71473 w 4720624"/>
              <a:gd name="connsiteY84" fmla="*/ 1497576 h 2434467"/>
              <a:gd name="connsiteX85" fmla="*/ 4268499 w 4720624"/>
              <a:gd name="connsiteY85" fmla="*/ 15314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887249 w 4720624"/>
              <a:gd name="connsiteY189" fmla="*/ 9536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68499 w 4720624"/>
              <a:gd name="connsiteY85" fmla="*/ 15314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887249 w 4720624"/>
              <a:gd name="connsiteY189" fmla="*/ 9536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887249 w 4720624"/>
              <a:gd name="connsiteY189" fmla="*/ 9536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1849 w 4720624"/>
              <a:gd name="connsiteY95" fmla="*/ 331332 h 2434467"/>
              <a:gd name="connsiteX96" fmla="*/ 4262149 w 4720624"/>
              <a:gd name="connsiteY96" fmla="*/ 439282 h 2434467"/>
              <a:gd name="connsiteX97" fmla="*/ 4147849 w 4720624"/>
              <a:gd name="connsiteY97" fmla="*/ 591682 h 2434467"/>
              <a:gd name="connsiteX98" fmla="*/ 4065299 w 4720624"/>
              <a:gd name="connsiteY98" fmla="*/ 553582 h 2434467"/>
              <a:gd name="connsiteX99" fmla="*/ 4103399 w 4720624"/>
              <a:gd name="connsiteY99" fmla="*/ 464682 h 2434467"/>
              <a:gd name="connsiteX100" fmla="*/ 4128799 w 4720624"/>
              <a:gd name="connsiteY100" fmla="*/ 331332 h 2434467"/>
              <a:gd name="connsiteX101" fmla="*/ 4033549 w 4720624"/>
              <a:gd name="connsiteY101" fmla="*/ 426582 h 2434467"/>
              <a:gd name="connsiteX102" fmla="*/ 3887499 w 4720624"/>
              <a:gd name="connsiteY102" fmla="*/ 267832 h 2434467"/>
              <a:gd name="connsiteX103" fmla="*/ 3938299 w 4720624"/>
              <a:gd name="connsiteY103" fmla="*/ 458332 h 2434467"/>
              <a:gd name="connsiteX104" fmla="*/ 3925599 w 4720624"/>
              <a:gd name="connsiteY104" fmla="*/ 585332 h 2434467"/>
              <a:gd name="connsiteX105" fmla="*/ 3887499 w 4720624"/>
              <a:gd name="connsiteY105" fmla="*/ 648832 h 2434467"/>
              <a:gd name="connsiteX106" fmla="*/ 3798599 w 4720624"/>
              <a:gd name="connsiteY106" fmla="*/ 610732 h 2434467"/>
              <a:gd name="connsiteX107" fmla="*/ 3792249 w 4720624"/>
              <a:gd name="connsiteY107" fmla="*/ 502782 h 2434467"/>
              <a:gd name="connsiteX108" fmla="*/ 3716049 w 4720624"/>
              <a:gd name="connsiteY108" fmla="*/ 451982 h 2434467"/>
              <a:gd name="connsiteX109" fmla="*/ 3658899 w 4720624"/>
              <a:gd name="connsiteY109" fmla="*/ 483732 h 2434467"/>
              <a:gd name="connsiteX110" fmla="*/ 3709699 w 4720624"/>
              <a:gd name="connsiteY110" fmla="*/ 572632 h 2434467"/>
              <a:gd name="connsiteX111" fmla="*/ 3690649 w 4720624"/>
              <a:gd name="connsiteY111" fmla="*/ 585332 h 2434467"/>
              <a:gd name="connsiteX112" fmla="*/ 3627149 w 4720624"/>
              <a:gd name="connsiteY112" fmla="*/ 566282 h 2434467"/>
              <a:gd name="connsiteX113" fmla="*/ 3595399 w 4720624"/>
              <a:gd name="connsiteY113" fmla="*/ 471032 h 2434467"/>
              <a:gd name="connsiteX114" fmla="*/ 3671599 w 4720624"/>
              <a:gd name="connsiteY114" fmla="*/ 337682 h 2434467"/>
              <a:gd name="connsiteX115" fmla="*/ 3525549 w 4720624"/>
              <a:gd name="connsiteY115" fmla="*/ 331332 h 2434467"/>
              <a:gd name="connsiteX116" fmla="*/ 3646199 w 4720624"/>
              <a:gd name="connsiteY116" fmla="*/ 255132 h 2434467"/>
              <a:gd name="connsiteX117" fmla="*/ 3614449 w 4720624"/>
              <a:gd name="connsiteY117" fmla="*/ 134482 h 2434467"/>
              <a:gd name="connsiteX118" fmla="*/ 3653056 w 4720624"/>
              <a:gd name="connsiteY118" fmla="*/ 47175 h 2434467"/>
              <a:gd name="connsiteX119" fmla="*/ 3557299 w 4720624"/>
              <a:gd name="connsiteY119" fmla="*/ 109082 h 2434467"/>
              <a:gd name="connsiteX120" fmla="*/ 3481099 w 4720624"/>
              <a:gd name="connsiteY120" fmla="*/ 197982 h 2434467"/>
              <a:gd name="connsiteX121" fmla="*/ 3455699 w 4720624"/>
              <a:gd name="connsiteY121" fmla="*/ 153532 h 2434467"/>
              <a:gd name="connsiteX122" fmla="*/ 3379499 w 4720624"/>
              <a:gd name="connsiteY122" fmla="*/ 153532 h 2434467"/>
              <a:gd name="connsiteX123" fmla="*/ 3379499 w 4720624"/>
              <a:gd name="connsiteY123" fmla="*/ 223382 h 2434467"/>
              <a:gd name="connsiteX124" fmla="*/ 3290599 w 4720624"/>
              <a:gd name="connsiteY124" fmla="*/ 96382 h 2434467"/>
              <a:gd name="connsiteX125" fmla="*/ 3182649 w 4720624"/>
              <a:gd name="connsiteY125" fmla="*/ 45582 h 2434467"/>
              <a:gd name="connsiteX126" fmla="*/ 3208556 w 4720624"/>
              <a:gd name="connsiteY126" fmla="*/ 180525 h 2434467"/>
              <a:gd name="connsiteX127" fmla="*/ 3284249 w 4720624"/>
              <a:gd name="connsiteY127" fmla="*/ 286882 h 2434467"/>
              <a:gd name="connsiteX128" fmla="*/ 3144549 w 4720624"/>
              <a:gd name="connsiteY128" fmla="*/ 236082 h 2434467"/>
              <a:gd name="connsiteX129" fmla="*/ 3074699 w 4720624"/>
              <a:gd name="connsiteY129" fmla="*/ 242432 h 2434467"/>
              <a:gd name="connsiteX130" fmla="*/ 3011199 w 4720624"/>
              <a:gd name="connsiteY130" fmla="*/ 312282 h 2434467"/>
              <a:gd name="connsiteX131" fmla="*/ 2763549 w 4720624"/>
              <a:gd name="connsiteY131" fmla="*/ 331332 h 2434467"/>
              <a:gd name="connsiteX132" fmla="*/ 2814349 w 4720624"/>
              <a:gd name="connsiteY132" fmla="*/ 236082 h 2434467"/>
              <a:gd name="connsiteX133" fmla="*/ 2636549 w 4720624"/>
              <a:gd name="connsiteY133" fmla="*/ 229732 h 2434467"/>
              <a:gd name="connsiteX134" fmla="*/ 2452399 w 4720624"/>
              <a:gd name="connsiteY134" fmla="*/ 255132 h 2434467"/>
              <a:gd name="connsiteX135" fmla="*/ 2490499 w 4720624"/>
              <a:gd name="connsiteY135" fmla="*/ 159882 h 2434467"/>
              <a:gd name="connsiteX136" fmla="*/ 2319049 w 4720624"/>
              <a:gd name="connsiteY136" fmla="*/ 70982 h 2434467"/>
              <a:gd name="connsiteX137" fmla="*/ 2115849 w 4720624"/>
              <a:gd name="connsiteY137" fmla="*/ 1132 h 2434467"/>
              <a:gd name="connsiteX138" fmla="*/ 1518949 w 4720624"/>
              <a:gd name="connsiteY138" fmla="*/ 128132 h 2434467"/>
              <a:gd name="connsiteX139" fmla="*/ 1817399 w 4720624"/>
              <a:gd name="connsiteY139" fmla="*/ 178932 h 2434467"/>
              <a:gd name="connsiteX140" fmla="*/ 2134899 w 4720624"/>
              <a:gd name="connsiteY140" fmla="*/ 128132 h 2434467"/>
              <a:gd name="connsiteX141" fmla="*/ 2287299 w 4720624"/>
              <a:gd name="connsiteY141" fmla="*/ 197982 h 2434467"/>
              <a:gd name="connsiteX142" fmla="*/ 2287299 w 4720624"/>
              <a:gd name="connsiteY142" fmla="*/ 305932 h 2434467"/>
              <a:gd name="connsiteX143" fmla="*/ 2223799 w 4720624"/>
              <a:gd name="connsiteY143" fmla="*/ 305932 h 2434467"/>
              <a:gd name="connsiteX144" fmla="*/ 2141249 w 4720624"/>
              <a:gd name="connsiteY144" fmla="*/ 420232 h 2434467"/>
              <a:gd name="connsiteX145" fmla="*/ 2217449 w 4720624"/>
              <a:gd name="connsiteY145" fmla="*/ 420232 h 2434467"/>
              <a:gd name="connsiteX146" fmla="*/ 2363499 w 4720624"/>
              <a:gd name="connsiteY146" fmla="*/ 318632 h 2434467"/>
              <a:gd name="connsiteX147" fmla="*/ 2388899 w 4720624"/>
              <a:gd name="connsiteY147" fmla="*/ 502782 h 2434467"/>
              <a:gd name="connsiteX148" fmla="*/ 2433349 w 4720624"/>
              <a:gd name="connsiteY148" fmla="*/ 426582 h 2434467"/>
              <a:gd name="connsiteX149" fmla="*/ 2458749 w 4720624"/>
              <a:gd name="connsiteY149" fmla="*/ 363082 h 2434467"/>
              <a:gd name="connsiteX150" fmla="*/ 2623849 w 4720624"/>
              <a:gd name="connsiteY150" fmla="*/ 451982 h 2434467"/>
              <a:gd name="connsiteX151" fmla="*/ 2579399 w 4720624"/>
              <a:gd name="connsiteY151" fmla="*/ 566282 h 2434467"/>
              <a:gd name="connsiteX152" fmla="*/ 2680999 w 4720624"/>
              <a:gd name="connsiteY152" fmla="*/ 528182 h 2434467"/>
              <a:gd name="connsiteX153" fmla="*/ 2820699 w 4720624"/>
              <a:gd name="connsiteY153" fmla="*/ 528182 h 2434467"/>
              <a:gd name="connsiteX154" fmla="*/ 2706399 w 4720624"/>
              <a:gd name="connsiteY154" fmla="*/ 648832 h 2434467"/>
              <a:gd name="connsiteX155" fmla="*/ 2661949 w 4720624"/>
              <a:gd name="connsiteY155" fmla="*/ 718682 h 2434467"/>
              <a:gd name="connsiteX156" fmla="*/ 2782599 w 4720624"/>
              <a:gd name="connsiteY156" fmla="*/ 725032 h 2434467"/>
              <a:gd name="connsiteX157" fmla="*/ 2833399 w 4720624"/>
              <a:gd name="connsiteY157" fmla="*/ 693282 h 2434467"/>
              <a:gd name="connsiteX158" fmla="*/ 2903249 w 4720624"/>
              <a:gd name="connsiteY158" fmla="*/ 642482 h 2434467"/>
              <a:gd name="connsiteX159" fmla="*/ 2998499 w 4720624"/>
              <a:gd name="connsiteY159" fmla="*/ 661532 h 2434467"/>
              <a:gd name="connsiteX160" fmla="*/ 3030249 w 4720624"/>
              <a:gd name="connsiteY160" fmla="*/ 623432 h 2434467"/>
              <a:gd name="connsiteX161" fmla="*/ 3138199 w 4720624"/>
              <a:gd name="connsiteY161" fmla="*/ 655182 h 2434467"/>
              <a:gd name="connsiteX162" fmla="*/ 3119149 w 4720624"/>
              <a:gd name="connsiteY162" fmla="*/ 788532 h 2434467"/>
              <a:gd name="connsiteX163" fmla="*/ 3195349 w 4720624"/>
              <a:gd name="connsiteY163" fmla="*/ 686932 h 2434467"/>
              <a:gd name="connsiteX164" fmla="*/ 3252499 w 4720624"/>
              <a:gd name="connsiteY164" fmla="*/ 610732 h 2434467"/>
              <a:gd name="connsiteX165" fmla="*/ 3519199 w 4720624"/>
              <a:gd name="connsiteY165" fmla="*/ 807582 h 2434467"/>
              <a:gd name="connsiteX166" fmla="*/ 3347749 w 4720624"/>
              <a:gd name="connsiteY166" fmla="*/ 966332 h 2434467"/>
              <a:gd name="connsiteX167" fmla="*/ 3328699 w 4720624"/>
              <a:gd name="connsiteY167" fmla="*/ 1029832 h 2434467"/>
              <a:gd name="connsiteX168" fmla="*/ 3004849 w 4720624"/>
              <a:gd name="connsiteY168" fmla="*/ 1036182 h 2434467"/>
              <a:gd name="connsiteX169" fmla="*/ 2998499 w 4720624"/>
              <a:gd name="connsiteY169" fmla="*/ 947282 h 2434467"/>
              <a:gd name="connsiteX170" fmla="*/ 2922299 w 4720624"/>
              <a:gd name="connsiteY170" fmla="*/ 883782 h 2434467"/>
              <a:gd name="connsiteX171" fmla="*/ 2954049 w 4720624"/>
              <a:gd name="connsiteY171" fmla="*/ 1023482 h 2434467"/>
              <a:gd name="connsiteX172" fmla="*/ 2954049 w 4720624"/>
              <a:gd name="connsiteY172" fmla="*/ 1055232 h 2434467"/>
              <a:gd name="connsiteX173" fmla="*/ 2928649 w 4720624"/>
              <a:gd name="connsiteY173" fmla="*/ 1175882 h 2434467"/>
              <a:gd name="connsiteX174" fmla="*/ 2763549 w 4720624"/>
              <a:gd name="connsiteY174" fmla="*/ 1017132 h 2434467"/>
              <a:gd name="connsiteX175" fmla="*/ 2769899 w 4720624"/>
              <a:gd name="connsiteY175" fmla="*/ 1086982 h 2434467"/>
              <a:gd name="connsiteX176" fmla="*/ 2757199 w 4720624"/>
              <a:gd name="connsiteY176" fmla="*/ 1175882 h 2434467"/>
              <a:gd name="connsiteX177" fmla="*/ 2528599 w 4720624"/>
              <a:gd name="connsiteY177" fmla="*/ 1207632 h 2434467"/>
              <a:gd name="connsiteX178" fmla="*/ 2338099 w 4720624"/>
              <a:gd name="connsiteY178" fmla="*/ 1283832 h 2434467"/>
              <a:gd name="connsiteX179" fmla="*/ 2420649 w 4720624"/>
              <a:gd name="connsiteY179" fmla="*/ 947282 h 2434467"/>
              <a:gd name="connsiteX180" fmla="*/ 2319049 w 4720624"/>
              <a:gd name="connsiteY180" fmla="*/ 1061582 h 2434467"/>
              <a:gd name="connsiteX181" fmla="*/ 2179349 w 4720624"/>
              <a:gd name="connsiteY181" fmla="*/ 998082 h 2434467"/>
              <a:gd name="connsiteX182" fmla="*/ 2287299 w 4720624"/>
              <a:gd name="connsiteY182" fmla="*/ 1106032 h 2434467"/>
              <a:gd name="connsiteX183" fmla="*/ 2242849 w 4720624"/>
              <a:gd name="connsiteY183" fmla="*/ 1201282 h 2434467"/>
              <a:gd name="connsiteX184" fmla="*/ 2160299 w 4720624"/>
              <a:gd name="connsiteY184" fmla="*/ 1201282 h 2434467"/>
              <a:gd name="connsiteX185" fmla="*/ 2147599 w 4720624"/>
              <a:gd name="connsiteY185" fmla="*/ 1258432 h 2434467"/>
              <a:gd name="connsiteX186" fmla="*/ 2052349 w 4720624"/>
              <a:gd name="connsiteY186" fmla="*/ 1252082 h 2434467"/>
              <a:gd name="connsiteX187" fmla="*/ 1976149 w 4720624"/>
              <a:gd name="connsiteY187" fmla="*/ 1112382 h 2434467"/>
              <a:gd name="connsiteX188" fmla="*/ 1931699 w 4720624"/>
              <a:gd name="connsiteY188" fmla="*/ 1074282 h 2434467"/>
              <a:gd name="connsiteX189" fmla="*/ 1906299 w 4720624"/>
              <a:gd name="connsiteY189" fmla="*/ 902832 h 2434467"/>
              <a:gd name="connsiteX190" fmla="*/ 1874549 w 4720624"/>
              <a:gd name="connsiteY190" fmla="*/ 1144132 h 2434467"/>
              <a:gd name="connsiteX191" fmla="*/ 1950749 w 4720624"/>
              <a:gd name="connsiteY191" fmla="*/ 1258432 h 2434467"/>
              <a:gd name="connsiteX192" fmla="*/ 1677699 w 4720624"/>
              <a:gd name="connsiteY192" fmla="*/ 1379082 h 2434467"/>
              <a:gd name="connsiteX193" fmla="*/ 1664999 w 4720624"/>
              <a:gd name="connsiteY193" fmla="*/ 1271132 h 2434467"/>
              <a:gd name="connsiteX194" fmla="*/ 1550699 w 4720624"/>
              <a:gd name="connsiteY194" fmla="*/ 1207632 h 2434467"/>
              <a:gd name="connsiteX195" fmla="*/ 1563399 w 4720624"/>
              <a:gd name="connsiteY195" fmla="*/ 1264782 h 2434467"/>
              <a:gd name="connsiteX196" fmla="*/ 1563399 w 4720624"/>
              <a:gd name="connsiteY196" fmla="*/ 1353682 h 2434467"/>
              <a:gd name="connsiteX197" fmla="*/ 1334799 w 4720624"/>
              <a:gd name="connsiteY197" fmla="*/ 1417182 h 2434467"/>
              <a:gd name="connsiteX198" fmla="*/ 1309399 w 4720624"/>
              <a:gd name="connsiteY198" fmla="*/ 1537832 h 2434467"/>
              <a:gd name="connsiteX199" fmla="*/ 1226849 w 4720624"/>
              <a:gd name="connsiteY199" fmla="*/ 1582282 h 2434467"/>
              <a:gd name="connsiteX200" fmla="*/ 1195099 w 4720624"/>
              <a:gd name="connsiteY200" fmla="*/ 1448932 h 2434467"/>
              <a:gd name="connsiteX201" fmla="*/ 1074449 w 4720624"/>
              <a:gd name="connsiteY201" fmla="*/ 1404482 h 2434467"/>
              <a:gd name="connsiteX202" fmla="*/ 916051 w 4720624"/>
              <a:gd name="connsiteY202" fmla="*/ 1199061 h 2434467"/>
              <a:gd name="connsiteX203" fmla="*/ 884301 w 4720624"/>
              <a:gd name="connsiteY203" fmla="*/ 1033961 h 2434467"/>
              <a:gd name="connsiteX204" fmla="*/ 782349 w 4720624"/>
              <a:gd name="connsiteY204" fmla="*/ 985382 h 2434467"/>
              <a:gd name="connsiteX205" fmla="*/ 629949 w 4720624"/>
              <a:gd name="connsiteY205" fmla="*/ 737732 h 2434467"/>
              <a:gd name="connsiteX206" fmla="*/ 617249 w 4720624"/>
              <a:gd name="connsiteY206" fmla="*/ 820282 h 2434467"/>
              <a:gd name="connsiteX207" fmla="*/ 490249 w 4720624"/>
              <a:gd name="connsiteY207" fmla="*/ 839332 h 2434467"/>
              <a:gd name="connsiteX208" fmla="*/ 483899 w 4720624"/>
              <a:gd name="connsiteY208" fmla="*/ 750432 h 2434467"/>
              <a:gd name="connsiteX209" fmla="*/ 166399 w 4720624"/>
              <a:gd name="connsiteY209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3714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065299 w 4720624"/>
              <a:gd name="connsiteY99" fmla="*/ 553582 h 2434467"/>
              <a:gd name="connsiteX100" fmla="*/ 4103399 w 4720624"/>
              <a:gd name="connsiteY100" fmla="*/ 46468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144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916051 w 4720624"/>
              <a:gd name="connsiteY203" fmla="*/ 1199061 h 2434467"/>
              <a:gd name="connsiteX204" fmla="*/ 884301 w 4720624"/>
              <a:gd name="connsiteY204" fmla="*/ 1033961 h 2434467"/>
              <a:gd name="connsiteX205" fmla="*/ 782349 w 4720624"/>
              <a:gd name="connsiteY205" fmla="*/ 985382 h 2434467"/>
              <a:gd name="connsiteX206" fmla="*/ 629949 w 4720624"/>
              <a:gd name="connsiteY206" fmla="*/ 737732 h 2434467"/>
              <a:gd name="connsiteX207" fmla="*/ 617249 w 4720624"/>
              <a:gd name="connsiteY207" fmla="*/ 820282 h 2434467"/>
              <a:gd name="connsiteX208" fmla="*/ 490249 w 4720624"/>
              <a:gd name="connsiteY208" fmla="*/ 839332 h 2434467"/>
              <a:gd name="connsiteX209" fmla="*/ 483899 w 4720624"/>
              <a:gd name="connsiteY209" fmla="*/ 750432 h 2434467"/>
              <a:gd name="connsiteX210" fmla="*/ 166399 w 4720624"/>
              <a:gd name="connsiteY21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065299 w 4720624"/>
              <a:gd name="connsiteY99" fmla="*/ 553582 h 2434467"/>
              <a:gd name="connsiteX100" fmla="*/ 4103399 w 4720624"/>
              <a:gd name="connsiteY100" fmla="*/ 46468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144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916051 w 4720624"/>
              <a:gd name="connsiteY203" fmla="*/ 1199061 h 2434467"/>
              <a:gd name="connsiteX204" fmla="*/ 884301 w 4720624"/>
              <a:gd name="connsiteY204" fmla="*/ 1033961 h 2434467"/>
              <a:gd name="connsiteX205" fmla="*/ 782349 w 4720624"/>
              <a:gd name="connsiteY205" fmla="*/ 985382 h 2434467"/>
              <a:gd name="connsiteX206" fmla="*/ 629949 w 4720624"/>
              <a:gd name="connsiteY206" fmla="*/ 737732 h 2434467"/>
              <a:gd name="connsiteX207" fmla="*/ 617249 w 4720624"/>
              <a:gd name="connsiteY207" fmla="*/ 820282 h 2434467"/>
              <a:gd name="connsiteX208" fmla="*/ 490249 w 4720624"/>
              <a:gd name="connsiteY208" fmla="*/ 839332 h 2434467"/>
              <a:gd name="connsiteX209" fmla="*/ 483899 w 4720624"/>
              <a:gd name="connsiteY209" fmla="*/ 750432 h 2434467"/>
              <a:gd name="connsiteX210" fmla="*/ 166399 w 4720624"/>
              <a:gd name="connsiteY21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065299 w 4720624"/>
              <a:gd name="connsiteY99" fmla="*/ 55358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144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916051 w 4720624"/>
              <a:gd name="connsiteY203" fmla="*/ 1199061 h 2434467"/>
              <a:gd name="connsiteX204" fmla="*/ 884301 w 4720624"/>
              <a:gd name="connsiteY204" fmla="*/ 1033961 h 2434467"/>
              <a:gd name="connsiteX205" fmla="*/ 782349 w 4720624"/>
              <a:gd name="connsiteY205" fmla="*/ 985382 h 2434467"/>
              <a:gd name="connsiteX206" fmla="*/ 629949 w 4720624"/>
              <a:gd name="connsiteY206" fmla="*/ 737732 h 2434467"/>
              <a:gd name="connsiteX207" fmla="*/ 617249 w 4720624"/>
              <a:gd name="connsiteY207" fmla="*/ 820282 h 2434467"/>
              <a:gd name="connsiteX208" fmla="*/ 490249 w 4720624"/>
              <a:gd name="connsiteY208" fmla="*/ 839332 h 2434467"/>
              <a:gd name="connsiteX209" fmla="*/ 483899 w 4720624"/>
              <a:gd name="connsiteY209" fmla="*/ 750432 h 2434467"/>
              <a:gd name="connsiteX210" fmla="*/ 166399 w 4720624"/>
              <a:gd name="connsiteY21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144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916051 w 4720624"/>
              <a:gd name="connsiteY203" fmla="*/ 1199061 h 2434467"/>
              <a:gd name="connsiteX204" fmla="*/ 884301 w 4720624"/>
              <a:gd name="connsiteY204" fmla="*/ 1033961 h 2434467"/>
              <a:gd name="connsiteX205" fmla="*/ 782349 w 4720624"/>
              <a:gd name="connsiteY205" fmla="*/ 985382 h 2434467"/>
              <a:gd name="connsiteX206" fmla="*/ 629949 w 4720624"/>
              <a:gd name="connsiteY206" fmla="*/ 737732 h 2434467"/>
              <a:gd name="connsiteX207" fmla="*/ 617249 w 4720624"/>
              <a:gd name="connsiteY207" fmla="*/ 820282 h 2434467"/>
              <a:gd name="connsiteX208" fmla="*/ 490249 w 4720624"/>
              <a:gd name="connsiteY208" fmla="*/ 839332 h 2434467"/>
              <a:gd name="connsiteX209" fmla="*/ 483899 w 4720624"/>
              <a:gd name="connsiteY209" fmla="*/ 750432 h 2434467"/>
              <a:gd name="connsiteX210" fmla="*/ 166399 w 4720624"/>
              <a:gd name="connsiteY21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916051 w 4720624"/>
              <a:gd name="connsiteY203" fmla="*/ 1199061 h 2434467"/>
              <a:gd name="connsiteX204" fmla="*/ 884301 w 4720624"/>
              <a:gd name="connsiteY204" fmla="*/ 1033961 h 2434467"/>
              <a:gd name="connsiteX205" fmla="*/ 782349 w 4720624"/>
              <a:gd name="connsiteY205" fmla="*/ 985382 h 2434467"/>
              <a:gd name="connsiteX206" fmla="*/ 629949 w 4720624"/>
              <a:gd name="connsiteY206" fmla="*/ 737732 h 2434467"/>
              <a:gd name="connsiteX207" fmla="*/ 617249 w 4720624"/>
              <a:gd name="connsiteY207" fmla="*/ 820282 h 2434467"/>
              <a:gd name="connsiteX208" fmla="*/ 490249 w 4720624"/>
              <a:gd name="connsiteY208" fmla="*/ 839332 h 2434467"/>
              <a:gd name="connsiteX209" fmla="*/ 483899 w 4720624"/>
              <a:gd name="connsiteY209" fmla="*/ 750432 h 2434467"/>
              <a:gd name="connsiteX210" fmla="*/ 166399 w 4720624"/>
              <a:gd name="connsiteY210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05973 w 4720624"/>
              <a:gd name="connsiteY203" fmla="*/ 1300726 h 2434467"/>
              <a:gd name="connsiteX204" fmla="*/ 916051 w 4720624"/>
              <a:gd name="connsiteY204" fmla="*/ 1199061 h 2434467"/>
              <a:gd name="connsiteX205" fmla="*/ 884301 w 4720624"/>
              <a:gd name="connsiteY205" fmla="*/ 1033961 h 2434467"/>
              <a:gd name="connsiteX206" fmla="*/ 782349 w 4720624"/>
              <a:gd name="connsiteY206" fmla="*/ 985382 h 2434467"/>
              <a:gd name="connsiteX207" fmla="*/ 629949 w 4720624"/>
              <a:gd name="connsiteY207" fmla="*/ 737732 h 2434467"/>
              <a:gd name="connsiteX208" fmla="*/ 617249 w 4720624"/>
              <a:gd name="connsiteY208" fmla="*/ 820282 h 2434467"/>
              <a:gd name="connsiteX209" fmla="*/ 490249 w 4720624"/>
              <a:gd name="connsiteY209" fmla="*/ 839332 h 2434467"/>
              <a:gd name="connsiteX210" fmla="*/ 483899 w 4720624"/>
              <a:gd name="connsiteY210" fmla="*/ 750432 h 2434467"/>
              <a:gd name="connsiteX211" fmla="*/ 166399 w 4720624"/>
              <a:gd name="connsiteY211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44073 w 4720624"/>
              <a:gd name="connsiteY203" fmla="*/ 1300726 h 2434467"/>
              <a:gd name="connsiteX204" fmla="*/ 916051 w 4720624"/>
              <a:gd name="connsiteY204" fmla="*/ 1199061 h 2434467"/>
              <a:gd name="connsiteX205" fmla="*/ 884301 w 4720624"/>
              <a:gd name="connsiteY205" fmla="*/ 1033961 h 2434467"/>
              <a:gd name="connsiteX206" fmla="*/ 782349 w 4720624"/>
              <a:gd name="connsiteY206" fmla="*/ 985382 h 2434467"/>
              <a:gd name="connsiteX207" fmla="*/ 629949 w 4720624"/>
              <a:gd name="connsiteY207" fmla="*/ 737732 h 2434467"/>
              <a:gd name="connsiteX208" fmla="*/ 617249 w 4720624"/>
              <a:gd name="connsiteY208" fmla="*/ 820282 h 2434467"/>
              <a:gd name="connsiteX209" fmla="*/ 490249 w 4720624"/>
              <a:gd name="connsiteY209" fmla="*/ 839332 h 2434467"/>
              <a:gd name="connsiteX210" fmla="*/ 483899 w 4720624"/>
              <a:gd name="connsiteY210" fmla="*/ 750432 h 2434467"/>
              <a:gd name="connsiteX211" fmla="*/ 166399 w 4720624"/>
              <a:gd name="connsiteY211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44073 w 4720624"/>
              <a:gd name="connsiteY203" fmla="*/ 1300726 h 2434467"/>
              <a:gd name="connsiteX204" fmla="*/ 979551 w 4720624"/>
              <a:gd name="connsiteY204" fmla="*/ 1199061 h 2434467"/>
              <a:gd name="connsiteX205" fmla="*/ 884301 w 4720624"/>
              <a:gd name="connsiteY205" fmla="*/ 1033961 h 2434467"/>
              <a:gd name="connsiteX206" fmla="*/ 782349 w 4720624"/>
              <a:gd name="connsiteY206" fmla="*/ 985382 h 2434467"/>
              <a:gd name="connsiteX207" fmla="*/ 629949 w 4720624"/>
              <a:gd name="connsiteY207" fmla="*/ 737732 h 2434467"/>
              <a:gd name="connsiteX208" fmla="*/ 617249 w 4720624"/>
              <a:gd name="connsiteY208" fmla="*/ 820282 h 2434467"/>
              <a:gd name="connsiteX209" fmla="*/ 490249 w 4720624"/>
              <a:gd name="connsiteY209" fmla="*/ 839332 h 2434467"/>
              <a:gd name="connsiteX210" fmla="*/ 483899 w 4720624"/>
              <a:gd name="connsiteY210" fmla="*/ 750432 h 2434467"/>
              <a:gd name="connsiteX211" fmla="*/ 166399 w 4720624"/>
              <a:gd name="connsiteY211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44073 w 4720624"/>
              <a:gd name="connsiteY203" fmla="*/ 1300726 h 2434467"/>
              <a:gd name="connsiteX204" fmla="*/ 979551 w 4720624"/>
              <a:gd name="connsiteY204" fmla="*/ 1199061 h 2434467"/>
              <a:gd name="connsiteX205" fmla="*/ 884301 w 4720624"/>
              <a:gd name="connsiteY205" fmla="*/ 1033961 h 2434467"/>
              <a:gd name="connsiteX206" fmla="*/ 782349 w 4720624"/>
              <a:gd name="connsiteY206" fmla="*/ 985382 h 2434467"/>
              <a:gd name="connsiteX207" fmla="*/ 713873 w 4720624"/>
              <a:gd name="connsiteY207" fmla="*/ 868926 h 2434467"/>
              <a:gd name="connsiteX208" fmla="*/ 629949 w 4720624"/>
              <a:gd name="connsiteY208" fmla="*/ 737732 h 2434467"/>
              <a:gd name="connsiteX209" fmla="*/ 617249 w 4720624"/>
              <a:gd name="connsiteY209" fmla="*/ 820282 h 2434467"/>
              <a:gd name="connsiteX210" fmla="*/ 490249 w 4720624"/>
              <a:gd name="connsiteY210" fmla="*/ 839332 h 2434467"/>
              <a:gd name="connsiteX211" fmla="*/ 483899 w 4720624"/>
              <a:gd name="connsiteY211" fmla="*/ 750432 h 2434467"/>
              <a:gd name="connsiteX212" fmla="*/ 166399 w 4720624"/>
              <a:gd name="connsiteY212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44073 w 4720624"/>
              <a:gd name="connsiteY203" fmla="*/ 1300726 h 2434467"/>
              <a:gd name="connsiteX204" fmla="*/ 979551 w 4720624"/>
              <a:gd name="connsiteY204" fmla="*/ 1199061 h 2434467"/>
              <a:gd name="connsiteX205" fmla="*/ 884301 w 4720624"/>
              <a:gd name="connsiteY205" fmla="*/ 1033961 h 2434467"/>
              <a:gd name="connsiteX206" fmla="*/ 782349 w 4720624"/>
              <a:gd name="connsiteY206" fmla="*/ 985382 h 2434467"/>
              <a:gd name="connsiteX207" fmla="*/ 751973 w 4720624"/>
              <a:gd name="connsiteY207" fmla="*/ 868926 h 2434467"/>
              <a:gd name="connsiteX208" fmla="*/ 629949 w 4720624"/>
              <a:gd name="connsiteY208" fmla="*/ 737732 h 2434467"/>
              <a:gd name="connsiteX209" fmla="*/ 617249 w 4720624"/>
              <a:gd name="connsiteY209" fmla="*/ 820282 h 2434467"/>
              <a:gd name="connsiteX210" fmla="*/ 490249 w 4720624"/>
              <a:gd name="connsiteY210" fmla="*/ 839332 h 2434467"/>
              <a:gd name="connsiteX211" fmla="*/ 483899 w 4720624"/>
              <a:gd name="connsiteY211" fmla="*/ 750432 h 2434467"/>
              <a:gd name="connsiteX212" fmla="*/ 166399 w 4720624"/>
              <a:gd name="connsiteY212" fmla="*/ 623432 h 2434467"/>
              <a:gd name="connsiteX0" fmla="*/ 166399 w 4720624"/>
              <a:gd name="connsiteY0" fmla="*/ 623432 h 2434467"/>
              <a:gd name="connsiteX1" fmla="*/ 516156 w 4720624"/>
              <a:gd name="connsiteY1" fmla="*/ 1063175 h 2434467"/>
              <a:gd name="connsiteX2" fmla="*/ 738406 w 4720624"/>
              <a:gd name="connsiteY2" fmla="*/ 1310825 h 2434467"/>
              <a:gd name="connsiteX3" fmla="*/ 770001 w 4720624"/>
              <a:gd name="connsiteY3" fmla="*/ 1402261 h 2434467"/>
              <a:gd name="connsiteX4" fmla="*/ 953799 w 4720624"/>
              <a:gd name="connsiteY4" fmla="*/ 1537832 h 2434467"/>
              <a:gd name="connsiteX5" fmla="*/ 896650 w 4720624"/>
              <a:gd name="connsiteY5" fmla="*/ 1575932 h 2434467"/>
              <a:gd name="connsiteX6" fmla="*/ 782350 w 4720624"/>
              <a:gd name="connsiteY6" fmla="*/ 1620382 h 2434467"/>
              <a:gd name="connsiteX7" fmla="*/ 712500 w 4720624"/>
              <a:gd name="connsiteY7" fmla="*/ 1702932 h 2434467"/>
              <a:gd name="connsiteX8" fmla="*/ 737900 w 4720624"/>
              <a:gd name="connsiteY8" fmla="*/ 1690232 h 2434467"/>
              <a:gd name="connsiteX9" fmla="*/ 509299 w 4720624"/>
              <a:gd name="connsiteY9" fmla="*/ 1702932 h 2434467"/>
              <a:gd name="connsiteX10" fmla="*/ 306099 w 4720624"/>
              <a:gd name="connsiteY10" fmla="*/ 1887082 h 2434467"/>
              <a:gd name="connsiteX11" fmla="*/ 1299 w 4720624"/>
              <a:gd name="connsiteY11" fmla="*/ 2071232 h 2434467"/>
              <a:gd name="connsiteX12" fmla="*/ 236601 w 4720624"/>
              <a:gd name="connsiteY12" fmla="*/ 2094411 h 2434467"/>
              <a:gd name="connsiteX13" fmla="*/ 560100 w 4720624"/>
              <a:gd name="connsiteY13" fmla="*/ 2001382 h 2434467"/>
              <a:gd name="connsiteX14" fmla="*/ 807749 w 4720624"/>
              <a:gd name="connsiteY14" fmla="*/ 1855332 h 2434467"/>
              <a:gd name="connsiteX15" fmla="*/ 928750 w 4720624"/>
              <a:gd name="connsiteY15" fmla="*/ 1834061 h 2434467"/>
              <a:gd name="connsiteX16" fmla="*/ 1176049 w 4720624"/>
              <a:gd name="connsiteY16" fmla="*/ 1817232 h 2434467"/>
              <a:gd name="connsiteX17" fmla="*/ 1157000 w 4720624"/>
              <a:gd name="connsiteY17" fmla="*/ 1950582 h 2434467"/>
              <a:gd name="connsiteX18" fmla="*/ 1125600 w 4720624"/>
              <a:gd name="connsiteY18" fmla="*/ 2043611 h 2434467"/>
              <a:gd name="connsiteX19" fmla="*/ 1068450 w 4720624"/>
              <a:gd name="connsiteY19" fmla="*/ 2113461 h 2434467"/>
              <a:gd name="connsiteX20" fmla="*/ 1220499 w 4720624"/>
              <a:gd name="connsiteY20" fmla="*/ 2166482 h 2434467"/>
              <a:gd name="connsiteX21" fmla="*/ 1290700 w 4720624"/>
              <a:gd name="connsiteY21" fmla="*/ 2005511 h 2434467"/>
              <a:gd name="connsiteX22" fmla="*/ 1430049 w 4720624"/>
              <a:gd name="connsiteY22" fmla="*/ 1715632 h 2434467"/>
              <a:gd name="connsiteX23" fmla="*/ 1538350 w 4720624"/>
              <a:gd name="connsiteY23" fmla="*/ 1942011 h 2434467"/>
              <a:gd name="connsiteX24" fmla="*/ 1582449 w 4720624"/>
              <a:gd name="connsiteY24" fmla="*/ 2109332 h 2434467"/>
              <a:gd name="connsiteX25" fmla="*/ 1614200 w 4720624"/>
              <a:gd name="connsiteY25" fmla="*/ 2033132 h 2434467"/>
              <a:gd name="connsiteX26" fmla="*/ 1614200 w 4720624"/>
              <a:gd name="connsiteY26" fmla="*/ 1823582 h 2434467"/>
              <a:gd name="connsiteX27" fmla="*/ 1658649 w 4720624"/>
              <a:gd name="connsiteY27" fmla="*/ 1721982 h 2434467"/>
              <a:gd name="connsiteX28" fmla="*/ 1830099 w 4720624"/>
              <a:gd name="connsiteY28" fmla="*/ 1753732 h 2434467"/>
              <a:gd name="connsiteX29" fmla="*/ 2160299 w 4720624"/>
              <a:gd name="connsiteY29" fmla="*/ 1728332 h 2434467"/>
              <a:gd name="connsiteX30" fmla="*/ 2414299 w 4720624"/>
              <a:gd name="connsiteY30" fmla="*/ 1518782 h 2434467"/>
              <a:gd name="connsiteX31" fmla="*/ 2415673 w 4720624"/>
              <a:gd name="connsiteY31" fmla="*/ 1681726 h 2434467"/>
              <a:gd name="connsiteX32" fmla="*/ 2428373 w 4720624"/>
              <a:gd name="connsiteY32" fmla="*/ 1827776 h 2434467"/>
              <a:gd name="connsiteX33" fmla="*/ 2434723 w 4720624"/>
              <a:gd name="connsiteY33" fmla="*/ 1929376 h 2434467"/>
              <a:gd name="connsiteX34" fmla="*/ 2376199 w 4720624"/>
              <a:gd name="connsiteY34" fmla="*/ 2090282 h 2434467"/>
              <a:gd name="connsiteX35" fmla="*/ 2566699 w 4720624"/>
              <a:gd name="connsiteY35" fmla="*/ 2014082 h 2434467"/>
              <a:gd name="connsiteX36" fmla="*/ 2534950 w 4720624"/>
              <a:gd name="connsiteY36" fmla="*/ 1912482 h 2434467"/>
              <a:gd name="connsiteX37" fmla="*/ 2617500 w 4720624"/>
              <a:gd name="connsiteY37" fmla="*/ 1741032 h 2434467"/>
              <a:gd name="connsiteX38" fmla="*/ 2630199 w 4720624"/>
              <a:gd name="connsiteY38" fmla="*/ 1633082 h 2434467"/>
              <a:gd name="connsiteX39" fmla="*/ 2733173 w 4720624"/>
              <a:gd name="connsiteY39" fmla="*/ 1662676 h 2434467"/>
              <a:gd name="connsiteX40" fmla="*/ 2922299 w 4720624"/>
              <a:gd name="connsiteY40" fmla="*/ 1779132 h 2434467"/>
              <a:gd name="connsiteX41" fmla="*/ 2941349 w 4720624"/>
              <a:gd name="connsiteY41" fmla="*/ 1925182 h 2434467"/>
              <a:gd name="connsiteX42" fmla="*/ 3036599 w 4720624"/>
              <a:gd name="connsiteY42" fmla="*/ 1728332 h 2434467"/>
              <a:gd name="connsiteX43" fmla="*/ 3106449 w 4720624"/>
              <a:gd name="connsiteY43" fmla="*/ 1709282 h 2434467"/>
              <a:gd name="connsiteX44" fmla="*/ 3036599 w 4720624"/>
              <a:gd name="connsiteY44" fmla="*/ 1474332 h 2434467"/>
              <a:gd name="connsiteX45" fmla="*/ 3190373 w 4720624"/>
              <a:gd name="connsiteY45" fmla="*/ 1516626 h 2434467"/>
              <a:gd name="connsiteX46" fmla="*/ 3233449 w 4720624"/>
              <a:gd name="connsiteY46" fmla="*/ 1448932 h 2434467"/>
              <a:gd name="connsiteX47" fmla="*/ 3222123 w 4720624"/>
              <a:gd name="connsiteY47" fmla="*/ 1573776 h 2434467"/>
              <a:gd name="connsiteX48" fmla="*/ 3277899 w 4720624"/>
              <a:gd name="connsiteY48" fmla="*/ 1677532 h 2434467"/>
              <a:gd name="connsiteX49" fmla="*/ 3328699 w 4720624"/>
              <a:gd name="connsiteY49" fmla="*/ 1607682 h 2434467"/>
              <a:gd name="connsiteX50" fmla="*/ 3366799 w 4720624"/>
              <a:gd name="connsiteY50" fmla="*/ 1487032 h 2434467"/>
              <a:gd name="connsiteX51" fmla="*/ 3525549 w 4720624"/>
              <a:gd name="connsiteY51" fmla="*/ 1537832 h 2434467"/>
              <a:gd name="connsiteX52" fmla="*/ 3462049 w 4720624"/>
              <a:gd name="connsiteY52" fmla="*/ 1715632 h 2434467"/>
              <a:gd name="connsiteX53" fmla="*/ 3544599 w 4720624"/>
              <a:gd name="connsiteY53" fmla="*/ 1709282 h 2434467"/>
              <a:gd name="connsiteX54" fmla="*/ 3495173 w 4720624"/>
              <a:gd name="connsiteY54" fmla="*/ 1954776 h 2434467"/>
              <a:gd name="connsiteX55" fmla="*/ 3322349 w 4720624"/>
              <a:gd name="connsiteY55" fmla="*/ 2090282 h 2434467"/>
              <a:gd name="connsiteX56" fmla="*/ 3608099 w 4720624"/>
              <a:gd name="connsiteY56" fmla="*/ 2033132 h 2434467"/>
              <a:gd name="connsiteX57" fmla="*/ 3665250 w 4720624"/>
              <a:gd name="connsiteY57" fmla="*/ 2141083 h 2434467"/>
              <a:gd name="connsiteX58" fmla="*/ 3563650 w 4720624"/>
              <a:gd name="connsiteY58" fmla="*/ 2337932 h 2434467"/>
              <a:gd name="connsiteX59" fmla="*/ 3526055 w 4720624"/>
              <a:gd name="connsiteY59" fmla="*/ 2428425 h 2434467"/>
              <a:gd name="connsiteX60" fmla="*/ 3671599 w 4720624"/>
              <a:gd name="connsiteY60" fmla="*/ 2395082 h 2434467"/>
              <a:gd name="connsiteX61" fmla="*/ 3741450 w 4720624"/>
              <a:gd name="connsiteY61" fmla="*/ 2268081 h 2434467"/>
              <a:gd name="connsiteX62" fmla="*/ 3912899 w 4720624"/>
              <a:gd name="connsiteY62" fmla="*/ 2433182 h 2434467"/>
              <a:gd name="connsiteX63" fmla="*/ 3868450 w 4720624"/>
              <a:gd name="connsiteY63" fmla="*/ 2160131 h 2434467"/>
              <a:gd name="connsiteX64" fmla="*/ 4058950 w 4720624"/>
              <a:gd name="connsiteY64" fmla="*/ 2179181 h 2434467"/>
              <a:gd name="connsiteX65" fmla="*/ 3982750 w 4720624"/>
              <a:gd name="connsiteY65" fmla="*/ 2020433 h 2434467"/>
              <a:gd name="connsiteX66" fmla="*/ 3899788 w 4720624"/>
              <a:gd name="connsiteY66" fmla="*/ 1995911 h 2434467"/>
              <a:gd name="connsiteX67" fmla="*/ 3906550 w 4720624"/>
              <a:gd name="connsiteY67" fmla="*/ 1925181 h 2434467"/>
              <a:gd name="connsiteX68" fmla="*/ 3881150 w 4720624"/>
              <a:gd name="connsiteY68" fmla="*/ 1906131 h 2434467"/>
              <a:gd name="connsiteX69" fmla="*/ 3906550 w 4720624"/>
              <a:gd name="connsiteY69" fmla="*/ 1817232 h 2434467"/>
              <a:gd name="connsiteX70" fmla="*/ 3855338 w 4720624"/>
              <a:gd name="connsiteY70" fmla="*/ 1735561 h 2434467"/>
              <a:gd name="connsiteX71" fmla="*/ 3773200 w 4720624"/>
              <a:gd name="connsiteY71" fmla="*/ 1721982 h 2434467"/>
              <a:gd name="connsiteX72" fmla="*/ 3951000 w 4720624"/>
              <a:gd name="connsiteY72" fmla="*/ 1626732 h 2434467"/>
              <a:gd name="connsiteX73" fmla="*/ 3741955 w 4720624"/>
              <a:gd name="connsiteY73" fmla="*/ 1526725 h 2434467"/>
              <a:gd name="connsiteX74" fmla="*/ 3766850 w 4720624"/>
              <a:gd name="connsiteY74" fmla="*/ 1467983 h 2434467"/>
              <a:gd name="connsiteX75" fmla="*/ 3696999 w 4720624"/>
              <a:gd name="connsiteY75" fmla="*/ 1379082 h 2434467"/>
              <a:gd name="connsiteX76" fmla="*/ 3887499 w 4720624"/>
              <a:gd name="connsiteY76" fmla="*/ 1264782 h 2434467"/>
              <a:gd name="connsiteX77" fmla="*/ 3887499 w 4720624"/>
              <a:gd name="connsiteY77" fmla="*/ 1099682 h 2434467"/>
              <a:gd name="connsiteX78" fmla="*/ 4065299 w 4720624"/>
              <a:gd name="connsiteY78" fmla="*/ 1264782 h 2434467"/>
              <a:gd name="connsiteX79" fmla="*/ 4141499 w 4720624"/>
              <a:gd name="connsiteY79" fmla="*/ 1029832 h 2434467"/>
              <a:gd name="connsiteX80" fmla="*/ 4243099 w 4720624"/>
              <a:gd name="connsiteY80" fmla="*/ 1144132 h 2434467"/>
              <a:gd name="connsiteX81" fmla="*/ 4236749 w 4720624"/>
              <a:gd name="connsiteY81" fmla="*/ 1296532 h 2434467"/>
              <a:gd name="connsiteX82" fmla="*/ 4376449 w 4720624"/>
              <a:gd name="connsiteY82" fmla="*/ 1239382 h 2434467"/>
              <a:gd name="connsiteX83" fmla="*/ 4384173 w 4720624"/>
              <a:gd name="connsiteY83" fmla="*/ 1332476 h 2434467"/>
              <a:gd name="connsiteX84" fmla="*/ 4314323 w 4720624"/>
              <a:gd name="connsiteY84" fmla="*/ 1472176 h 2434467"/>
              <a:gd name="connsiteX85" fmla="*/ 4236749 w 4720624"/>
              <a:gd name="connsiteY85" fmla="*/ 1518782 h 2434467"/>
              <a:gd name="connsiteX86" fmla="*/ 4434105 w 4720624"/>
              <a:gd name="connsiteY86" fmla="*/ 1501325 h 2434467"/>
              <a:gd name="connsiteX87" fmla="*/ 4579649 w 4720624"/>
              <a:gd name="connsiteY87" fmla="*/ 1455282 h 2434467"/>
              <a:gd name="connsiteX88" fmla="*/ 4637305 w 4720624"/>
              <a:gd name="connsiteY88" fmla="*/ 1380675 h 2434467"/>
              <a:gd name="connsiteX89" fmla="*/ 4719856 w 4720624"/>
              <a:gd name="connsiteY89" fmla="*/ 1253675 h 2434467"/>
              <a:gd name="connsiteX90" fmla="*/ 4655849 w 4720624"/>
              <a:gd name="connsiteY90" fmla="*/ 1112382 h 2434467"/>
              <a:gd name="connsiteX91" fmla="*/ 4662199 w 4720624"/>
              <a:gd name="connsiteY91" fmla="*/ 617082 h 2434467"/>
              <a:gd name="connsiteX92" fmla="*/ 4579649 w 4720624"/>
              <a:gd name="connsiteY92" fmla="*/ 432932 h 2434467"/>
              <a:gd name="connsiteX93" fmla="*/ 4490749 w 4720624"/>
              <a:gd name="connsiteY93" fmla="*/ 610732 h 2434467"/>
              <a:gd name="connsiteX94" fmla="*/ 4338349 w 4720624"/>
              <a:gd name="connsiteY94" fmla="*/ 578982 h 2434467"/>
              <a:gd name="connsiteX95" fmla="*/ 4409573 w 4720624"/>
              <a:gd name="connsiteY95" fmla="*/ 456176 h 2434467"/>
              <a:gd name="connsiteX96" fmla="*/ 4401849 w 4720624"/>
              <a:gd name="connsiteY96" fmla="*/ 331332 h 2434467"/>
              <a:gd name="connsiteX97" fmla="*/ 4262149 w 4720624"/>
              <a:gd name="connsiteY97" fmla="*/ 439282 h 2434467"/>
              <a:gd name="connsiteX98" fmla="*/ 4147849 w 4720624"/>
              <a:gd name="connsiteY98" fmla="*/ 591682 h 2434467"/>
              <a:gd name="connsiteX99" fmla="*/ 4160549 w 4720624"/>
              <a:gd name="connsiteY99" fmla="*/ 509132 h 2434467"/>
              <a:gd name="connsiteX100" fmla="*/ 4147849 w 4720624"/>
              <a:gd name="connsiteY100" fmla="*/ 394832 h 2434467"/>
              <a:gd name="connsiteX101" fmla="*/ 4128799 w 4720624"/>
              <a:gd name="connsiteY101" fmla="*/ 331332 h 2434467"/>
              <a:gd name="connsiteX102" fmla="*/ 4033549 w 4720624"/>
              <a:gd name="connsiteY102" fmla="*/ 426582 h 2434467"/>
              <a:gd name="connsiteX103" fmla="*/ 3887499 w 4720624"/>
              <a:gd name="connsiteY103" fmla="*/ 267832 h 2434467"/>
              <a:gd name="connsiteX104" fmla="*/ 3938299 w 4720624"/>
              <a:gd name="connsiteY104" fmla="*/ 458332 h 2434467"/>
              <a:gd name="connsiteX105" fmla="*/ 3925599 w 4720624"/>
              <a:gd name="connsiteY105" fmla="*/ 585332 h 2434467"/>
              <a:gd name="connsiteX106" fmla="*/ 3887499 w 4720624"/>
              <a:gd name="connsiteY106" fmla="*/ 648832 h 2434467"/>
              <a:gd name="connsiteX107" fmla="*/ 3798599 w 4720624"/>
              <a:gd name="connsiteY107" fmla="*/ 610732 h 2434467"/>
              <a:gd name="connsiteX108" fmla="*/ 3792249 w 4720624"/>
              <a:gd name="connsiteY108" fmla="*/ 502782 h 2434467"/>
              <a:gd name="connsiteX109" fmla="*/ 3716049 w 4720624"/>
              <a:gd name="connsiteY109" fmla="*/ 451982 h 2434467"/>
              <a:gd name="connsiteX110" fmla="*/ 3658899 w 4720624"/>
              <a:gd name="connsiteY110" fmla="*/ 483732 h 2434467"/>
              <a:gd name="connsiteX111" fmla="*/ 3709699 w 4720624"/>
              <a:gd name="connsiteY111" fmla="*/ 572632 h 2434467"/>
              <a:gd name="connsiteX112" fmla="*/ 3690649 w 4720624"/>
              <a:gd name="connsiteY112" fmla="*/ 585332 h 2434467"/>
              <a:gd name="connsiteX113" fmla="*/ 3627149 w 4720624"/>
              <a:gd name="connsiteY113" fmla="*/ 566282 h 2434467"/>
              <a:gd name="connsiteX114" fmla="*/ 3595399 w 4720624"/>
              <a:gd name="connsiteY114" fmla="*/ 471032 h 2434467"/>
              <a:gd name="connsiteX115" fmla="*/ 3671599 w 4720624"/>
              <a:gd name="connsiteY115" fmla="*/ 337682 h 2434467"/>
              <a:gd name="connsiteX116" fmla="*/ 3525549 w 4720624"/>
              <a:gd name="connsiteY116" fmla="*/ 331332 h 2434467"/>
              <a:gd name="connsiteX117" fmla="*/ 3646199 w 4720624"/>
              <a:gd name="connsiteY117" fmla="*/ 255132 h 2434467"/>
              <a:gd name="connsiteX118" fmla="*/ 3690649 w 4720624"/>
              <a:gd name="connsiteY118" fmla="*/ 134482 h 2434467"/>
              <a:gd name="connsiteX119" fmla="*/ 3653056 w 4720624"/>
              <a:gd name="connsiteY119" fmla="*/ 47175 h 2434467"/>
              <a:gd name="connsiteX120" fmla="*/ 3557299 w 4720624"/>
              <a:gd name="connsiteY120" fmla="*/ 109082 h 2434467"/>
              <a:gd name="connsiteX121" fmla="*/ 3481099 w 4720624"/>
              <a:gd name="connsiteY121" fmla="*/ 197982 h 2434467"/>
              <a:gd name="connsiteX122" fmla="*/ 3455699 w 4720624"/>
              <a:gd name="connsiteY122" fmla="*/ 153532 h 2434467"/>
              <a:gd name="connsiteX123" fmla="*/ 3379499 w 4720624"/>
              <a:gd name="connsiteY123" fmla="*/ 153532 h 2434467"/>
              <a:gd name="connsiteX124" fmla="*/ 3379499 w 4720624"/>
              <a:gd name="connsiteY124" fmla="*/ 223382 h 2434467"/>
              <a:gd name="connsiteX125" fmla="*/ 3290599 w 4720624"/>
              <a:gd name="connsiteY125" fmla="*/ 96382 h 2434467"/>
              <a:gd name="connsiteX126" fmla="*/ 3182649 w 4720624"/>
              <a:gd name="connsiteY126" fmla="*/ 45582 h 2434467"/>
              <a:gd name="connsiteX127" fmla="*/ 3208556 w 4720624"/>
              <a:gd name="connsiteY127" fmla="*/ 180525 h 2434467"/>
              <a:gd name="connsiteX128" fmla="*/ 3284249 w 4720624"/>
              <a:gd name="connsiteY128" fmla="*/ 286882 h 2434467"/>
              <a:gd name="connsiteX129" fmla="*/ 3144549 w 4720624"/>
              <a:gd name="connsiteY129" fmla="*/ 236082 h 2434467"/>
              <a:gd name="connsiteX130" fmla="*/ 3074699 w 4720624"/>
              <a:gd name="connsiteY130" fmla="*/ 242432 h 2434467"/>
              <a:gd name="connsiteX131" fmla="*/ 3011199 w 4720624"/>
              <a:gd name="connsiteY131" fmla="*/ 312282 h 2434467"/>
              <a:gd name="connsiteX132" fmla="*/ 2763549 w 4720624"/>
              <a:gd name="connsiteY132" fmla="*/ 331332 h 2434467"/>
              <a:gd name="connsiteX133" fmla="*/ 2814349 w 4720624"/>
              <a:gd name="connsiteY133" fmla="*/ 236082 h 2434467"/>
              <a:gd name="connsiteX134" fmla="*/ 2636549 w 4720624"/>
              <a:gd name="connsiteY134" fmla="*/ 229732 h 2434467"/>
              <a:gd name="connsiteX135" fmla="*/ 2452399 w 4720624"/>
              <a:gd name="connsiteY135" fmla="*/ 255132 h 2434467"/>
              <a:gd name="connsiteX136" fmla="*/ 2490499 w 4720624"/>
              <a:gd name="connsiteY136" fmla="*/ 159882 h 2434467"/>
              <a:gd name="connsiteX137" fmla="*/ 2319049 w 4720624"/>
              <a:gd name="connsiteY137" fmla="*/ 70982 h 2434467"/>
              <a:gd name="connsiteX138" fmla="*/ 2115849 w 4720624"/>
              <a:gd name="connsiteY138" fmla="*/ 1132 h 2434467"/>
              <a:gd name="connsiteX139" fmla="*/ 1518949 w 4720624"/>
              <a:gd name="connsiteY139" fmla="*/ 128132 h 2434467"/>
              <a:gd name="connsiteX140" fmla="*/ 1817399 w 4720624"/>
              <a:gd name="connsiteY140" fmla="*/ 178932 h 2434467"/>
              <a:gd name="connsiteX141" fmla="*/ 2134899 w 4720624"/>
              <a:gd name="connsiteY141" fmla="*/ 128132 h 2434467"/>
              <a:gd name="connsiteX142" fmla="*/ 2287299 w 4720624"/>
              <a:gd name="connsiteY142" fmla="*/ 197982 h 2434467"/>
              <a:gd name="connsiteX143" fmla="*/ 2287299 w 4720624"/>
              <a:gd name="connsiteY143" fmla="*/ 305932 h 2434467"/>
              <a:gd name="connsiteX144" fmla="*/ 2223799 w 4720624"/>
              <a:gd name="connsiteY144" fmla="*/ 305932 h 2434467"/>
              <a:gd name="connsiteX145" fmla="*/ 2141249 w 4720624"/>
              <a:gd name="connsiteY145" fmla="*/ 420232 h 2434467"/>
              <a:gd name="connsiteX146" fmla="*/ 2217449 w 4720624"/>
              <a:gd name="connsiteY146" fmla="*/ 420232 h 2434467"/>
              <a:gd name="connsiteX147" fmla="*/ 2363499 w 4720624"/>
              <a:gd name="connsiteY147" fmla="*/ 318632 h 2434467"/>
              <a:gd name="connsiteX148" fmla="*/ 2388899 w 4720624"/>
              <a:gd name="connsiteY148" fmla="*/ 502782 h 2434467"/>
              <a:gd name="connsiteX149" fmla="*/ 2433349 w 4720624"/>
              <a:gd name="connsiteY149" fmla="*/ 426582 h 2434467"/>
              <a:gd name="connsiteX150" fmla="*/ 2458749 w 4720624"/>
              <a:gd name="connsiteY150" fmla="*/ 363082 h 2434467"/>
              <a:gd name="connsiteX151" fmla="*/ 2623849 w 4720624"/>
              <a:gd name="connsiteY151" fmla="*/ 451982 h 2434467"/>
              <a:gd name="connsiteX152" fmla="*/ 2579399 w 4720624"/>
              <a:gd name="connsiteY152" fmla="*/ 566282 h 2434467"/>
              <a:gd name="connsiteX153" fmla="*/ 2680999 w 4720624"/>
              <a:gd name="connsiteY153" fmla="*/ 528182 h 2434467"/>
              <a:gd name="connsiteX154" fmla="*/ 2820699 w 4720624"/>
              <a:gd name="connsiteY154" fmla="*/ 528182 h 2434467"/>
              <a:gd name="connsiteX155" fmla="*/ 2706399 w 4720624"/>
              <a:gd name="connsiteY155" fmla="*/ 648832 h 2434467"/>
              <a:gd name="connsiteX156" fmla="*/ 2661949 w 4720624"/>
              <a:gd name="connsiteY156" fmla="*/ 718682 h 2434467"/>
              <a:gd name="connsiteX157" fmla="*/ 2782599 w 4720624"/>
              <a:gd name="connsiteY157" fmla="*/ 725032 h 2434467"/>
              <a:gd name="connsiteX158" fmla="*/ 2833399 w 4720624"/>
              <a:gd name="connsiteY158" fmla="*/ 693282 h 2434467"/>
              <a:gd name="connsiteX159" fmla="*/ 2903249 w 4720624"/>
              <a:gd name="connsiteY159" fmla="*/ 642482 h 2434467"/>
              <a:gd name="connsiteX160" fmla="*/ 2998499 w 4720624"/>
              <a:gd name="connsiteY160" fmla="*/ 661532 h 2434467"/>
              <a:gd name="connsiteX161" fmla="*/ 3030249 w 4720624"/>
              <a:gd name="connsiteY161" fmla="*/ 623432 h 2434467"/>
              <a:gd name="connsiteX162" fmla="*/ 3138199 w 4720624"/>
              <a:gd name="connsiteY162" fmla="*/ 655182 h 2434467"/>
              <a:gd name="connsiteX163" fmla="*/ 3119149 w 4720624"/>
              <a:gd name="connsiteY163" fmla="*/ 788532 h 2434467"/>
              <a:gd name="connsiteX164" fmla="*/ 3195349 w 4720624"/>
              <a:gd name="connsiteY164" fmla="*/ 686932 h 2434467"/>
              <a:gd name="connsiteX165" fmla="*/ 3252499 w 4720624"/>
              <a:gd name="connsiteY165" fmla="*/ 610732 h 2434467"/>
              <a:gd name="connsiteX166" fmla="*/ 3519199 w 4720624"/>
              <a:gd name="connsiteY166" fmla="*/ 807582 h 2434467"/>
              <a:gd name="connsiteX167" fmla="*/ 3347749 w 4720624"/>
              <a:gd name="connsiteY167" fmla="*/ 966332 h 2434467"/>
              <a:gd name="connsiteX168" fmla="*/ 3328699 w 4720624"/>
              <a:gd name="connsiteY168" fmla="*/ 1029832 h 2434467"/>
              <a:gd name="connsiteX169" fmla="*/ 3004849 w 4720624"/>
              <a:gd name="connsiteY169" fmla="*/ 1036182 h 2434467"/>
              <a:gd name="connsiteX170" fmla="*/ 2998499 w 4720624"/>
              <a:gd name="connsiteY170" fmla="*/ 947282 h 2434467"/>
              <a:gd name="connsiteX171" fmla="*/ 2922299 w 4720624"/>
              <a:gd name="connsiteY171" fmla="*/ 883782 h 2434467"/>
              <a:gd name="connsiteX172" fmla="*/ 2954049 w 4720624"/>
              <a:gd name="connsiteY172" fmla="*/ 1023482 h 2434467"/>
              <a:gd name="connsiteX173" fmla="*/ 2954049 w 4720624"/>
              <a:gd name="connsiteY173" fmla="*/ 1055232 h 2434467"/>
              <a:gd name="connsiteX174" fmla="*/ 2928649 w 4720624"/>
              <a:gd name="connsiteY174" fmla="*/ 1175882 h 2434467"/>
              <a:gd name="connsiteX175" fmla="*/ 2763549 w 4720624"/>
              <a:gd name="connsiteY175" fmla="*/ 1017132 h 2434467"/>
              <a:gd name="connsiteX176" fmla="*/ 2769899 w 4720624"/>
              <a:gd name="connsiteY176" fmla="*/ 1086982 h 2434467"/>
              <a:gd name="connsiteX177" fmla="*/ 2757199 w 4720624"/>
              <a:gd name="connsiteY177" fmla="*/ 1175882 h 2434467"/>
              <a:gd name="connsiteX178" fmla="*/ 2528599 w 4720624"/>
              <a:gd name="connsiteY178" fmla="*/ 1207632 h 2434467"/>
              <a:gd name="connsiteX179" fmla="*/ 2338099 w 4720624"/>
              <a:gd name="connsiteY179" fmla="*/ 1283832 h 2434467"/>
              <a:gd name="connsiteX180" fmla="*/ 2420649 w 4720624"/>
              <a:gd name="connsiteY180" fmla="*/ 947282 h 2434467"/>
              <a:gd name="connsiteX181" fmla="*/ 2319049 w 4720624"/>
              <a:gd name="connsiteY181" fmla="*/ 1061582 h 2434467"/>
              <a:gd name="connsiteX182" fmla="*/ 2179349 w 4720624"/>
              <a:gd name="connsiteY182" fmla="*/ 998082 h 2434467"/>
              <a:gd name="connsiteX183" fmla="*/ 2287299 w 4720624"/>
              <a:gd name="connsiteY183" fmla="*/ 1106032 h 2434467"/>
              <a:gd name="connsiteX184" fmla="*/ 2242849 w 4720624"/>
              <a:gd name="connsiteY184" fmla="*/ 1201282 h 2434467"/>
              <a:gd name="connsiteX185" fmla="*/ 2160299 w 4720624"/>
              <a:gd name="connsiteY185" fmla="*/ 1201282 h 2434467"/>
              <a:gd name="connsiteX186" fmla="*/ 2147599 w 4720624"/>
              <a:gd name="connsiteY186" fmla="*/ 1258432 h 2434467"/>
              <a:gd name="connsiteX187" fmla="*/ 2052349 w 4720624"/>
              <a:gd name="connsiteY187" fmla="*/ 1252082 h 2434467"/>
              <a:gd name="connsiteX188" fmla="*/ 1976149 w 4720624"/>
              <a:gd name="connsiteY188" fmla="*/ 1112382 h 2434467"/>
              <a:gd name="connsiteX189" fmla="*/ 1931699 w 4720624"/>
              <a:gd name="connsiteY189" fmla="*/ 1074282 h 2434467"/>
              <a:gd name="connsiteX190" fmla="*/ 1906299 w 4720624"/>
              <a:gd name="connsiteY190" fmla="*/ 902832 h 2434467"/>
              <a:gd name="connsiteX191" fmla="*/ 1874549 w 4720624"/>
              <a:gd name="connsiteY191" fmla="*/ 1144132 h 2434467"/>
              <a:gd name="connsiteX192" fmla="*/ 1950749 w 4720624"/>
              <a:gd name="connsiteY192" fmla="*/ 1258432 h 2434467"/>
              <a:gd name="connsiteX193" fmla="*/ 1677699 w 4720624"/>
              <a:gd name="connsiteY193" fmla="*/ 1379082 h 2434467"/>
              <a:gd name="connsiteX194" fmla="*/ 1664999 w 4720624"/>
              <a:gd name="connsiteY194" fmla="*/ 1271132 h 2434467"/>
              <a:gd name="connsiteX195" fmla="*/ 1550699 w 4720624"/>
              <a:gd name="connsiteY195" fmla="*/ 1207632 h 2434467"/>
              <a:gd name="connsiteX196" fmla="*/ 1563399 w 4720624"/>
              <a:gd name="connsiteY196" fmla="*/ 1264782 h 2434467"/>
              <a:gd name="connsiteX197" fmla="*/ 1563399 w 4720624"/>
              <a:gd name="connsiteY197" fmla="*/ 1353682 h 2434467"/>
              <a:gd name="connsiteX198" fmla="*/ 1334799 w 4720624"/>
              <a:gd name="connsiteY198" fmla="*/ 1417182 h 2434467"/>
              <a:gd name="connsiteX199" fmla="*/ 1309399 w 4720624"/>
              <a:gd name="connsiteY199" fmla="*/ 1537832 h 2434467"/>
              <a:gd name="connsiteX200" fmla="*/ 1226849 w 4720624"/>
              <a:gd name="connsiteY200" fmla="*/ 1582282 h 2434467"/>
              <a:gd name="connsiteX201" fmla="*/ 1195099 w 4720624"/>
              <a:gd name="connsiteY201" fmla="*/ 1448932 h 2434467"/>
              <a:gd name="connsiteX202" fmla="*/ 1074449 w 4720624"/>
              <a:gd name="connsiteY202" fmla="*/ 1404482 h 2434467"/>
              <a:gd name="connsiteX203" fmla="*/ 1044073 w 4720624"/>
              <a:gd name="connsiteY203" fmla="*/ 1300726 h 2434467"/>
              <a:gd name="connsiteX204" fmla="*/ 979551 w 4720624"/>
              <a:gd name="connsiteY204" fmla="*/ 1199061 h 2434467"/>
              <a:gd name="connsiteX205" fmla="*/ 884301 w 4720624"/>
              <a:gd name="connsiteY205" fmla="*/ 1033961 h 2434467"/>
              <a:gd name="connsiteX206" fmla="*/ 814099 w 4720624"/>
              <a:gd name="connsiteY206" fmla="*/ 959982 h 2434467"/>
              <a:gd name="connsiteX207" fmla="*/ 751973 w 4720624"/>
              <a:gd name="connsiteY207" fmla="*/ 868926 h 2434467"/>
              <a:gd name="connsiteX208" fmla="*/ 629949 w 4720624"/>
              <a:gd name="connsiteY208" fmla="*/ 737732 h 2434467"/>
              <a:gd name="connsiteX209" fmla="*/ 617249 w 4720624"/>
              <a:gd name="connsiteY209" fmla="*/ 820282 h 2434467"/>
              <a:gd name="connsiteX210" fmla="*/ 490249 w 4720624"/>
              <a:gd name="connsiteY210" fmla="*/ 839332 h 2434467"/>
              <a:gd name="connsiteX211" fmla="*/ 483899 w 4720624"/>
              <a:gd name="connsiteY211" fmla="*/ 750432 h 2434467"/>
              <a:gd name="connsiteX212" fmla="*/ 166399 w 4720624"/>
              <a:gd name="connsiteY212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516156 w 4720624"/>
              <a:gd name="connsiteY2" fmla="*/ 1063175 h 2434467"/>
              <a:gd name="connsiteX3" fmla="*/ 738406 w 4720624"/>
              <a:gd name="connsiteY3" fmla="*/ 1310825 h 2434467"/>
              <a:gd name="connsiteX4" fmla="*/ 770001 w 4720624"/>
              <a:gd name="connsiteY4" fmla="*/ 1402261 h 2434467"/>
              <a:gd name="connsiteX5" fmla="*/ 953799 w 4720624"/>
              <a:gd name="connsiteY5" fmla="*/ 1537832 h 2434467"/>
              <a:gd name="connsiteX6" fmla="*/ 896650 w 4720624"/>
              <a:gd name="connsiteY6" fmla="*/ 1575932 h 2434467"/>
              <a:gd name="connsiteX7" fmla="*/ 782350 w 4720624"/>
              <a:gd name="connsiteY7" fmla="*/ 1620382 h 2434467"/>
              <a:gd name="connsiteX8" fmla="*/ 712500 w 4720624"/>
              <a:gd name="connsiteY8" fmla="*/ 1702932 h 2434467"/>
              <a:gd name="connsiteX9" fmla="*/ 737900 w 4720624"/>
              <a:gd name="connsiteY9" fmla="*/ 1690232 h 2434467"/>
              <a:gd name="connsiteX10" fmla="*/ 509299 w 4720624"/>
              <a:gd name="connsiteY10" fmla="*/ 1702932 h 2434467"/>
              <a:gd name="connsiteX11" fmla="*/ 306099 w 4720624"/>
              <a:gd name="connsiteY11" fmla="*/ 1887082 h 2434467"/>
              <a:gd name="connsiteX12" fmla="*/ 1299 w 4720624"/>
              <a:gd name="connsiteY12" fmla="*/ 2071232 h 2434467"/>
              <a:gd name="connsiteX13" fmla="*/ 236601 w 4720624"/>
              <a:gd name="connsiteY13" fmla="*/ 2094411 h 2434467"/>
              <a:gd name="connsiteX14" fmla="*/ 560100 w 4720624"/>
              <a:gd name="connsiteY14" fmla="*/ 2001382 h 2434467"/>
              <a:gd name="connsiteX15" fmla="*/ 807749 w 4720624"/>
              <a:gd name="connsiteY15" fmla="*/ 1855332 h 2434467"/>
              <a:gd name="connsiteX16" fmla="*/ 928750 w 4720624"/>
              <a:gd name="connsiteY16" fmla="*/ 1834061 h 2434467"/>
              <a:gd name="connsiteX17" fmla="*/ 1176049 w 4720624"/>
              <a:gd name="connsiteY17" fmla="*/ 1817232 h 2434467"/>
              <a:gd name="connsiteX18" fmla="*/ 1157000 w 4720624"/>
              <a:gd name="connsiteY18" fmla="*/ 1950582 h 2434467"/>
              <a:gd name="connsiteX19" fmla="*/ 1125600 w 4720624"/>
              <a:gd name="connsiteY19" fmla="*/ 2043611 h 2434467"/>
              <a:gd name="connsiteX20" fmla="*/ 1068450 w 4720624"/>
              <a:gd name="connsiteY20" fmla="*/ 2113461 h 2434467"/>
              <a:gd name="connsiteX21" fmla="*/ 1220499 w 4720624"/>
              <a:gd name="connsiteY21" fmla="*/ 2166482 h 2434467"/>
              <a:gd name="connsiteX22" fmla="*/ 1290700 w 4720624"/>
              <a:gd name="connsiteY22" fmla="*/ 2005511 h 2434467"/>
              <a:gd name="connsiteX23" fmla="*/ 1430049 w 4720624"/>
              <a:gd name="connsiteY23" fmla="*/ 1715632 h 2434467"/>
              <a:gd name="connsiteX24" fmla="*/ 1538350 w 4720624"/>
              <a:gd name="connsiteY24" fmla="*/ 1942011 h 2434467"/>
              <a:gd name="connsiteX25" fmla="*/ 1582449 w 4720624"/>
              <a:gd name="connsiteY25" fmla="*/ 2109332 h 2434467"/>
              <a:gd name="connsiteX26" fmla="*/ 1614200 w 4720624"/>
              <a:gd name="connsiteY26" fmla="*/ 2033132 h 2434467"/>
              <a:gd name="connsiteX27" fmla="*/ 1614200 w 4720624"/>
              <a:gd name="connsiteY27" fmla="*/ 1823582 h 2434467"/>
              <a:gd name="connsiteX28" fmla="*/ 1658649 w 4720624"/>
              <a:gd name="connsiteY28" fmla="*/ 1721982 h 2434467"/>
              <a:gd name="connsiteX29" fmla="*/ 1830099 w 4720624"/>
              <a:gd name="connsiteY29" fmla="*/ 1753732 h 2434467"/>
              <a:gd name="connsiteX30" fmla="*/ 2160299 w 4720624"/>
              <a:gd name="connsiteY30" fmla="*/ 1728332 h 2434467"/>
              <a:gd name="connsiteX31" fmla="*/ 2414299 w 4720624"/>
              <a:gd name="connsiteY31" fmla="*/ 1518782 h 2434467"/>
              <a:gd name="connsiteX32" fmla="*/ 2415673 w 4720624"/>
              <a:gd name="connsiteY32" fmla="*/ 1681726 h 2434467"/>
              <a:gd name="connsiteX33" fmla="*/ 2428373 w 4720624"/>
              <a:gd name="connsiteY33" fmla="*/ 1827776 h 2434467"/>
              <a:gd name="connsiteX34" fmla="*/ 2434723 w 4720624"/>
              <a:gd name="connsiteY34" fmla="*/ 1929376 h 2434467"/>
              <a:gd name="connsiteX35" fmla="*/ 2376199 w 4720624"/>
              <a:gd name="connsiteY35" fmla="*/ 2090282 h 2434467"/>
              <a:gd name="connsiteX36" fmla="*/ 2566699 w 4720624"/>
              <a:gd name="connsiteY36" fmla="*/ 2014082 h 2434467"/>
              <a:gd name="connsiteX37" fmla="*/ 2534950 w 4720624"/>
              <a:gd name="connsiteY37" fmla="*/ 1912482 h 2434467"/>
              <a:gd name="connsiteX38" fmla="*/ 2617500 w 4720624"/>
              <a:gd name="connsiteY38" fmla="*/ 1741032 h 2434467"/>
              <a:gd name="connsiteX39" fmla="*/ 2630199 w 4720624"/>
              <a:gd name="connsiteY39" fmla="*/ 1633082 h 2434467"/>
              <a:gd name="connsiteX40" fmla="*/ 2733173 w 4720624"/>
              <a:gd name="connsiteY40" fmla="*/ 1662676 h 2434467"/>
              <a:gd name="connsiteX41" fmla="*/ 2922299 w 4720624"/>
              <a:gd name="connsiteY41" fmla="*/ 1779132 h 2434467"/>
              <a:gd name="connsiteX42" fmla="*/ 2941349 w 4720624"/>
              <a:gd name="connsiteY42" fmla="*/ 1925182 h 2434467"/>
              <a:gd name="connsiteX43" fmla="*/ 3036599 w 4720624"/>
              <a:gd name="connsiteY43" fmla="*/ 1728332 h 2434467"/>
              <a:gd name="connsiteX44" fmla="*/ 3106449 w 4720624"/>
              <a:gd name="connsiteY44" fmla="*/ 1709282 h 2434467"/>
              <a:gd name="connsiteX45" fmla="*/ 3036599 w 4720624"/>
              <a:gd name="connsiteY45" fmla="*/ 1474332 h 2434467"/>
              <a:gd name="connsiteX46" fmla="*/ 3190373 w 4720624"/>
              <a:gd name="connsiteY46" fmla="*/ 1516626 h 2434467"/>
              <a:gd name="connsiteX47" fmla="*/ 3233449 w 4720624"/>
              <a:gd name="connsiteY47" fmla="*/ 1448932 h 2434467"/>
              <a:gd name="connsiteX48" fmla="*/ 3222123 w 4720624"/>
              <a:gd name="connsiteY48" fmla="*/ 1573776 h 2434467"/>
              <a:gd name="connsiteX49" fmla="*/ 3277899 w 4720624"/>
              <a:gd name="connsiteY49" fmla="*/ 1677532 h 2434467"/>
              <a:gd name="connsiteX50" fmla="*/ 3328699 w 4720624"/>
              <a:gd name="connsiteY50" fmla="*/ 1607682 h 2434467"/>
              <a:gd name="connsiteX51" fmla="*/ 3366799 w 4720624"/>
              <a:gd name="connsiteY51" fmla="*/ 1487032 h 2434467"/>
              <a:gd name="connsiteX52" fmla="*/ 3525549 w 4720624"/>
              <a:gd name="connsiteY52" fmla="*/ 1537832 h 2434467"/>
              <a:gd name="connsiteX53" fmla="*/ 3462049 w 4720624"/>
              <a:gd name="connsiteY53" fmla="*/ 1715632 h 2434467"/>
              <a:gd name="connsiteX54" fmla="*/ 3544599 w 4720624"/>
              <a:gd name="connsiteY54" fmla="*/ 1709282 h 2434467"/>
              <a:gd name="connsiteX55" fmla="*/ 3495173 w 4720624"/>
              <a:gd name="connsiteY55" fmla="*/ 1954776 h 2434467"/>
              <a:gd name="connsiteX56" fmla="*/ 3322349 w 4720624"/>
              <a:gd name="connsiteY56" fmla="*/ 2090282 h 2434467"/>
              <a:gd name="connsiteX57" fmla="*/ 3608099 w 4720624"/>
              <a:gd name="connsiteY57" fmla="*/ 2033132 h 2434467"/>
              <a:gd name="connsiteX58" fmla="*/ 3665250 w 4720624"/>
              <a:gd name="connsiteY58" fmla="*/ 2141083 h 2434467"/>
              <a:gd name="connsiteX59" fmla="*/ 3563650 w 4720624"/>
              <a:gd name="connsiteY59" fmla="*/ 2337932 h 2434467"/>
              <a:gd name="connsiteX60" fmla="*/ 3526055 w 4720624"/>
              <a:gd name="connsiteY60" fmla="*/ 2428425 h 2434467"/>
              <a:gd name="connsiteX61" fmla="*/ 3671599 w 4720624"/>
              <a:gd name="connsiteY61" fmla="*/ 2395082 h 2434467"/>
              <a:gd name="connsiteX62" fmla="*/ 3741450 w 4720624"/>
              <a:gd name="connsiteY62" fmla="*/ 2268081 h 2434467"/>
              <a:gd name="connsiteX63" fmla="*/ 3912899 w 4720624"/>
              <a:gd name="connsiteY63" fmla="*/ 2433182 h 2434467"/>
              <a:gd name="connsiteX64" fmla="*/ 3868450 w 4720624"/>
              <a:gd name="connsiteY64" fmla="*/ 2160131 h 2434467"/>
              <a:gd name="connsiteX65" fmla="*/ 4058950 w 4720624"/>
              <a:gd name="connsiteY65" fmla="*/ 2179181 h 2434467"/>
              <a:gd name="connsiteX66" fmla="*/ 3982750 w 4720624"/>
              <a:gd name="connsiteY66" fmla="*/ 2020433 h 2434467"/>
              <a:gd name="connsiteX67" fmla="*/ 3899788 w 4720624"/>
              <a:gd name="connsiteY67" fmla="*/ 1995911 h 2434467"/>
              <a:gd name="connsiteX68" fmla="*/ 3906550 w 4720624"/>
              <a:gd name="connsiteY68" fmla="*/ 1925181 h 2434467"/>
              <a:gd name="connsiteX69" fmla="*/ 3881150 w 4720624"/>
              <a:gd name="connsiteY69" fmla="*/ 1906131 h 2434467"/>
              <a:gd name="connsiteX70" fmla="*/ 3906550 w 4720624"/>
              <a:gd name="connsiteY70" fmla="*/ 1817232 h 2434467"/>
              <a:gd name="connsiteX71" fmla="*/ 3855338 w 4720624"/>
              <a:gd name="connsiteY71" fmla="*/ 1735561 h 2434467"/>
              <a:gd name="connsiteX72" fmla="*/ 3773200 w 4720624"/>
              <a:gd name="connsiteY72" fmla="*/ 1721982 h 2434467"/>
              <a:gd name="connsiteX73" fmla="*/ 3951000 w 4720624"/>
              <a:gd name="connsiteY73" fmla="*/ 1626732 h 2434467"/>
              <a:gd name="connsiteX74" fmla="*/ 3741955 w 4720624"/>
              <a:gd name="connsiteY74" fmla="*/ 1526725 h 2434467"/>
              <a:gd name="connsiteX75" fmla="*/ 3766850 w 4720624"/>
              <a:gd name="connsiteY75" fmla="*/ 1467983 h 2434467"/>
              <a:gd name="connsiteX76" fmla="*/ 3696999 w 4720624"/>
              <a:gd name="connsiteY76" fmla="*/ 1379082 h 2434467"/>
              <a:gd name="connsiteX77" fmla="*/ 3887499 w 4720624"/>
              <a:gd name="connsiteY77" fmla="*/ 1264782 h 2434467"/>
              <a:gd name="connsiteX78" fmla="*/ 3887499 w 4720624"/>
              <a:gd name="connsiteY78" fmla="*/ 1099682 h 2434467"/>
              <a:gd name="connsiteX79" fmla="*/ 4065299 w 4720624"/>
              <a:gd name="connsiteY79" fmla="*/ 1264782 h 2434467"/>
              <a:gd name="connsiteX80" fmla="*/ 4141499 w 4720624"/>
              <a:gd name="connsiteY80" fmla="*/ 1029832 h 2434467"/>
              <a:gd name="connsiteX81" fmla="*/ 4243099 w 4720624"/>
              <a:gd name="connsiteY81" fmla="*/ 1144132 h 2434467"/>
              <a:gd name="connsiteX82" fmla="*/ 4236749 w 4720624"/>
              <a:gd name="connsiteY82" fmla="*/ 1296532 h 2434467"/>
              <a:gd name="connsiteX83" fmla="*/ 4376449 w 4720624"/>
              <a:gd name="connsiteY83" fmla="*/ 1239382 h 2434467"/>
              <a:gd name="connsiteX84" fmla="*/ 4384173 w 4720624"/>
              <a:gd name="connsiteY84" fmla="*/ 1332476 h 2434467"/>
              <a:gd name="connsiteX85" fmla="*/ 4314323 w 4720624"/>
              <a:gd name="connsiteY85" fmla="*/ 1472176 h 2434467"/>
              <a:gd name="connsiteX86" fmla="*/ 4236749 w 4720624"/>
              <a:gd name="connsiteY86" fmla="*/ 1518782 h 2434467"/>
              <a:gd name="connsiteX87" fmla="*/ 4434105 w 4720624"/>
              <a:gd name="connsiteY87" fmla="*/ 1501325 h 2434467"/>
              <a:gd name="connsiteX88" fmla="*/ 4579649 w 4720624"/>
              <a:gd name="connsiteY88" fmla="*/ 1455282 h 2434467"/>
              <a:gd name="connsiteX89" fmla="*/ 4637305 w 4720624"/>
              <a:gd name="connsiteY89" fmla="*/ 1380675 h 2434467"/>
              <a:gd name="connsiteX90" fmla="*/ 4719856 w 4720624"/>
              <a:gd name="connsiteY90" fmla="*/ 1253675 h 2434467"/>
              <a:gd name="connsiteX91" fmla="*/ 4655849 w 4720624"/>
              <a:gd name="connsiteY91" fmla="*/ 1112382 h 2434467"/>
              <a:gd name="connsiteX92" fmla="*/ 4662199 w 4720624"/>
              <a:gd name="connsiteY92" fmla="*/ 617082 h 2434467"/>
              <a:gd name="connsiteX93" fmla="*/ 4579649 w 4720624"/>
              <a:gd name="connsiteY93" fmla="*/ 432932 h 2434467"/>
              <a:gd name="connsiteX94" fmla="*/ 4490749 w 4720624"/>
              <a:gd name="connsiteY94" fmla="*/ 610732 h 2434467"/>
              <a:gd name="connsiteX95" fmla="*/ 4338349 w 4720624"/>
              <a:gd name="connsiteY95" fmla="*/ 578982 h 2434467"/>
              <a:gd name="connsiteX96" fmla="*/ 4409573 w 4720624"/>
              <a:gd name="connsiteY96" fmla="*/ 456176 h 2434467"/>
              <a:gd name="connsiteX97" fmla="*/ 4401849 w 4720624"/>
              <a:gd name="connsiteY97" fmla="*/ 331332 h 2434467"/>
              <a:gd name="connsiteX98" fmla="*/ 4262149 w 4720624"/>
              <a:gd name="connsiteY98" fmla="*/ 439282 h 2434467"/>
              <a:gd name="connsiteX99" fmla="*/ 4147849 w 4720624"/>
              <a:gd name="connsiteY99" fmla="*/ 591682 h 2434467"/>
              <a:gd name="connsiteX100" fmla="*/ 4160549 w 4720624"/>
              <a:gd name="connsiteY100" fmla="*/ 509132 h 2434467"/>
              <a:gd name="connsiteX101" fmla="*/ 4147849 w 4720624"/>
              <a:gd name="connsiteY101" fmla="*/ 394832 h 2434467"/>
              <a:gd name="connsiteX102" fmla="*/ 4128799 w 4720624"/>
              <a:gd name="connsiteY102" fmla="*/ 331332 h 2434467"/>
              <a:gd name="connsiteX103" fmla="*/ 4033549 w 4720624"/>
              <a:gd name="connsiteY103" fmla="*/ 426582 h 2434467"/>
              <a:gd name="connsiteX104" fmla="*/ 3887499 w 4720624"/>
              <a:gd name="connsiteY104" fmla="*/ 267832 h 2434467"/>
              <a:gd name="connsiteX105" fmla="*/ 3938299 w 4720624"/>
              <a:gd name="connsiteY105" fmla="*/ 458332 h 2434467"/>
              <a:gd name="connsiteX106" fmla="*/ 3925599 w 4720624"/>
              <a:gd name="connsiteY106" fmla="*/ 585332 h 2434467"/>
              <a:gd name="connsiteX107" fmla="*/ 3887499 w 4720624"/>
              <a:gd name="connsiteY107" fmla="*/ 648832 h 2434467"/>
              <a:gd name="connsiteX108" fmla="*/ 3798599 w 4720624"/>
              <a:gd name="connsiteY108" fmla="*/ 610732 h 2434467"/>
              <a:gd name="connsiteX109" fmla="*/ 3792249 w 4720624"/>
              <a:gd name="connsiteY109" fmla="*/ 502782 h 2434467"/>
              <a:gd name="connsiteX110" fmla="*/ 3716049 w 4720624"/>
              <a:gd name="connsiteY110" fmla="*/ 451982 h 2434467"/>
              <a:gd name="connsiteX111" fmla="*/ 3658899 w 4720624"/>
              <a:gd name="connsiteY111" fmla="*/ 483732 h 2434467"/>
              <a:gd name="connsiteX112" fmla="*/ 3709699 w 4720624"/>
              <a:gd name="connsiteY112" fmla="*/ 572632 h 2434467"/>
              <a:gd name="connsiteX113" fmla="*/ 3690649 w 4720624"/>
              <a:gd name="connsiteY113" fmla="*/ 585332 h 2434467"/>
              <a:gd name="connsiteX114" fmla="*/ 3627149 w 4720624"/>
              <a:gd name="connsiteY114" fmla="*/ 566282 h 2434467"/>
              <a:gd name="connsiteX115" fmla="*/ 3595399 w 4720624"/>
              <a:gd name="connsiteY115" fmla="*/ 471032 h 2434467"/>
              <a:gd name="connsiteX116" fmla="*/ 3671599 w 4720624"/>
              <a:gd name="connsiteY116" fmla="*/ 337682 h 2434467"/>
              <a:gd name="connsiteX117" fmla="*/ 3525549 w 4720624"/>
              <a:gd name="connsiteY117" fmla="*/ 331332 h 2434467"/>
              <a:gd name="connsiteX118" fmla="*/ 3646199 w 4720624"/>
              <a:gd name="connsiteY118" fmla="*/ 255132 h 2434467"/>
              <a:gd name="connsiteX119" fmla="*/ 3690649 w 4720624"/>
              <a:gd name="connsiteY119" fmla="*/ 134482 h 2434467"/>
              <a:gd name="connsiteX120" fmla="*/ 3653056 w 4720624"/>
              <a:gd name="connsiteY120" fmla="*/ 47175 h 2434467"/>
              <a:gd name="connsiteX121" fmla="*/ 3557299 w 4720624"/>
              <a:gd name="connsiteY121" fmla="*/ 109082 h 2434467"/>
              <a:gd name="connsiteX122" fmla="*/ 3481099 w 4720624"/>
              <a:gd name="connsiteY122" fmla="*/ 197982 h 2434467"/>
              <a:gd name="connsiteX123" fmla="*/ 3455699 w 4720624"/>
              <a:gd name="connsiteY123" fmla="*/ 153532 h 2434467"/>
              <a:gd name="connsiteX124" fmla="*/ 3379499 w 4720624"/>
              <a:gd name="connsiteY124" fmla="*/ 153532 h 2434467"/>
              <a:gd name="connsiteX125" fmla="*/ 3379499 w 4720624"/>
              <a:gd name="connsiteY125" fmla="*/ 223382 h 2434467"/>
              <a:gd name="connsiteX126" fmla="*/ 3290599 w 4720624"/>
              <a:gd name="connsiteY126" fmla="*/ 96382 h 2434467"/>
              <a:gd name="connsiteX127" fmla="*/ 3182649 w 4720624"/>
              <a:gd name="connsiteY127" fmla="*/ 45582 h 2434467"/>
              <a:gd name="connsiteX128" fmla="*/ 3208556 w 4720624"/>
              <a:gd name="connsiteY128" fmla="*/ 180525 h 2434467"/>
              <a:gd name="connsiteX129" fmla="*/ 3284249 w 4720624"/>
              <a:gd name="connsiteY129" fmla="*/ 286882 h 2434467"/>
              <a:gd name="connsiteX130" fmla="*/ 3144549 w 4720624"/>
              <a:gd name="connsiteY130" fmla="*/ 236082 h 2434467"/>
              <a:gd name="connsiteX131" fmla="*/ 3074699 w 4720624"/>
              <a:gd name="connsiteY131" fmla="*/ 242432 h 2434467"/>
              <a:gd name="connsiteX132" fmla="*/ 3011199 w 4720624"/>
              <a:gd name="connsiteY132" fmla="*/ 312282 h 2434467"/>
              <a:gd name="connsiteX133" fmla="*/ 2763549 w 4720624"/>
              <a:gd name="connsiteY133" fmla="*/ 331332 h 2434467"/>
              <a:gd name="connsiteX134" fmla="*/ 2814349 w 4720624"/>
              <a:gd name="connsiteY134" fmla="*/ 236082 h 2434467"/>
              <a:gd name="connsiteX135" fmla="*/ 2636549 w 4720624"/>
              <a:gd name="connsiteY135" fmla="*/ 229732 h 2434467"/>
              <a:gd name="connsiteX136" fmla="*/ 2452399 w 4720624"/>
              <a:gd name="connsiteY136" fmla="*/ 255132 h 2434467"/>
              <a:gd name="connsiteX137" fmla="*/ 2490499 w 4720624"/>
              <a:gd name="connsiteY137" fmla="*/ 159882 h 2434467"/>
              <a:gd name="connsiteX138" fmla="*/ 2319049 w 4720624"/>
              <a:gd name="connsiteY138" fmla="*/ 70982 h 2434467"/>
              <a:gd name="connsiteX139" fmla="*/ 2115849 w 4720624"/>
              <a:gd name="connsiteY139" fmla="*/ 1132 h 2434467"/>
              <a:gd name="connsiteX140" fmla="*/ 1518949 w 4720624"/>
              <a:gd name="connsiteY140" fmla="*/ 128132 h 2434467"/>
              <a:gd name="connsiteX141" fmla="*/ 1817399 w 4720624"/>
              <a:gd name="connsiteY141" fmla="*/ 178932 h 2434467"/>
              <a:gd name="connsiteX142" fmla="*/ 2134899 w 4720624"/>
              <a:gd name="connsiteY142" fmla="*/ 128132 h 2434467"/>
              <a:gd name="connsiteX143" fmla="*/ 2287299 w 4720624"/>
              <a:gd name="connsiteY143" fmla="*/ 197982 h 2434467"/>
              <a:gd name="connsiteX144" fmla="*/ 2287299 w 4720624"/>
              <a:gd name="connsiteY144" fmla="*/ 305932 h 2434467"/>
              <a:gd name="connsiteX145" fmla="*/ 2223799 w 4720624"/>
              <a:gd name="connsiteY145" fmla="*/ 305932 h 2434467"/>
              <a:gd name="connsiteX146" fmla="*/ 2141249 w 4720624"/>
              <a:gd name="connsiteY146" fmla="*/ 420232 h 2434467"/>
              <a:gd name="connsiteX147" fmla="*/ 2217449 w 4720624"/>
              <a:gd name="connsiteY147" fmla="*/ 420232 h 2434467"/>
              <a:gd name="connsiteX148" fmla="*/ 2363499 w 4720624"/>
              <a:gd name="connsiteY148" fmla="*/ 318632 h 2434467"/>
              <a:gd name="connsiteX149" fmla="*/ 2388899 w 4720624"/>
              <a:gd name="connsiteY149" fmla="*/ 502782 h 2434467"/>
              <a:gd name="connsiteX150" fmla="*/ 2433349 w 4720624"/>
              <a:gd name="connsiteY150" fmla="*/ 426582 h 2434467"/>
              <a:gd name="connsiteX151" fmla="*/ 2458749 w 4720624"/>
              <a:gd name="connsiteY151" fmla="*/ 363082 h 2434467"/>
              <a:gd name="connsiteX152" fmla="*/ 2623849 w 4720624"/>
              <a:gd name="connsiteY152" fmla="*/ 451982 h 2434467"/>
              <a:gd name="connsiteX153" fmla="*/ 2579399 w 4720624"/>
              <a:gd name="connsiteY153" fmla="*/ 566282 h 2434467"/>
              <a:gd name="connsiteX154" fmla="*/ 2680999 w 4720624"/>
              <a:gd name="connsiteY154" fmla="*/ 528182 h 2434467"/>
              <a:gd name="connsiteX155" fmla="*/ 2820699 w 4720624"/>
              <a:gd name="connsiteY155" fmla="*/ 528182 h 2434467"/>
              <a:gd name="connsiteX156" fmla="*/ 2706399 w 4720624"/>
              <a:gd name="connsiteY156" fmla="*/ 648832 h 2434467"/>
              <a:gd name="connsiteX157" fmla="*/ 2661949 w 4720624"/>
              <a:gd name="connsiteY157" fmla="*/ 718682 h 2434467"/>
              <a:gd name="connsiteX158" fmla="*/ 2782599 w 4720624"/>
              <a:gd name="connsiteY158" fmla="*/ 725032 h 2434467"/>
              <a:gd name="connsiteX159" fmla="*/ 2833399 w 4720624"/>
              <a:gd name="connsiteY159" fmla="*/ 693282 h 2434467"/>
              <a:gd name="connsiteX160" fmla="*/ 2903249 w 4720624"/>
              <a:gd name="connsiteY160" fmla="*/ 642482 h 2434467"/>
              <a:gd name="connsiteX161" fmla="*/ 2998499 w 4720624"/>
              <a:gd name="connsiteY161" fmla="*/ 661532 h 2434467"/>
              <a:gd name="connsiteX162" fmla="*/ 3030249 w 4720624"/>
              <a:gd name="connsiteY162" fmla="*/ 623432 h 2434467"/>
              <a:gd name="connsiteX163" fmla="*/ 3138199 w 4720624"/>
              <a:gd name="connsiteY163" fmla="*/ 655182 h 2434467"/>
              <a:gd name="connsiteX164" fmla="*/ 3119149 w 4720624"/>
              <a:gd name="connsiteY164" fmla="*/ 788532 h 2434467"/>
              <a:gd name="connsiteX165" fmla="*/ 3195349 w 4720624"/>
              <a:gd name="connsiteY165" fmla="*/ 686932 h 2434467"/>
              <a:gd name="connsiteX166" fmla="*/ 3252499 w 4720624"/>
              <a:gd name="connsiteY166" fmla="*/ 610732 h 2434467"/>
              <a:gd name="connsiteX167" fmla="*/ 3519199 w 4720624"/>
              <a:gd name="connsiteY167" fmla="*/ 807582 h 2434467"/>
              <a:gd name="connsiteX168" fmla="*/ 3347749 w 4720624"/>
              <a:gd name="connsiteY168" fmla="*/ 966332 h 2434467"/>
              <a:gd name="connsiteX169" fmla="*/ 3328699 w 4720624"/>
              <a:gd name="connsiteY169" fmla="*/ 1029832 h 2434467"/>
              <a:gd name="connsiteX170" fmla="*/ 3004849 w 4720624"/>
              <a:gd name="connsiteY170" fmla="*/ 1036182 h 2434467"/>
              <a:gd name="connsiteX171" fmla="*/ 2998499 w 4720624"/>
              <a:gd name="connsiteY171" fmla="*/ 947282 h 2434467"/>
              <a:gd name="connsiteX172" fmla="*/ 2922299 w 4720624"/>
              <a:gd name="connsiteY172" fmla="*/ 883782 h 2434467"/>
              <a:gd name="connsiteX173" fmla="*/ 2954049 w 4720624"/>
              <a:gd name="connsiteY173" fmla="*/ 1023482 h 2434467"/>
              <a:gd name="connsiteX174" fmla="*/ 2954049 w 4720624"/>
              <a:gd name="connsiteY174" fmla="*/ 1055232 h 2434467"/>
              <a:gd name="connsiteX175" fmla="*/ 2928649 w 4720624"/>
              <a:gd name="connsiteY175" fmla="*/ 1175882 h 2434467"/>
              <a:gd name="connsiteX176" fmla="*/ 2763549 w 4720624"/>
              <a:gd name="connsiteY176" fmla="*/ 1017132 h 2434467"/>
              <a:gd name="connsiteX177" fmla="*/ 2769899 w 4720624"/>
              <a:gd name="connsiteY177" fmla="*/ 1086982 h 2434467"/>
              <a:gd name="connsiteX178" fmla="*/ 2757199 w 4720624"/>
              <a:gd name="connsiteY178" fmla="*/ 1175882 h 2434467"/>
              <a:gd name="connsiteX179" fmla="*/ 2528599 w 4720624"/>
              <a:gd name="connsiteY179" fmla="*/ 1207632 h 2434467"/>
              <a:gd name="connsiteX180" fmla="*/ 2338099 w 4720624"/>
              <a:gd name="connsiteY180" fmla="*/ 1283832 h 2434467"/>
              <a:gd name="connsiteX181" fmla="*/ 2420649 w 4720624"/>
              <a:gd name="connsiteY181" fmla="*/ 947282 h 2434467"/>
              <a:gd name="connsiteX182" fmla="*/ 2319049 w 4720624"/>
              <a:gd name="connsiteY182" fmla="*/ 1061582 h 2434467"/>
              <a:gd name="connsiteX183" fmla="*/ 2179349 w 4720624"/>
              <a:gd name="connsiteY183" fmla="*/ 998082 h 2434467"/>
              <a:gd name="connsiteX184" fmla="*/ 2287299 w 4720624"/>
              <a:gd name="connsiteY184" fmla="*/ 1106032 h 2434467"/>
              <a:gd name="connsiteX185" fmla="*/ 2242849 w 4720624"/>
              <a:gd name="connsiteY185" fmla="*/ 1201282 h 2434467"/>
              <a:gd name="connsiteX186" fmla="*/ 2160299 w 4720624"/>
              <a:gd name="connsiteY186" fmla="*/ 1201282 h 2434467"/>
              <a:gd name="connsiteX187" fmla="*/ 2147599 w 4720624"/>
              <a:gd name="connsiteY187" fmla="*/ 1258432 h 2434467"/>
              <a:gd name="connsiteX188" fmla="*/ 2052349 w 4720624"/>
              <a:gd name="connsiteY188" fmla="*/ 1252082 h 2434467"/>
              <a:gd name="connsiteX189" fmla="*/ 1976149 w 4720624"/>
              <a:gd name="connsiteY189" fmla="*/ 1112382 h 2434467"/>
              <a:gd name="connsiteX190" fmla="*/ 1931699 w 4720624"/>
              <a:gd name="connsiteY190" fmla="*/ 1074282 h 2434467"/>
              <a:gd name="connsiteX191" fmla="*/ 1906299 w 4720624"/>
              <a:gd name="connsiteY191" fmla="*/ 902832 h 2434467"/>
              <a:gd name="connsiteX192" fmla="*/ 1874549 w 4720624"/>
              <a:gd name="connsiteY192" fmla="*/ 1144132 h 2434467"/>
              <a:gd name="connsiteX193" fmla="*/ 1950749 w 4720624"/>
              <a:gd name="connsiteY193" fmla="*/ 1258432 h 2434467"/>
              <a:gd name="connsiteX194" fmla="*/ 1677699 w 4720624"/>
              <a:gd name="connsiteY194" fmla="*/ 1379082 h 2434467"/>
              <a:gd name="connsiteX195" fmla="*/ 1664999 w 4720624"/>
              <a:gd name="connsiteY195" fmla="*/ 1271132 h 2434467"/>
              <a:gd name="connsiteX196" fmla="*/ 1550699 w 4720624"/>
              <a:gd name="connsiteY196" fmla="*/ 1207632 h 2434467"/>
              <a:gd name="connsiteX197" fmla="*/ 1563399 w 4720624"/>
              <a:gd name="connsiteY197" fmla="*/ 1264782 h 2434467"/>
              <a:gd name="connsiteX198" fmla="*/ 1563399 w 4720624"/>
              <a:gd name="connsiteY198" fmla="*/ 1353682 h 2434467"/>
              <a:gd name="connsiteX199" fmla="*/ 1334799 w 4720624"/>
              <a:gd name="connsiteY199" fmla="*/ 1417182 h 2434467"/>
              <a:gd name="connsiteX200" fmla="*/ 1309399 w 4720624"/>
              <a:gd name="connsiteY200" fmla="*/ 1537832 h 2434467"/>
              <a:gd name="connsiteX201" fmla="*/ 1226849 w 4720624"/>
              <a:gd name="connsiteY201" fmla="*/ 1582282 h 2434467"/>
              <a:gd name="connsiteX202" fmla="*/ 1195099 w 4720624"/>
              <a:gd name="connsiteY202" fmla="*/ 1448932 h 2434467"/>
              <a:gd name="connsiteX203" fmla="*/ 1074449 w 4720624"/>
              <a:gd name="connsiteY203" fmla="*/ 1404482 h 2434467"/>
              <a:gd name="connsiteX204" fmla="*/ 1044073 w 4720624"/>
              <a:gd name="connsiteY204" fmla="*/ 1300726 h 2434467"/>
              <a:gd name="connsiteX205" fmla="*/ 979551 w 4720624"/>
              <a:gd name="connsiteY205" fmla="*/ 1199061 h 2434467"/>
              <a:gd name="connsiteX206" fmla="*/ 884301 w 4720624"/>
              <a:gd name="connsiteY206" fmla="*/ 1033961 h 2434467"/>
              <a:gd name="connsiteX207" fmla="*/ 814099 w 4720624"/>
              <a:gd name="connsiteY207" fmla="*/ 959982 h 2434467"/>
              <a:gd name="connsiteX208" fmla="*/ 751973 w 4720624"/>
              <a:gd name="connsiteY208" fmla="*/ 868926 h 2434467"/>
              <a:gd name="connsiteX209" fmla="*/ 629949 w 4720624"/>
              <a:gd name="connsiteY209" fmla="*/ 737732 h 2434467"/>
              <a:gd name="connsiteX210" fmla="*/ 617249 w 4720624"/>
              <a:gd name="connsiteY210" fmla="*/ 820282 h 2434467"/>
              <a:gd name="connsiteX211" fmla="*/ 490249 w 4720624"/>
              <a:gd name="connsiteY211" fmla="*/ 839332 h 2434467"/>
              <a:gd name="connsiteX212" fmla="*/ 483899 w 4720624"/>
              <a:gd name="connsiteY212" fmla="*/ 750432 h 2434467"/>
              <a:gd name="connsiteX213" fmla="*/ 166399 w 4720624"/>
              <a:gd name="connsiteY213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16156 w 4720624"/>
              <a:gd name="connsiteY3" fmla="*/ 10631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16156 w 4720624"/>
              <a:gd name="connsiteY3" fmla="*/ 10631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16156 w 4720624"/>
              <a:gd name="connsiteY3" fmla="*/ 10631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16156 w 4720624"/>
              <a:gd name="connsiteY3" fmla="*/ 10631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60606 w 4720624"/>
              <a:gd name="connsiteY3" fmla="*/ 10631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390023 w 4720624"/>
              <a:gd name="connsiteY2" fmla="*/ 907026 h 2434467"/>
              <a:gd name="connsiteX3" fmla="*/ 541556 w 4720624"/>
              <a:gd name="connsiteY3" fmla="*/ 11139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377323 w 4720624"/>
              <a:gd name="connsiteY1" fmla="*/ 894326 h 2434467"/>
              <a:gd name="connsiteX2" fmla="*/ 447173 w 4720624"/>
              <a:gd name="connsiteY2" fmla="*/ 875276 h 2434467"/>
              <a:gd name="connsiteX3" fmla="*/ 541556 w 4720624"/>
              <a:gd name="connsiteY3" fmla="*/ 11139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41556 w 4720624"/>
              <a:gd name="connsiteY3" fmla="*/ 111397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738406 w 4720624"/>
              <a:gd name="connsiteY4" fmla="*/ 1310825 h 2434467"/>
              <a:gd name="connsiteX5" fmla="*/ 770001 w 4720624"/>
              <a:gd name="connsiteY5" fmla="*/ 1402261 h 2434467"/>
              <a:gd name="connsiteX6" fmla="*/ 953799 w 4720624"/>
              <a:gd name="connsiteY6" fmla="*/ 1537832 h 2434467"/>
              <a:gd name="connsiteX7" fmla="*/ 896650 w 4720624"/>
              <a:gd name="connsiteY7" fmla="*/ 1575932 h 2434467"/>
              <a:gd name="connsiteX8" fmla="*/ 782350 w 4720624"/>
              <a:gd name="connsiteY8" fmla="*/ 1620382 h 2434467"/>
              <a:gd name="connsiteX9" fmla="*/ 712500 w 4720624"/>
              <a:gd name="connsiteY9" fmla="*/ 1702932 h 2434467"/>
              <a:gd name="connsiteX10" fmla="*/ 737900 w 4720624"/>
              <a:gd name="connsiteY10" fmla="*/ 1690232 h 2434467"/>
              <a:gd name="connsiteX11" fmla="*/ 509299 w 4720624"/>
              <a:gd name="connsiteY11" fmla="*/ 1702932 h 2434467"/>
              <a:gd name="connsiteX12" fmla="*/ 306099 w 4720624"/>
              <a:gd name="connsiteY12" fmla="*/ 1887082 h 2434467"/>
              <a:gd name="connsiteX13" fmla="*/ 1299 w 4720624"/>
              <a:gd name="connsiteY13" fmla="*/ 2071232 h 2434467"/>
              <a:gd name="connsiteX14" fmla="*/ 236601 w 4720624"/>
              <a:gd name="connsiteY14" fmla="*/ 2094411 h 2434467"/>
              <a:gd name="connsiteX15" fmla="*/ 560100 w 4720624"/>
              <a:gd name="connsiteY15" fmla="*/ 2001382 h 2434467"/>
              <a:gd name="connsiteX16" fmla="*/ 807749 w 4720624"/>
              <a:gd name="connsiteY16" fmla="*/ 1855332 h 2434467"/>
              <a:gd name="connsiteX17" fmla="*/ 928750 w 4720624"/>
              <a:gd name="connsiteY17" fmla="*/ 1834061 h 2434467"/>
              <a:gd name="connsiteX18" fmla="*/ 1176049 w 4720624"/>
              <a:gd name="connsiteY18" fmla="*/ 1817232 h 2434467"/>
              <a:gd name="connsiteX19" fmla="*/ 1157000 w 4720624"/>
              <a:gd name="connsiteY19" fmla="*/ 1950582 h 2434467"/>
              <a:gd name="connsiteX20" fmla="*/ 1125600 w 4720624"/>
              <a:gd name="connsiteY20" fmla="*/ 2043611 h 2434467"/>
              <a:gd name="connsiteX21" fmla="*/ 1068450 w 4720624"/>
              <a:gd name="connsiteY21" fmla="*/ 2113461 h 2434467"/>
              <a:gd name="connsiteX22" fmla="*/ 1220499 w 4720624"/>
              <a:gd name="connsiteY22" fmla="*/ 2166482 h 2434467"/>
              <a:gd name="connsiteX23" fmla="*/ 1290700 w 4720624"/>
              <a:gd name="connsiteY23" fmla="*/ 2005511 h 2434467"/>
              <a:gd name="connsiteX24" fmla="*/ 1430049 w 4720624"/>
              <a:gd name="connsiteY24" fmla="*/ 1715632 h 2434467"/>
              <a:gd name="connsiteX25" fmla="*/ 1538350 w 4720624"/>
              <a:gd name="connsiteY25" fmla="*/ 1942011 h 2434467"/>
              <a:gd name="connsiteX26" fmla="*/ 1582449 w 4720624"/>
              <a:gd name="connsiteY26" fmla="*/ 2109332 h 2434467"/>
              <a:gd name="connsiteX27" fmla="*/ 1614200 w 4720624"/>
              <a:gd name="connsiteY27" fmla="*/ 2033132 h 2434467"/>
              <a:gd name="connsiteX28" fmla="*/ 1614200 w 4720624"/>
              <a:gd name="connsiteY28" fmla="*/ 1823582 h 2434467"/>
              <a:gd name="connsiteX29" fmla="*/ 1658649 w 4720624"/>
              <a:gd name="connsiteY29" fmla="*/ 1721982 h 2434467"/>
              <a:gd name="connsiteX30" fmla="*/ 1830099 w 4720624"/>
              <a:gd name="connsiteY30" fmla="*/ 1753732 h 2434467"/>
              <a:gd name="connsiteX31" fmla="*/ 2160299 w 4720624"/>
              <a:gd name="connsiteY31" fmla="*/ 1728332 h 2434467"/>
              <a:gd name="connsiteX32" fmla="*/ 2414299 w 4720624"/>
              <a:gd name="connsiteY32" fmla="*/ 1518782 h 2434467"/>
              <a:gd name="connsiteX33" fmla="*/ 2415673 w 4720624"/>
              <a:gd name="connsiteY33" fmla="*/ 1681726 h 2434467"/>
              <a:gd name="connsiteX34" fmla="*/ 2428373 w 4720624"/>
              <a:gd name="connsiteY34" fmla="*/ 1827776 h 2434467"/>
              <a:gd name="connsiteX35" fmla="*/ 2434723 w 4720624"/>
              <a:gd name="connsiteY35" fmla="*/ 1929376 h 2434467"/>
              <a:gd name="connsiteX36" fmla="*/ 2376199 w 4720624"/>
              <a:gd name="connsiteY36" fmla="*/ 2090282 h 2434467"/>
              <a:gd name="connsiteX37" fmla="*/ 2566699 w 4720624"/>
              <a:gd name="connsiteY37" fmla="*/ 2014082 h 2434467"/>
              <a:gd name="connsiteX38" fmla="*/ 2534950 w 4720624"/>
              <a:gd name="connsiteY38" fmla="*/ 1912482 h 2434467"/>
              <a:gd name="connsiteX39" fmla="*/ 2617500 w 4720624"/>
              <a:gd name="connsiteY39" fmla="*/ 1741032 h 2434467"/>
              <a:gd name="connsiteX40" fmla="*/ 2630199 w 4720624"/>
              <a:gd name="connsiteY40" fmla="*/ 1633082 h 2434467"/>
              <a:gd name="connsiteX41" fmla="*/ 2733173 w 4720624"/>
              <a:gd name="connsiteY41" fmla="*/ 1662676 h 2434467"/>
              <a:gd name="connsiteX42" fmla="*/ 2922299 w 4720624"/>
              <a:gd name="connsiteY42" fmla="*/ 1779132 h 2434467"/>
              <a:gd name="connsiteX43" fmla="*/ 2941349 w 4720624"/>
              <a:gd name="connsiteY43" fmla="*/ 1925182 h 2434467"/>
              <a:gd name="connsiteX44" fmla="*/ 3036599 w 4720624"/>
              <a:gd name="connsiteY44" fmla="*/ 1728332 h 2434467"/>
              <a:gd name="connsiteX45" fmla="*/ 3106449 w 4720624"/>
              <a:gd name="connsiteY45" fmla="*/ 1709282 h 2434467"/>
              <a:gd name="connsiteX46" fmla="*/ 3036599 w 4720624"/>
              <a:gd name="connsiteY46" fmla="*/ 1474332 h 2434467"/>
              <a:gd name="connsiteX47" fmla="*/ 3190373 w 4720624"/>
              <a:gd name="connsiteY47" fmla="*/ 1516626 h 2434467"/>
              <a:gd name="connsiteX48" fmla="*/ 3233449 w 4720624"/>
              <a:gd name="connsiteY48" fmla="*/ 1448932 h 2434467"/>
              <a:gd name="connsiteX49" fmla="*/ 3222123 w 4720624"/>
              <a:gd name="connsiteY49" fmla="*/ 1573776 h 2434467"/>
              <a:gd name="connsiteX50" fmla="*/ 3277899 w 4720624"/>
              <a:gd name="connsiteY50" fmla="*/ 1677532 h 2434467"/>
              <a:gd name="connsiteX51" fmla="*/ 3328699 w 4720624"/>
              <a:gd name="connsiteY51" fmla="*/ 1607682 h 2434467"/>
              <a:gd name="connsiteX52" fmla="*/ 3366799 w 4720624"/>
              <a:gd name="connsiteY52" fmla="*/ 1487032 h 2434467"/>
              <a:gd name="connsiteX53" fmla="*/ 3525549 w 4720624"/>
              <a:gd name="connsiteY53" fmla="*/ 1537832 h 2434467"/>
              <a:gd name="connsiteX54" fmla="*/ 3462049 w 4720624"/>
              <a:gd name="connsiteY54" fmla="*/ 1715632 h 2434467"/>
              <a:gd name="connsiteX55" fmla="*/ 3544599 w 4720624"/>
              <a:gd name="connsiteY55" fmla="*/ 1709282 h 2434467"/>
              <a:gd name="connsiteX56" fmla="*/ 3495173 w 4720624"/>
              <a:gd name="connsiteY56" fmla="*/ 1954776 h 2434467"/>
              <a:gd name="connsiteX57" fmla="*/ 3322349 w 4720624"/>
              <a:gd name="connsiteY57" fmla="*/ 2090282 h 2434467"/>
              <a:gd name="connsiteX58" fmla="*/ 3608099 w 4720624"/>
              <a:gd name="connsiteY58" fmla="*/ 2033132 h 2434467"/>
              <a:gd name="connsiteX59" fmla="*/ 3665250 w 4720624"/>
              <a:gd name="connsiteY59" fmla="*/ 2141083 h 2434467"/>
              <a:gd name="connsiteX60" fmla="*/ 3563650 w 4720624"/>
              <a:gd name="connsiteY60" fmla="*/ 2337932 h 2434467"/>
              <a:gd name="connsiteX61" fmla="*/ 3526055 w 4720624"/>
              <a:gd name="connsiteY61" fmla="*/ 2428425 h 2434467"/>
              <a:gd name="connsiteX62" fmla="*/ 3671599 w 4720624"/>
              <a:gd name="connsiteY62" fmla="*/ 2395082 h 2434467"/>
              <a:gd name="connsiteX63" fmla="*/ 3741450 w 4720624"/>
              <a:gd name="connsiteY63" fmla="*/ 2268081 h 2434467"/>
              <a:gd name="connsiteX64" fmla="*/ 3912899 w 4720624"/>
              <a:gd name="connsiteY64" fmla="*/ 2433182 h 2434467"/>
              <a:gd name="connsiteX65" fmla="*/ 3868450 w 4720624"/>
              <a:gd name="connsiteY65" fmla="*/ 2160131 h 2434467"/>
              <a:gd name="connsiteX66" fmla="*/ 4058950 w 4720624"/>
              <a:gd name="connsiteY66" fmla="*/ 2179181 h 2434467"/>
              <a:gd name="connsiteX67" fmla="*/ 3982750 w 4720624"/>
              <a:gd name="connsiteY67" fmla="*/ 2020433 h 2434467"/>
              <a:gd name="connsiteX68" fmla="*/ 3899788 w 4720624"/>
              <a:gd name="connsiteY68" fmla="*/ 1995911 h 2434467"/>
              <a:gd name="connsiteX69" fmla="*/ 3906550 w 4720624"/>
              <a:gd name="connsiteY69" fmla="*/ 1925181 h 2434467"/>
              <a:gd name="connsiteX70" fmla="*/ 3881150 w 4720624"/>
              <a:gd name="connsiteY70" fmla="*/ 1906131 h 2434467"/>
              <a:gd name="connsiteX71" fmla="*/ 3906550 w 4720624"/>
              <a:gd name="connsiteY71" fmla="*/ 1817232 h 2434467"/>
              <a:gd name="connsiteX72" fmla="*/ 3855338 w 4720624"/>
              <a:gd name="connsiteY72" fmla="*/ 1735561 h 2434467"/>
              <a:gd name="connsiteX73" fmla="*/ 3773200 w 4720624"/>
              <a:gd name="connsiteY73" fmla="*/ 1721982 h 2434467"/>
              <a:gd name="connsiteX74" fmla="*/ 3951000 w 4720624"/>
              <a:gd name="connsiteY74" fmla="*/ 1626732 h 2434467"/>
              <a:gd name="connsiteX75" fmla="*/ 3741955 w 4720624"/>
              <a:gd name="connsiteY75" fmla="*/ 1526725 h 2434467"/>
              <a:gd name="connsiteX76" fmla="*/ 3766850 w 4720624"/>
              <a:gd name="connsiteY76" fmla="*/ 1467983 h 2434467"/>
              <a:gd name="connsiteX77" fmla="*/ 3696999 w 4720624"/>
              <a:gd name="connsiteY77" fmla="*/ 1379082 h 2434467"/>
              <a:gd name="connsiteX78" fmla="*/ 3887499 w 4720624"/>
              <a:gd name="connsiteY78" fmla="*/ 1264782 h 2434467"/>
              <a:gd name="connsiteX79" fmla="*/ 3887499 w 4720624"/>
              <a:gd name="connsiteY79" fmla="*/ 1099682 h 2434467"/>
              <a:gd name="connsiteX80" fmla="*/ 4065299 w 4720624"/>
              <a:gd name="connsiteY80" fmla="*/ 1264782 h 2434467"/>
              <a:gd name="connsiteX81" fmla="*/ 4141499 w 4720624"/>
              <a:gd name="connsiteY81" fmla="*/ 1029832 h 2434467"/>
              <a:gd name="connsiteX82" fmla="*/ 4243099 w 4720624"/>
              <a:gd name="connsiteY82" fmla="*/ 1144132 h 2434467"/>
              <a:gd name="connsiteX83" fmla="*/ 4236749 w 4720624"/>
              <a:gd name="connsiteY83" fmla="*/ 1296532 h 2434467"/>
              <a:gd name="connsiteX84" fmla="*/ 4376449 w 4720624"/>
              <a:gd name="connsiteY84" fmla="*/ 1239382 h 2434467"/>
              <a:gd name="connsiteX85" fmla="*/ 4384173 w 4720624"/>
              <a:gd name="connsiteY85" fmla="*/ 1332476 h 2434467"/>
              <a:gd name="connsiteX86" fmla="*/ 4314323 w 4720624"/>
              <a:gd name="connsiteY86" fmla="*/ 1472176 h 2434467"/>
              <a:gd name="connsiteX87" fmla="*/ 4236749 w 4720624"/>
              <a:gd name="connsiteY87" fmla="*/ 1518782 h 2434467"/>
              <a:gd name="connsiteX88" fmla="*/ 4434105 w 4720624"/>
              <a:gd name="connsiteY88" fmla="*/ 1501325 h 2434467"/>
              <a:gd name="connsiteX89" fmla="*/ 4579649 w 4720624"/>
              <a:gd name="connsiteY89" fmla="*/ 1455282 h 2434467"/>
              <a:gd name="connsiteX90" fmla="*/ 4637305 w 4720624"/>
              <a:gd name="connsiteY90" fmla="*/ 1380675 h 2434467"/>
              <a:gd name="connsiteX91" fmla="*/ 4719856 w 4720624"/>
              <a:gd name="connsiteY91" fmla="*/ 1253675 h 2434467"/>
              <a:gd name="connsiteX92" fmla="*/ 4655849 w 4720624"/>
              <a:gd name="connsiteY92" fmla="*/ 1112382 h 2434467"/>
              <a:gd name="connsiteX93" fmla="*/ 4662199 w 4720624"/>
              <a:gd name="connsiteY93" fmla="*/ 617082 h 2434467"/>
              <a:gd name="connsiteX94" fmla="*/ 4579649 w 4720624"/>
              <a:gd name="connsiteY94" fmla="*/ 432932 h 2434467"/>
              <a:gd name="connsiteX95" fmla="*/ 4490749 w 4720624"/>
              <a:gd name="connsiteY95" fmla="*/ 610732 h 2434467"/>
              <a:gd name="connsiteX96" fmla="*/ 4338349 w 4720624"/>
              <a:gd name="connsiteY96" fmla="*/ 578982 h 2434467"/>
              <a:gd name="connsiteX97" fmla="*/ 4409573 w 4720624"/>
              <a:gd name="connsiteY97" fmla="*/ 456176 h 2434467"/>
              <a:gd name="connsiteX98" fmla="*/ 4401849 w 4720624"/>
              <a:gd name="connsiteY98" fmla="*/ 331332 h 2434467"/>
              <a:gd name="connsiteX99" fmla="*/ 4262149 w 4720624"/>
              <a:gd name="connsiteY99" fmla="*/ 439282 h 2434467"/>
              <a:gd name="connsiteX100" fmla="*/ 4147849 w 4720624"/>
              <a:gd name="connsiteY100" fmla="*/ 591682 h 2434467"/>
              <a:gd name="connsiteX101" fmla="*/ 4160549 w 4720624"/>
              <a:gd name="connsiteY101" fmla="*/ 509132 h 2434467"/>
              <a:gd name="connsiteX102" fmla="*/ 4147849 w 4720624"/>
              <a:gd name="connsiteY102" fmla="*/ 394832 h 2434467"/>
              <a:gd name="connsiteX103" fmla="*/ 4128799 w 4720624"/>
              <a:gd name="connsiteY103" fmla="*/ 331332 h 2434467"/>
              <a:gd name="connsiteX104" fmla="*/ 4033549 w 4720624"/>
              <a:gd name="connsiteY104" fmla="*/ 426582 h 2434467"/>
              <a:gd name="connsiteX105" fmla="*/ 3887499 w 4720624"/>
              <a:gd name="connsiteY105" fmla="*/ 267832 h 2434467"/>
              <a:gd name="connsiteX106" fmla="*/ 3938299 w 4720624"/>
              <a:gd name="connsiteY106" fmla="*/ 458332 h 2434467"/>
              <a:gd name="connsiteX107" fmla="*/ 3925599 w 4720624"/>
              <a:gd name="connsiteY107" fmla="*/ 585332 h 2434467"/>
              <a:gd name="connsiteX108" fmla="*/ 3887499 w 4720624"/>
              <a:gd name="connsiteY108" fmla="*/ 648832 h 2434467"/>
              <a:gd name="connsiteX109" fmla="*/ 3798599 w 4720624"/>
              <a:gd name="connsiteY109" fmla="*/ 610732 h 2434467"/>
              <a:gd name="connsiteX110" fmla="*/ 3792249 w 4720624"/>
              <a:gd name="connsiteY110" fmla="*/ 502782 h 2434467"/>
              <a:gd name="connsiteX111" fmla="*/ 3716049 w 4720624"/>
              <a:gd name="connsiteY111" fmla="*/ 451982 h 2434467"/>
              <a:gd name="connsiteX112" fmla="*/ 3658899 w 4720624"/>
              <a:gd name="connsiteY112" fmla="*/ 483732 h 2434467"/>
              <a:gd name="connsiteX113" fmla="*/ 3709699 w 4720624"/>
              <a:gd name="connsiteY113" fmla="*/ 572632 h 2434467"/>
              <a:gd name="connsiteX114" fmla="*/ 3690649 w 4720624"/>
              <a:gd name="connsiteY114" fmla="*/ 585332 h 2434467"/>
              <a:gd name="connsiteX115" fmla="*/ 3627149 w 4720624"/>
              <a:gd name="connsiteY115" fmla="*/ 566282 h 2434467"/>
              <a:gd name="connsiteX116" fmla="*/ 3595399 w 4720624"/>
              <a:gd name="connsiteY116" fmla="*/ 471032 h 2434467"/>
              <a:gd name="connsiteX117" fmla="*/ 3671599 w 4720624"/>
              <a:gd name="connsiteY117" fmla="*/ 337682 h 2434467"/>
              <a:gd name="connsiteX118" fmla="*/ 3525549 w 4720624"/>
              <a:gd name="connsiteY118" fmla="*/ 331332 h 2434467"/>
              <a:gd name="connsiteX119" fmla="*/ 3646199 w 4720624"/>
              <a:gd name="connsiteY119" fmla="*/ 255132 h 2434467"/>
              <a:gd name="connsiteX120" fmla="*/ 3690649 w 4720624"/>
              <a:gd name="connsiteY120" fmla="*/ 134482 h 2434467"/>
              <a:gd name="connsiteX121" fmla="*/ 3653056 w 4720624"/>
              <a:gd name="connsiteY121" fmla="*/ 47175 h 2434467"/>
              <a:gd name="connsiteX122" fmla="*/ 3557299 w 4720624"/>
              <a:gd name="connsiteY122" fmla="*/ 109082 h 2434467"/>
              <a:gd name="connsiteX123" fmla="*/ 3481099 w 4720624"/>
              <a:gd name="connsiteY123" fmla="*/ 197982 h 2434467"/>
              <a:gd name="connsiteX124" fmla="*/ 3455699 w 4720624"/>
              <a:gd name="connsiteY124" fmla="*/ 153532 h 2434467"/>
              <a:gd name="connsiteX125" fmla="*/ 3379499 w 4720624"/>
              <a:gd name="connsiteY125" fmla="*/ 153532 h 2434467"/>
              <a:gd name="connsiteX126" fmla="*/ 3379499 w 4720624"/>
              <a:gd name="connsiteY126" fmla="*/ 223382 h 2434467"/>
              <a:gd name="connsiteX127" fmla="*/ 3290599 w 4720624"/>
              <a:gd name="connsiteY127" fmla="*/ 96382 h 2434467"/>
              <a:gd name="connsiteX128" fmla="*/ 3182649 w 4720624"/>
              <a:gd name="connsiteY128" fmla="*/ 45582 h 2434467"/>
              <a:gd name="connsiteX129" fmla="*/ 3208556 w 4720624"/>
              <a:gd name="connsiteY129" fmla="*/ 180525 h 2434467"/>
              <a:gd name="connsiteX130" fmla="*/ 3284249 w 4720624"/>
              <a:gd name="connsiteY130" fmla="*/ 286882 h 2434467"/>
              <a:gd name="connsiteX131" fmla="*/ 3144549 w 4720624"/>
              <a:gd name="connsiteY131" fmla="*/ 236082 h 2434467"/>
              <a:gd name="connsiteX132" fmla="*/ 3074699 w 4720624"/>
              <a:gd name="connsiteY132" fmla="*/ 242432 h 2434467"/>
              <a:gd name="connsiteX133" fmla="*/ 3011199 w 4720624"/>
              <a:gd name="connsiteY133" fmla="*/ 312282 h 2434467"/>
              <a:gd name="connsiteX134" fmla="*/ 2763549 w 4720624"/>
              <a:gd name="connsiteY134" fmla="*/ 331332 h 2434467"/>
              <a:gd name="connsiteX135" fmla="*/ 2814349 w 4720624"/>
              <a:gd name="connsiteY135" fmla="*/ 236082 h 2434467"/>
              <a:gd name="connsiteX136" fmla="*/ 2636549 w 4720624"/>
              <a:gd name="connsiteY136" fmla="*/ 229732 h 2434467"/>
              <a:gd name="connsiteX137" fmla="*/ 2452399 w 4720624"/>
              <a:gd name="connsiteY137" fmla="*/ 255132 h 2434467"/>
              <a:gd name="connsiteX138" fmla="*/ 2490499 w 4720624"/>
              <a:gd name="connsiteY138" fmla="*/ 159882 h 2434467"/>
              <a:gd name="connsiteX139" fmla="*/ 2319049 w 4720624"/>
              <a:gd name="connsiteY139" fmla="*/ 70982 h 2434467"/>
              <a:gd name="connsiteX140" fmla="*/ 2115849 w 4720624"/>
              <a:gd name="connsiteY140" fmla="*/ 1132 h 2434467"/>
              <a:gd name="connsiteX141" fmla="*/ 1518949 w 4720624"/>
              <a:gd name="connsiteY141" fmla="*/ 128132 h 2434467"/>
              <a:gd name="connsiteX142" fmla="*/ 1817399 w 4720624"/>
              <a:gd name="connsiteY142" fmla="*/ 178932 h 2434467"/>
              <a:gd name="connsiteX143" fmla="*/ 2134899 w 4720624"/>
              <a:gd name="connsiteY143" fmla="*/ 128132 h 2434467"/>
              <a:gd name="connsiteX144" fmla="*/ 2287299 w 4720624"/>
              <a:gd name="connsiteY144" fmla="*/ 197982 h 2434467"/>
              <a:gd name="connsiteX145" fmla="*/ 2287299 w 4720624"/>
              <a:gd name="connsiteY145" fmla="*/ 305932 h 2434467"/>
              <a:gd name="connsiteX146" fmla="*/ 2223799 w 4720624"/>
              <a:gd name="connsiteY146" fmla="*/ 305932 h 2434467"/>
              <a:gd name="connsiteX147" fmla="*/ 2141249 w 4720624"/>
              <a:gd name="connsiteY147" fmla="*/ 420232 h 2434467"/>
              <a:gd name="connsiteX148" fmla="*/ 2217449 w 4720624"/>
              <a:gd name="connsiteY148" fmla="*/ 420232 h 2434467"/>
              <a:gd name="connsiteX149" fmla="*/ 2363499 w 4720624"/>
              <a:gd name="connsiteY149" fmla="*/ 318632 h 2434467"/>
              <a:gd name="connsiteX150" fmla="*/ 2388899 w 4720624"/>
              <a:gd name="connsiteY150" fmla="*/ 502782 h 2434467"/>
              <a:gd name="connsiteX151" fmla="*/ 2433349 w 4720624"/>
              <a:gd name="connsiteY151" fmla="*/ 426582 h 2434467"/>
              <a:gd name="connsiteX152" fmla="*/ 2458749 w 4720624"/>
              <a:gd name="connsiteY152" fmla="*/ 363082 h 2434467"/>
              <a:gd name="connsiteX153" fmla="*/ 2623849 w 4720624"/>
              <a:gd name="connsiteY153" fmla="*/ 451982 h 2434467"/>
              <a:gd name="connsiteX154" fmla="*/ 2579399 w 4720624"/>
              <a:gd name="connsiteY154" fmla="*/ 566282 h 2434467"/>
              <a:gd name="connsiteX155" fmla="*/ 2680999 w 4720624"/>
              <a:gd name="connsiteY155" fmla="*/ 528182 h 2434467"/>
              <a:gd name="connsiteX156" fmla="*/ 2820699 w 4720624"/>
              <a:gd name="connsiteY156" fmla="*/ 528182 h 2434467"/>
              <a:gd name="connsiteX157" fmla="*/ 2706399 w 4720624"/>
              <a:gd name="connsiteY157" fmla="*/ 648832 h 2434467"/>
              <a:gd name="connsiteX158" fmla="*/ 2661949 w 4720624"/>
              <a:gd name="connsiteY158" fmla="*/ 718682 h 2434467"/>
              <a:gd name="connsiteX159" fmla="*/ 2782599 w 4720624"/>
              <a:gd name="connsiteY159" fmla="*/ 725032 h 2434467"/>
              <a:gd name="connsiteX160" fmla="*/ 2833399 w 4720624"/>
              <a:gd name="connsiteY160" fmla="*/ 693282 h 2434467"/>
              <a:gd name="connsiteX161" fmla="*/ 2903249 w 4720624"/>
              <a:gd name="connsiteY161" fmla="*/ 642482 h 2434467"/>
              <a:gd name="connsiteX162" fmla="*/ 2998499 w 4720624"/>
              <a:gd name="connsiteY162" fmla="*/ 661532 h 2434467"/>
              <a:gd name="connsiteX163" fmla="*/ 3030249 w 4720624"/>
              <a:gd name="connsiteY163" fmla="*/ 623432 h 2434467"/>
              <a:gd name="connsiteX164" fmla="*/ 3138199 w 4720624"/>
              <a:gd name="connsiteY164" fmla="*/ 655182 h 2434467"/>
              <a:gd name="connsiteX165" fmla="*/ 3119149 w 4720624"/>
              <a:gd name="connsiteY165" fmla="*/ 788532 h 2434467"/>
              <a:gd name="connsiteX166" fmla="*/ 3195349 w 4720624"/>
              <a:gd name="connsiteY166" fmla="*/ 686932 h 2434467"/>
              <a:gd name="connsiteX167" fmla="*/ 3252499 w 4720624"/>
              <a:gd name="connsiteY167" fmla="*/ 610732 h 2434467"/>
              <a:gd name="connsiteX168" fmla="*/ 3519199 w 4720624"/>
              <a:gd name="connsiteY168" fmla="*/ 807582 h 2434467"/>
              <a:gd name="connsiteX169" fmla="*/ 3347749 w 4720624"/>
              <a:gd name="connsiteY169" fmla="*/ 966332 h 2434467"/>
              <a:gd name="connsiteX170" fmla="*/ 3328699 w 4720624"/>
              <a:gd name="connsiteY170" fmla="*/ 1029832 h 2434467"/>
              <a:gd name="connsiteX171" fmla="*/ 3004849 w 4720624"/>
              <a:gd name="connsiteY171" fmla="*/ 1036182 h 2434467"/>
              <a:gd name="connsiteX172" fmla="*/ 2998499 w 4720624"/>
              <a:gd name="connsiteY172" fmla="*/ 947282 h 2434467"/>
              <a:gd name="connsiteX173" fmla="*/ 2922299 w 4720624"/>
              <a:gd name="connsiteY173" fmla="*/ 883782 h 2434467"/>
              <a:gd name="connsiteX174" fmla="*/ 2954049 w 4720624"/>
              <a:gd name="connsiteY174" fmla="*/ 1023482 h 2434467"/>
              <a:gd name="connsiteX175" fmla="*/ 2954049 w 4720624"/>
              <a:gd name="connsiteY175" fmla="*/ 1055232 h 2434467"/>
              <a:gd name="connsiteX176" fmla="*/ 2928649 w 4720624"/>
              <a:gd name="connsiteY176" fmla="*/ 1175882 h 2434467"/>
              <a:gd name="connsiteX177" fmla="*/ 2763549 w 4720624"/>
              <a:gd name="connsiteY177" fmla="*/ 1017132 h 2434467"/>
              <a:gd name="connsiteX178" fmla="*/ 2769899 w 4720624"/>
              <a:gd name="connsiteY178" fmla="*/ 1086982 h 2434467"/>
              <a:gd name="connsiteX179" fmla="*/ 2757199 w 4720624"/>
              <a:gd name="connsiteY179" fmla="*/ 1175882 h 2434467"/>
              <a:gd name="connsiteX180" fmla="*/ 2528599 w 4720624"/>
              <a:gd name="connsiteY180" fmla="*/ 1207632 h 2434467"/>
              <a:gd name="connsiteX181" fmla="*/ 2338099 w 4720624"/>
              <a:gd name="connsiteY181" fmla="*/ 1283832 h 2434467"/>
              <a:gd name="connsiteX182" fmla="*/ 2420649 w 4720624"/>
              <a:gd name="connsiteY182" fmla="*/ 947282 h 2434467"/>
              <a:gd name="connsiteX183" fmla="*/ 2319049 w 4720624"/>
              <a:gd name="connsiteY183" fmla="*/ 1061582 h 2434467"/>
              <a:gd name="connsiteX184" fmla="*/ 2179349 w 4720624"/>
              <a:gd name="connsiteY184" fmla="*/ 998082 h 2434467"/>
              <a:gd name="connsiteX185" fmla="*/ 2287299 w 4720624"/>
              <a:gd name="connsiteY185" fmla="*/ 1106032 h 2434467"/>
              <a:gd name="connsiteX186" fmla="*/ 2242849 w 4720624"/>
              <a:gd name="connsiteY186" fmla="*/ 1201282 h 2434467"/>
              <a:gd name="connsiteX187" fmla="*/ 2160299 w 4720624"/>
              <a:gd name="connsiteY187" fmla="*/ 1201282 h 2434467"/>
              <a:gd name="connsiteX188" fmla="*/ 2147599 w 4720624"/>
              <a:gd name="connsiteY188" fmla="*/ 1258432 h 2434467"/>
              <a:gd name="connsiteX189" fmla="*/ 2052349 w 4720624"/>
              <a:gd name="connsiteY189" fmla="*/ 1252082 h 2434467"/>
              <a:gd name="connsiteX190" fmla="*/ 1976149 w 4720624"/>
              <a:gd name="connsiteY190" fmla="*/ 1112382 h 2434467"/>
              <a:gd name="connsiteX191" fmla="*/ 1931699 w 4720624"/>
              <a:gd name="connsiteY191" fmla="*/ 1074282 h 2434467"/>
              <a:gd name="connsiteX192" fmla="*/ 1906299 w 4720624"/>
              <a:gd name="connsiteY192" fmla="*/ 902832 h 2434467"/>
              <a:gd name="connsiteX193" fmla="*/ 1874549 w 4720624"/>
              <a:gd name="connsiteY193" fmla="*/ 1144132 h 2434467"/>
              <a:gd name="connsiteX194" fmla="*/ 1950749 w 4720624"/>
              <a:gd name="connsiteY194" fmla="*/ 1258432 h 2434467"/>
              <a:gd name="connsiteX195" fmla="*/ 1677699 w 4720624"/>
              <a:gd name="connsiteY195" fmla="*/ 1379082 h 2434467"/>
              <a:gd name="connsiteX196" fmla="*/ 1664999 w 4720624"/>
              <a:gd name="connsiteY196" fmla="*/ 1271132 h 2434467"/>
              <a:gd name="connsiteX197" fmla="*/ 1550699 w 4720624"/>
              <a:gd name="connsiteY197" fmla="*/ 1207632 h 2434467"/>
              <a:gd name="connsiteX198" fmla="*/ 1563399 w 4720624"/>
              <a:gd name="connsiteY198" fmla="*/ 1264782 h 2434467"/>
              <a:gd name="connsiteX199" fmla="*/ 1563399 w 4720624"/>
              <a:gd name="connsiteY199" fmla="*/ 1353682 h 2434467"/>
              <a:gd name="connsiteX200" fmla="*/ 1334799 w 4720624"/>
              <a:gd name="connsiteY200" fmla="*/ 1417182 h 2434467"/>
              <a:gd name="connsiteX201" fmla="*/ 1309399 w 4720624"/>
              <a:gd name="connsiteY201" fmla="*/ 1537832 h 2434467"/>
              <a:gd name="connsiteX202" fmla="*/ 1226849 w 4720624"/>
              <a:gd name="connsiteY202" fmla="*/ 1582282 h 2434467"/>
              <a:gd name="connsiteX203" fmla="*/ 1195099 w 4720624"/>
              <a:gd name="connsiteY203" fmla="*/ 1448932 h 2434467"/>
              <a:gd name="connsiteX204" fmla="*/ 1074449 w 4720624"/>
              <a:gd name="connsiteY204" fmla="*/ 1404482 h 2434467"/>
              <a:gd name="connsiteX205" fmla="*/ 1044073 w 4720624"/>
              <a:gd name="connsiteY205" fmla="*/ 1300726 h 2434467"/>
              <a:gd name="connsiteX206" fmla="*/ 979551 w 4720624"/>
              <a:gd name="connsiteY206" fmla="*/ 1199061 h 2434467"/>
              <a:gd name="connsiteX207" fmla="*/ 884301 w 4720624"/>
              <a:gd name="connsiteY207" fmla="*/ 1033961 h 2434467"/>
              <a:gd name="connsiteX208" fmla="*/ 814099 w 4720624"/>
              <a:gd name="connsiteY208" fmla="*/ 959982 h 2434467"/>
              <a:gd name="connsiteX209" fmla="*/ 751973 w 4720624"/>
              <a:gd name="connsiteY209" fmla="*/ 868926 h 2434467"/>
              <a:gd name="connsiteX210" fmla="*/ 629949 w 4720624"/>
              <a:gd name="connsiteY210" fmla="*/ 737732 h 2434467"/>
              <a:gd name="connsiteX211" fmla="*/ 617249 w 4720624"/>
              <a:gd name="connsiteY211" fmla="*/ 820282 h 2434467"/>
              <a:gd name="connsiteX212" fmla="*/ 490249 w 4720624"/>
              <a:gd name="connsiteY212" fmla="*/ 839332 h 2434467"/>
              <a:gd name="connsiteX213" fmla="*/ 483899 w 4720624"/>
              <a:gd name="connsiteY213" fmla="*/ 750432 h 2434467"/>
              <a:gd name="connsiteX214" fmla="*/ 166399 w 4720624"/>
              <a:gd name="connsiteY214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633593 w 4720624"/>
              <a:gd name="connsiteY4" fmla="*/ 1188257 h 2434467"/>
              <a:gd name="connsiteX5" fmla="*/ 738406 w 4720624"/>
              <a:gd name="connsiteY5" fmla="*/ 1310825 h 2434467"/>
              <a:gd name="connsiteX6" fmla="*/ 770001 w 4720624"/>
              <a:gd name="connsiteY6" fmla="*/ 1402261 h 2434467"/>
              <a:gd name="connsiteX7" fmla="*/ 953799 w 4720624"/>
              <a:gd name="connsiteY7" fmla="*/ 1537832 h 2434467"/>
              <a:gd name="connsiteX8" fmla="*/ 896650 w 4720624"/>
              <a:gd name="connsiteY8" fmla="*/ 1575932 h 2434467"/>
              <a:gd name="connsiteX9" fmla="*/ 782350 w 4720624"/>
              <a:gd name="connsiteY9" fmla="*/ 1620382 h 2434467"/>
              <a:gd name="connsiteX10" fmla="*/ 712500 w 4720624"/>
              <a:gd name="connsiteY10" fmla="*/ 1702932 h 2434467"/>
              <a:gd name="connsiteX11" fmla="*/ 737900 w 4720624"/>
              <a:gd name="connsiteY11" fmla="*/ 1690232 h 2434467"/>
              <a:gd name="connsiteX12" fmla="*/ 509299 w 4720624"/>
              <a:gd name="connsiteY12" fmla="*/ 1702932 h 2434467"/>
              <a:gd name="connsiteX13" fmla="*/ 306099 w 4720624"/>
              <a:gd name="connsiteY13" fmla="*/ 1887082 h 2434467"/>
              <a:gd name="connsiteX14" fmla="*/ 1299 w 4720624"/>
              <a:gd name="connsiteY14" fmla="*/ 2071232 h 2434467"/>
              <a:gd name="connsiteX15" fmla="*/ 236601 w 4720624"/>
              <a:gd name="connsiteY15" fmla="*/ 2094411 h 2434467"/>
              <a:gd name="connsiteX16" fmla="*/ 560100 w 4720624"/>
              <a:gd name="connsiteY16" fmla="*/ 2001382 h 2434467"/>
              <a:gd name="connsiteX17" fmla="*/ 807749 w 4720624"/>
              <a:gd name="connsiteY17" fmla="*/ 1855332 h 2434467"/>
              <a:gd name="connsiteX18" fmla="*/ 928750 w 4720624"/>
              <a:gd name="connsiteY18" fmla="*/ 1834061 h 2434467"/>
              <a:gd name="connsiteX19" fmla="*/ 1176049 w 4720624"/>
              <a:gd name="connsiteY19" fmla="*/ 1817232 h 2434467"/>
              <a:gd name="connsiteX20" fmla="*/ 1157000 w 4720624"/>
              <a:gd name="connsiteY20" fmla="*/ 1950582 h 2434467"/>
              <a:gd name="connsiteX21" fmla="*/ 1125600 w 4720624"/>
              <a:gd name="connsiteY21" fmla="*/ 2043611 h 2434467"/>
              <a:gd name="connsiteX22" fmla="*/ 1068450 w 4720624"/>
              <a:gd name="connsiteY22" fmla="*/ 2113461 h 2434467"/>
              <a:gd name="connsiteX23" fmla="*/ 1220499 w 4720624"/>
              <a:gd name="connsiteY23" fmla="*/ 2166482 h 2434467"/>
              <a:gd name="connsiteX24" fmla="*/ 1290700 w 4720624"/>
              <a:gd name="connsiteY24" fmla="*/ 2005511 h 2434467"/>
              <a:gd name="connsiteX25" fmla="*/ 1430049 w 4720624"/>
              <a:gd name="connsiteY25" fmla="*/ 1715632 h 2434467"/>
              <a:gd name="connsiteX26" fmla="*/ 1538350 w 4720624"/>
              <a:gd name="connsiteY26" fmla="*/ 1942011 h 2434467"/>
              <a:gd name="connsiteX27" fmla="*/ 1582449 w 4720624"/>
              <a:gd name="connsiteY27" fmla="*/ 2109332 h 2434467"/>
              <a:gd name="connsiteX28" fmla="*/ 1614200 w 4720624"/>
              <a:gd name="connsiteY28" fmla="*/ 2033132 h 2434467"/>
              <a:gd name="connsiteX29" fmla="*/ 1614200 w 4720624"/>
              <a:gd name="connsiteY29" fmla="*/ 1823582 h 2434467"/>
              <a:gd name="connsiteX30" fmla="*/ 1658649 w 4720624"/>
              <a:gd name="connsiteY30" fmla="*/ 1721982 h 2434467"/>
              <a:gd name="connsiteX31" fmla="*/ 1830099 w 4720624"/>
              <a:gd name="connsiteY31" fmla="*/ 1753732 h 2434467"/>
              <a:gd name="connsiteX32" fmla="*/ 2160299 w 4720624"/>
              <a:gd name="connsiteY32" fmla="*/ 1728332 h 2434467"/>
              <a:gd name="connsiteX33" fmla="*/ 2414299 w 4720624"/>
              <a:gd name="connsiteY33" fmla="*/ 1518782 h 2434467"/>
              <a:gd name="connsiteX34" fmla="*/ 2415673 w 4720624"/>
              <a:gd name="connsiteY34" fmla="*/ 1681726 h 2434467"/>
              <a:gd name="connsiteX35" fmla="*/ 2428373 w 4720624"/>
              <a:gd name="connsiteY35" fmla="*/ 1827776 h 2434467"/>
              <a:gd name="connsiteX36" fmla="*/ 2434723 w 4720624"/>
              <a:gd name="connsiteY36" fmla="*/ 1929376 h 2434467"/>
              <a:gd name="connsiteX37" fmla="*/ 2376199 w 4720624"/>
              <a:gd name="connsiteY37" fmla="*/ 2090282 h 2434467"/>
              <a:gd name="connsiteX38" fmla="*/ 2566699 w 4720624"/>
              <a:gd name="connsiteY38" fmla="*/ 2014082 h 2434467"/>
              <a:gd name="connsiteX39" fmla="*/ 2534950 w 4720624"/>
              <a:gd name="connsiteY39" fmla="*/ 1912482 h 2434467"/>
              <a:gd name="connsiteX40" fmla="*/ 2617500 w 4720624"/>
              <a:gd name="connsiteY40" fmla="*/ 1741032 h 2434467"/>
              <a:gd name="connsiteX41" fmla="*/ 2630199 w 4720624"/>
              <a:gd name="connsiteY41" fmla="*/ 1633082 h 2434467"/>
              <a:gd name="connsiteX42" fmla="*/ 2733173 w 4720624"/>
              <a:gd name="connsiteY42" fmla="*/ 1662676 h 2434467"/>
              <a:gd name="connsiteX43" fmla="*/ 2922299 w 4720624"/>
              <a:gd name="connsiteY43" fmla="*/ 1779132 h 2434467"/>
              <a:gd name="connsiteX44" fmla="*/ 2941349 w 4720624"/>
              <a:gd name="connsiteY44" fmla="*/ 1925182 h 2434467"/>
              <a:gd name="connsiteX45" fmla="*/ 3036599 w 4720624"/>
              <a:gd name="connsiteY45" fmla="*/ 1728332 h 2434467"/>
              <a:gd name="connsiteX46" fmla="*/ 3106449 w 4720624"/>
              <a:gd name="connsiteY46" fmla="*/ 1709282 h 2434467"/>
              <a:gd name="connsiteX47" fmla="*/ 3036599 w 4720624"/>
              <a:gd name="connsiteY47" fmla="*/ 1474332 h 2434467"/>
              <a:gd name="connsiteX48" fmla="*/ 3190373 w 4720624"/>
              <a:gd name="connsiteY48" fmla="*/ 1516626 h 2434467"/>
              <a:gd name="connsiteX49" fmla="*/ 3233449 w 4720624"/>
              <a:gd name="connsiteY49" fmla="*/ 1448932 h 2434467"/>
              <a:gd name="connsiteX50" fmla="*/ 3222123 w 4720624"/>
              <a:gd name="connsiteY50" fmla="*/ 1573776 h 2434467"/>
              <a:gd name="connsiteX51" fmla="*/ 3277899 w 4720624"/>
              <a:gd name="connsiteY51" fmla="*/ 1677532 h 2434467"/>
              <a:gd name="connsiteX52" fmla="*/ 3328699 w 4720624"/>
              <a:gd name="connsiteY52" fmla="*/ 1607682 h 2434467"/>
              <a:gd name="connsiteX53" fmla="*/ 3366799 w 4720624"/>
              <a:gd name="connsiteY53" fmla="*/ 1487032 h 2434467"/>
              <a:gd name="connsiteX54" fmla="*/ 3525549 w 4720624"/>
              <a:gd name="connsiteY54" fmla="*/ 1537832 h 2434467"/>
              <a:gd name="connsiteX55" fmla="*/ 3462049 w 4720624"/>
              <a:gd name="connsiteY55" fmla="*/ 1715632 h 2434467"/>
              <a:gd name="connsiteX56" fmla="*/ 3544599 w 4720624"/>
              <a:gd name="connsiteY56" fmla="*/ 1709282 h 2434467"/>
              <a:gd name="connsiteX57" fmla="*/ 3495173 w 4720624"/>
              <a:gd name="connsiteY57" fmla="*/ 1954776 h 2434467"/>
              <a:gd name="connsiteX58" fmla="*/ 3322349 w 4720624"/>
              <a:gd name="connsiteY58" fmla="*/ 2090282 h 2434467"/>
              <a:gd name="connsiteX59" fmla="*/ 3608099 w 4720624"/>
              <a:gd name="connsiteY59" fmla="*/ 2033132 h 2434467"/>
              <a:gd name="connsiteX60" fmla="*/ 3665250 w 4720624"/>
              <a:gd name="connsiteY60" fmla="*/ 2141083 h 2434467"/>
              <a:gd name="connsiteX61" fmla="*/ 3563650 w 4720624"/>
              <a:gd name="connsiteY61" fmla="*/ 2337932 h 2434467"/>
              <a:gd name="connsiteX62" fmla="*/ 3526055 w 4720624"/>
              <a:gd name="connsiteY62" fmla="*/ 2428425 h 2434467"/>
              <a:gd name="connsiteX63" fmla="*/ 3671599 w 4720624"/>
              <a:gd name="connsiteY63" fmla="*/ 2395082 h 2434467"/>
              <a:gd name="connsiteX64" fmla="*/ 3741450 w 4720624"/>
              <a:gd name="connsiteY64" fmla="*/ 2268081 h 2434467"/>
              <a:gd name="connsiteX65" fmla="*/ 3912899 w 4720624"/>
              <a:gd name="connsiteY65" fmla="*/ 2433182 h 2434467"/>
              <a:gd name="connsiteX66" fmla="*/ 3868450 w 4720624"/>
              <a:gd name="connsiteY66" fmla="*/ 2160131 h 2434467"/>
              <a:gd name="connsiteX67" fmla="*/ 4058950 w 4720624"/>
              <a:gd name="connsiteY67" fmla="*/ 2179181 h 2434467"/>
              <a:gd name="connsiteX68" fmla="*/ 3982750 w 4720624"/>
              <a:gd name="connsiteY68" fmla="*/ 2020433 h 2434467"/>
              <a:gd name="connsiteX69" fmla="*/ 3899788 w 4720624"/>
              <a:gd name="connsiteY69" fmla="*/ 1995911 h 2434467"/>
              <a:gd name="connsiteX70" fmla="*/ 3906550 w 4720624"/>
              <a:gd name="connsiteY70" fmla="*/ 1925181 h 2434467"/>
              <a:gd name="connsiteX71" fmla="*/ 3881150 w 4720624"/>
              <a:gd name="connsiteY71" fmla="*/ 1906131 h 2434467"/>
              <a:gd name="connsiteX72" fmla="*/ 3906550 w 4720624"/>
              <a:gd name="connsiteY72" fmla="*/ 1817232 h 2434467"/>
              <a:gd name="connsiteX73" fmla="*/ 3855338 w 4720624"/>
              <a:gd name="connsiteY73" fmla="*/ 1735561 h 2434467"/>
              <a:gd name="connsiteX74" fmla="*/ 3773200 w 4720624"/>
              <a:gd name="connsiteY74" fmla="*/ 1721982 h 2434467"/>
              <a:gd name="connsiteX75" fmla="*/ 3951000 w 4720624"/>
              <a:gd name="connsiteY75" fmla="*/ 1626732 h 2434467"/>
              <a:gd name="connsiteX76" fmla="*/ 3741955 w 4720624"/>
              <a:gd name="connsiteY76" fmla="*/ 1526725 h 2434467"/>
              <a:gd name="connsiteX77" fmla="*/ 3766850 w 4720624"/>
              <a:gd name="connsiteY77" fmla="*/ 1467983 h 2434467"/>
              <a:gd name="connsiteX78" fmla="*/ 3696999 w 4720624"/>
              <a:gd name="connsiteY78" fmla="*/ 1379082 h 2434467"/>
              <a:gd name="connsiteX79" fmla="*/ 3887499 w 4720624"/>
              <a:gd name="connsiteY79" fmla="*/ 1264782 h 2434467"/>
              <a:gd name="connsiteX80" fmla="*/ 3887499 w 4720624"/>
              <a:gd name="connsiteY80" fmla="*/ 1099682 h 2434467"/>
              <a:gd name="connsiteX81" fmla="*/ 4065299 w 4720624"/>
              <a:gd name="connsiteY81" fmla="*/ 1264782 h 2434467"/>
              <a:gd name="connsiteX82" fmla="*/ 4141499 w 4720624"/>
              <a:gd name="connsiteY82" fmla="*/ 1029832 h 2434467"/>
              <a:gd name="connsiteX83" fmla="*/ 4243099 w 4720624"/>
              <a:gd name="connsiteY83" fmla="*/ 1144132 h 2434467"/>
              <a:gd name="connsiteX84" fmla="*/ 4236749 w 4720624"/>
              <a:gd name="connsiteY84" fmla="*/ 1296532 h 2434467"/>
              <a:gd name="connsiteX85" fmla="*/ 4376449 w 4720624"/>
              <a:gd name="connsiteY85" fmla="*/ 1239382 h 2434467"/>
              <a:gd name="connsiteX86" fmla="*/ 4384173 w 4720624"/>
              <a:gd name="connsiteY86" fmla="*/ 1332476 h 2434467"/>
              <a:gd name="connsiteX87" fmla="*/ 4314323 w 4720624"/>
              <a:gd name="connsiteY87" fmla="*/ 1472176 h 2434467"/>
              <a:gd name="connsiteX88" fmla="*/ 4236749 w 4720624"/>
              <a:gd name="connsiteY88" fmla="*/ 1518782 h 2434467"/>
              <a:gd name="connsiteX89" fmla="*/ 4434105 w 4720624"/>
              <a:gd name="connsiteY89" fmla="*/ 1501325 h 2434467"/>
              <a:gd name="connsiteX90" fmla="*/ 4579649 w 4720624"/>
              <a:gd name="connsiteY90" fmla="*/ 1455282 h 2434467"/>
              <a:gd name="connsiteX91" fmla="*/ 4637305 w 4720624"/>
              <a:gd name="connsiteY91" fmla="*/ 1380675 h 2434467"/>
              <a:gd name="connsiteX92" fmla="*/ 4719856 w 4720624"/>
              <a:gd name="connsiteY92" fmla="*/ 1253675 h 2434467"/>
              <a:gd name="connsiteX93" fmla="*/ 4655849 w 4720624"/>
              <a:gd name="connsiteY93" fmla="*/ 1112382 h 2434467"/>
              <a:gd name="connsiteX94" fmla="*/ 4662199 w 4720624"/>
              <a:gd name="connsiteY94" fmla="*/ 617082 h 2434467"/>
              <a:gd name="connsiteX95" fmla="*/ 4579649 w 4720624"/>
              <a:gd name="connsiteY95" fmla="*/ 432932 h 2434467"/>
              <a:gd name="connsiteX96" fmla="*/ 4490749 w 4720624"/>
              <a:gd name="connsiteY96" fmla="*/ 610732 h 2434467"/>
              <a:gd name="connsiteX97" fmla="*/ 4338349 w 4720624"/>
              <a:gd name="connsiteY97" fmla="*/ 578982 h 2434467"/>
              <a:gd name="connsiteX98" fmla="*/ 4409573 w 4720624"/>
              <a:gd name="connsiteY98" fmla="*/ 456176 h 2434467"/>
              <a:gd name="connsiteX99" fmla="*/ 4401849 w 4720624"/>
              <a:gd name="connsiteY99" fmla="*/ 331332 h 2434467"/>
              <a:gd name="connsiteX100" fmla="*/ 4262149 w 4720624"/>
              <a:gd name="connsiteY100" fmla="*/ 439282 h 2434467"/>
              <a:gd name="connsiteX101" fmla="*/ 4147849 w 4720624"/>
              <a:gd name="connsiteY101" fmla="*/ 591682 h 2434467"/>
              <a:gd name="connsiteX102" fmla="*/ 4160549 w 4720624"/>
              <a:gd name="connsiteY102" fmla="*/ 509132 h 2434467"/>
              <a:gd name="connsiteX103" fmla="*/ 4147849 w 4720624"/>
              <a:gd name="connsiteY103" fmla="*/ 394832 h 2434467"/>
              <a:gd name="connsiteX104" fmla="*/ 4128799 w 4720624"/>
              <a:gd name="connsiteY104" fmla="*/ 331332 h 2434467"/>
              <a:gd name="connsiteX105" fmla="*/ 4033549 w 4720624"/>
              <a:gd name="connsiteY105" fmla="*/ 426582 h 2434467"/>
              <a:gd name="connsiteX106" fmla="*/ 3887499 w 4720624"/>
              <a:gd name="connsiteY106" fmla="*/ 267832 h 2434467"/>
              <a:gd name="connsiteX107" fmla="*/ 3938299 w 4720624"/>
              <a:gd name="connsiteY107" fmla="*/ 458332 h 2434467"/>
              <a:gd name="connsiteX108" fmla="*/ 3925599 w 4720624"/>
              <a:gd name="connsiteY108" fmla="*/ 585332 h 2434467"/>
              <a:gd name="connsiteX109" fmla="*/ 3887499 w 4720624"/>
              <a:gd name="connsiteY109" fmla="*/ 648832 h 2434467"/>
              <a:gd name="connsiteX110" fmla="*/ 3798599 w 4720624"/>
              <a:gd name="connsiteY110" fmla="*/ 610732 h 2434467"/>
              <a:gd name="connsiteX111" fmla="*/ 3792249 w 4720624"/>
              <a:gd name="connsiteY111" fmla="*/ 502782 h 2434467"/>
              <a:gd name="connsiteX112" fmla="*/ 3716049 w 4720624"/>
              <a:gd name="connsiteY112" fmla="*/ 451982 h 2434467"/>
              <a:gd name="connsiteX113" fmla="*/ 3658899 w 4720624"/>
              <a:gd name="connsiteY113" fmla="*/ 483732 h 2434467"/>
              <a:gd name="connsiteX114" fmla="*/ 3709699 w 4720624"/>
              <a:gd name="connsiteY114" fmla="*/ 572632 h 2434467"/>
              <a:gd name="connsiteX115" fmla="*/ 3690649 w 4720624"/>
              <a:gd name="connsiteY115" fmla="*/ 585332 h 2434467"/>
              <a:gd name="connsiteX116" fmla="*/ 3627149 w 4720624"/>
              <a:gd name="connsiteY116" fmla="*/ 566282 h 2434467"/>
              <a:gd name="connsiteX117" fmla="*/ 3595399 w 4720624"/>
              <a:gd name="connsiteY117" fmla="*/ 471032 h 2434467"/>
              <a:gd name="connsiteX118" fmla="*/ 3671599 w 4720624"/>
              <a:gd name="connsiteY118" fmla="*/ 337682 h 2434467"/>
              <a:gd name="connsiteX119" fmla="*/ 3525549 w 4720624"/>
              <a:gd name="connsiteY119" fmla="*/ 331332 h 2434467"/>
              <a:gd name="connsiteX120" fmla="*/ 3646199 w 4720624"/>
              <a:gd name="connsiteY120" fmla="*/ 255132 h 2434467"/>
              <a:gd name="connsiteX121" fmla="*/ 3690649 w 4720624"/>
              <a:gd name="connsiteY121" fmla="*/ 134482 h 2434467"/>
              <a:gd name="connsiteX122" fmla="*/ 3653056 w 4720624"/>
              <a:gd name="connsiteY122" fmla="*/ 47175 h 2434467"/>
              <a:gd name="connsiteX123" fmla="*/ 3557299 w 4720624"/>
              <a:gd name="connsiteY123" fmla="*/ 109082 h 2434467"/>
              <a:gd name="connsiteX124" fmla="*/ 3481099 w 4720624"/>
              <a:gd name="connsiteY124" fmla="*/ 197982 h 2434467"/>
              <a:gd name="connsiteX125" fmla="*/ 3455699 w 4720624"/>
              <a:gd name="connsiteY125" fmla="*/ 153532 h 2434467"/>
              <a:gd name="connsiteX126" fmla="*/ 3379499 w 4720624"/>
              <a:gd name="connsiteY126" fmla="*/ 153532 h 2434467"/>
              <a:gd name="connsiteX127" fmla="*/ 3379499 w 4720624"/>
              <a:gd name="connsiteY127" fmla="*/ 223382 h 2434467"/>
              <a:gd name="connsiteX128" fmla="*/ 3290599 w 4720624"/>
              <a:gd name="connsiteY128" fmla="*/ 96382 h 2434467"/>
              <a:gd name="connsiteX129" fmla="*/ 3182649 w 4720624"/>
              <a:gd name="connsiteY129" fmla="*/ 45582 h 2434467"/>
              <a:gd name="connsiteX130" fmla="*/ 3208556 w 4720624"/>
              <a:gd name="connsiteY130" fmla="*/ 180525 h 2434467"/>
              <a:gd name="connsiteX131" fmla="*/ 3284249 w 4720624"/>
              <a:gd name="connsiteY131" fmla="*/ 286882 h 2434467"/>
              <a:gd name="connsiteX132" fmla="*/ 3144549 w 4720624"/>
              <a:gd name="connsiteY132" fmla="*/ 236082 h 2434467"/>
              <a:gd name="connsiteX133" fmla="*/ 3074699 w 4720624"/>
              <a:gd name="connsiteY133" fmla="*/ 242432 h 2434467"/>
              <a:gd name="connsiteX134" fmla="*/ 3011199 w 4720624"/>
              <a:gd name="connsiteY134" fmla="*/ 312282 h 2434467"/>
              <a:gd name="connsiteX135" fmla="*/ 2763549 w 4720624"/>
              <a:gd name="connsiteY135" fmla="*/ 331332 h 2434467"/>
              <a:gd name="connsiteX136" fmla="*/ 2814349 w 4720624"/>
              <a:gd name="connsiteY136" fmla="*/ 236082 h 2434467"/>
              <a:gd name="connsiteX137" fmla="*/ 2636549 w 4720624"/>
              <a:gd name="connsiteY137" fmla="*/ 229732 h 2434467"/>
              <a:gd name="connsiteX138" fmla="*/ 2452399 w 4720624"/>
              <a:gd name="connsiteY138" fmla="*/ 255132 h 2434467"/>
              <a:gd name="connsiteX139" fmla="*/ 2490499 w 4720624"/>
              <a:gd name="connsiteY139" fmla="*/ 159882 h 2434467"/>
              <a:gd name="connsiteX140" fmla="*/ 2319049 w 4720624"/>
              <a:gd name="connsiteY140" fmla="*/ 70982 h 2434467"/>
              <a:gd name="connsiteX141" fmla="*/ 2115849 w 4720624"/>
              <a:gd name="connsiteY141" fmla="*/ 1132 h 2434467"/>
              <a:gd name="connsiteX142" fmla="*/ 1518949 w 4720624"/>
              <a:gd name="connsiteY142" fmla="*/ 128132 h 2434467"/>
              <a:gd name="connsiteX143" fmla="*/ 1817399 w 4720624"/>
              <a:gd name="connsiteY143" fmla="*/ 178932 h 2434467"/>
              <a:gd name="connsiteX144" fmla="*/ 2134899 w 4720624"/>
              <a:gd name="connsiteY144" fmla="*/ 128132 h 2434467"/>
              <a:gd name="connsiteX145" fmla="*/ 2287299 w 4720624"/>
              <a:gd name="connsiteY145" fmla="*/ 197982 h 2434467"/>
              <a:gd name="connsiteX146" fmla="*/ 2287299 w 4720624"/>
              <a:gd name="connsiteY146" fmla="*/ 305932 h 2434467"/>
              <a:gd name="connsiteX147" fmla="*/ 2223799 w 4720624"/>
              <a:gd name="connsiteY147" fmla="*/ 305932 h 2434467"/>
              <a:gd name="connsiteX148" fmla="*/ 2141249 w 4720624"/>
              <a:gd name="connsiteY148" fmla="*/ 420232 h 2434467"/>
              <a:gd name="connsiteX149" fmla="*/ 2217449 w 4720624"/>
              <a:gd name="connsiteY149" fmla="*/ 420232 h 2434467"/>
              <a:gd name="connsiteX150" fmla="*/ 2363499 w 4720624"/>
              <a:gd name="connsiteY150" fmla="*/ 318632 h 2434467"/>
              <a:gd name="connsiteX151" fmla="*/ 2388899 w 4720624"/>
              <a:gd name="connsiteY151" fmla="*/ 502782 h 2434467"/>
              <a:gd name="connsiteX152" fmla="*/ 2433349 w 4720624"/>
              <a:gd name="connsiteY152" fmla="*/ 426582 h 2434467"/>
              <a:gd name="connsiteX153" fmla="*/ 2458749 w 4720624"/>
              <a:gd name="connsiteY153" fmla="*/ 363082 h 2434467"/>
              <a:gd name="connsiteX154" fmla="*/ 2623849 w 4720624"/>
              <a:gd name="connsiteY154" fmla="*/ 451982 h 2434467"/>
              <a:gd name="connsiteX155" fmla="*/ 2579399 w 4720624"/>
              <a:gd name="connsiteY155" fmla="*/ 566282 h 2434467"/>
              <a:gd name="connsiteX156" fmla="*/ 2680999 w 4720624"/>
              <a:gd name="connsiteY156" fmla="*/ 528182 h 2434467"/>
              <a:gd name="connsiteX157" fmla="*/ 2820699 w 4720624"/>
              <a:gd name="connsiteY157" fmla="*/ 528182 h 2434467"/>
              <a:gd name="connsiteX158" fmla="*/ 2706399 w 4720624"/>
              <a:gd name="connsiteY158" fmla="*/ 648832 h 2434467"/>
              <a:gd name="connsiteX159" fmla="*/ 2661949 w 4720624"/>
              <a:gd name="connsiteY159" fmla="*/ 718682 h 2434467"/>
              <a:gd name="connsiteX160" fmla="*/ 2782599 w 4720624"/>
              <a:gd name="connsiteY160" fmla="*/ 725032 h 2434467"/>
              <a:gd name="connsiteX161" fmla="*/ 2833399 w 4720624"/>
              <a:gd name="connsiteY161" fmla="*/ 693282 h 2434467"/>
              <a:gd name="connsiteX162" fmla="*/ 2903249 w 4720624"/>
              <a:gd name="connsiteY162" fmla="*/ 642482 h 2434467"/>
              <a:gd name="connsiteX163" fmla="*/ 2998499 w 4720624"/>
              <a:gd name="connsiteY163" fmla="*/ 661532 h 2434467"/>
              <a:gd name="connsiteX164" fmla="*/ 3030249 w 4720624"/>
              <a:gd name="connsiteY164" fmla="*/ 623432 h 2434467"/>
              <a:gd name="connsiteX165" fmla="*/ 3138199 w 4720624"/>
              <a:gd name="connsiteY165" fmla="*/ 655182 h 2434467"/>
              <a:gd name="connsiteX166" fmla="*/ 3119149 w 4720624"/>
              <a:gd name="connsiteY166" fmla="*/ 788532 h 2434467"/>
              <a:gd name="connsiteX167" fmla="*/ 3195349 w 4720624"/>
              <a:gd name="connsiteY167" fmla="*/ 686932 h 2434467"/>
              <a:gd name="connsiteX168" fmla="*/ 3252499 w 4720624"/>
              <a:gd name="connsiteY168" fmla="*/ 610732 h 2434467"/>
              <a:gd name="connsiteX169" fmla="*/ 3519199 w 4720624"/>
              <a:gd name="connsiteY169" fmla="*/ 807582 h 2434467"/>
              <a:gd name="connsiteX170" fmla="*/ 3347749 w 4720624"/>
              <a:gd name="connsiteY170" fmla="*/ 966332 h 2434467"/>
              <a:gd name="connsiteX171" fmla="*/ 3328699 w 4720624"/>
              <a:gd name="connsiteY171" fmla="*/ 1029832 h 2434467"/>
              <a:gd name="connsiteX172" fmla="*/ 3004849 w 4720624"/>
              <a:gd name="connsiteY172" fmla="*/ 1036182 h 2434467"/>
              <a:gd name="connsiteX173" fmla="*/ 2998499 w 4720624"/>
              <a:gd name="connsiteY173" fmla="*/ 947282 h 2434467"/>
              <a:gd name="connsiteX174" fmla="*/ 2922299 w 4720624"/>
              <a:gd name="connsiteY174" fmla="*/ 883782 h 2434467"/>
              <a:gd name="connsiteX175" fmla="*/ 2954049 w 4720624"/>
              <a:gd name="connsiteY175" fmla="*/ 1023482 h 2434467"/>
              <a:gd name="connsiteX176" fmla="*/ 2954049 w 4720624"/>
              <a:gd name="connsiteY176" fmla="*/ 1055232 h 2434467"/>
              <a:gd name="connsiteX177" fmla="*/ 2928649 w 4720624"/>
              <a:gd name="connsiteY177" fmla="*/ 1175882 h 2434467"/>
              <a:gd name="connsiteX178" fmla="*/ 2763549 w 4720624"/>
              <a:gd name="connsiteY178" fmla="*/ 1017132 h 2434467"/>
              <a:gd name="connsiteX179" fmla="*/ 2769899 w 4720624"/>
              <a:gd name="connsiteY179" fmla="*/ 1086982 h 2434467"/>
              <a:gd name="connsiteX180" fmla="*/ 2757199 w 4720624"/>
              <a:gd name="connsiteY180" fmla="*/ 1175882 h 2434467"/>
              <a:gd name="connsiteX181" fmla="*/ 2528599 w 4720624"/>
              <a:gd name="connsiteY181" fmla="*/ 1207632 h 2434467"/>
              <a:gd name="connsiteX182" fmla="*/ 2338099 w 4720624"/>
              <a:gd name="connsiteY182" fmla="*/ 1283832 h 2434467"/>
              <a:gd name="connsiteX183" fmla="*/ 2420649 w 4720624"/>
              <a:gd name="connsiteY183" fmla="*/ 947282 h 2434467"/>
              <a:gd name="connsiteX184" fmla="*/ 2319049 w 4720624"/>
              <a:gd name="connsiteY184" fmla="*/ 1061582 h 2434467"/>
              <a:gd name="connsiteX185" fmla="*/ 2179349 w 4720624"/>
              <a:gd name="connsiteY185" fmla="*/ 998082 h 2434467"/>
              <a:gd name="connsiteX186" fmla="*/ 2287299 w 4720624"/>
              <a:gd name="connsiteY186" fmla="*/ 1106032 h 2434467"/>
              <a:gd name="connsiteX187" fmla="*/ 2242849 w 4720624"/>
              <a:gd name="connsiteY187" fmla="*/ 1201282 h 2434467"/>
              <a:gd name="connsiteX188" fmla="*/ 2160299 w 4720624"/>
              <a:gd name="connsiteY188" fmla="*/ 1201282 h 2434467"/>
              <a:gd name="connsiteX189" fmla="*/ 2147599 w 4720624"/>
              <a:gd name="connsiteY189" fmla="*/ 1258432 h 2434467"/>
              <a:gd name="connsiteX190" fmla="*/ 2052349 w 4720624"/>
              <a:gd name="connsiteY190" fmla="*/ 1252082 h 2434467"/>
              <a:gd name="connsiteX191" fmla="*/ 1976149 w 4720624"/>
              <a:gd name="connsiteY191" fmla="*/ 1112382 h 2434467"/>
              <a:gd name="connsiteX192" fmla="*/ 1931699 w 4720624"/>
              <a:gd name="connsiteY192" fmla="*/ 1074282 h 2434467"/>
              <a:gd name="connsiteX193" fmla="*/ 1906299 w 4720624"/>
              <a:gd name="connsiteY193" fmla="*/ 902832 h 2434467"/>
              <a:gd name="connsiteX194" fmla="*/ 1874549 w 4720624"/>
              <a:gd name="connsiteY194" fmla="*/ 1144132 h 2434467"/>
              <a:gd name="connsiteX195" fmla="*/ 1950749 w 4720624"/>
              <a:gd name="connsiteY195" fmla="*/ 1258432 h 2434467"/>
              <a:gd name="connsiteX196" fmla="*/ 1677699 w 4720624"/>
              <a:gd name="connsiteY196" fmla="*/ 1379082 h 2434467"/>
              <a:gd name="connsiteX197" fmla="*/ 1664999 w 4720624"/>
              <a:gd name="connsiteY197" fmla="*/ 1271132 h 2434467"/>
              <a:gd name="connsiteX198" fmla="*/ 1550699 w 4720624"/>
              <a:gd name="connsiteY198" fmla="*/ 1207632 h 2434467"/>
              <a:gd name="connsiteX199" fmla="*/ 1563399 w 4720624"/>
              <a:gd name="connsiteY199" fmla="*/ 1264782 h 2434467"/>
              <a:gd name="connsiteX200" fmla="*/ 1563399 w 4720624"/>
              <a:gd name="connsiteY200" fmla="*/ 1353682 h 2434467"/>
              <a:gd name="connsiteX201" fmla="*/ 1334799 w 4720624"/>
              <a:gd name="connsiteY201" fmla="*/ 1417182 h 2434467"/>
              <a:gd name="connsiteX202" fmla="*/ 1309399 w 4720624"/>
              <a:gd name="connsiteY202" fmla="*/ 1537832 h 2434467"/>
              <a:gd name="connsiteX203" fmla="*/ 1226849 w 4720624"/>
              <a:gd name="connsiteY203" fmla="*/ 1582282 h 2434467"/>
              <a:gd name="connsiteX204" fmla="*/ 1195099 w 4720624"/>
              <a:gd name="connsiteY204" fmla="*/ 1448932 h 2434467"/>
              <a:gd name="connsiteX205" fmla="*/ 1074449 w 4720624"/>
              <a:gd name="connsiteY205" fmla="*/ 1404482 h 2434467"/>
              <a:gd name="connsiteX206" fmla="*/ 1044073 w 4720624"/>
              <a:gd name="connsiteY206" fmla="*/ 1300726 h 2434467"/>
              <a:gd name="connsiteX207" fmla="*/ 979551 w 4720624"/>
              <a:gd name="connsiteY207" fmla="*/ 1199061 h 2434467"/>
              <a:gd name="connsiteX208" fmla="*/ 884301 w 4720624"/>
              <a:gd name="connsiteY208" fmla="*/ 1033961 h 2434467"/>
              <a:gd name="connsiteX209" fmla="*/ 814099 w 4720624"/>
              <a:gd name="connsiteY209" fmla="*/ 959982 h 2434467"/>
              <a:gd name="connsiteX210" fmla="*/ 751973 w 4720624"/>
              <a:gd name="connsiteY210" fmla="*/ 868926 h 2434467"/>
              <a:gd name="connsiteX211" fmla="*/ 629949 w 4720624"/>
              <a:gd name="connsiteY211" fmla="*/ 737732 h 2434467"/>
              <a:gd name="connsiteX212" fmla="*/ 617249 w 4720624"/>
              <a:gd name="connsiteY212" fmla="*/ 820282 h 2434467"/>
              <a:gd name="connsiteX213" fmla="*/ 490249 w 4720624"/>
              <a:gd name="connsiteY213" fmla="*/ 839332 h 2434467"/>
              <a:gd name="connsiteX214" fmla="*/ 483899 w 4720624"/>
              <a:gd name="connsiteY214" fmla="*/ 750432 h 2434467"/>
              <a:gd name="connsiteX215" fmla="*/ 166399 w 4720624"/>
              <a:gd name="connsiteY215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709793 w 4720624"/>
              <a:gd name="connsiteY4" fmla="*/ 1150157 h 2434467"/>
              <a:gd name="connsiteX5" fmla="*/ 738406 w 4720624"/>
              <a:gd name="connsiteY5" fmla="*/ 1310825 h 2434467"/>
              <a:gd name="connsiteX6" fmla="*/ 770001 w 4720624"/>
              <a:gd name="connsiteY6" fmla="*/ 1402261 h 2434467"/>
              <a:gd name="connsiteX7" fmla="*/ 953799 w 4720624"/>
              <a:gd name="connsiteY7" fmla="*/ 1537832 h 2434467"/>
              <a:gd name="connsiteX8" fmla="*/ 896650 w 4720624"/>
              <a:gd name="connsiteY8" fmla="*/ 1575932 h 2434467"/>
              <a:gd name="connsiteX9" fmla="*/ 782350 w 4720624"/>
              <a:gd name="connsiteY9" fmla="*/ 1620382 h 2434467"/>
              <a:gd name="connsiteX10" fmla="*/ 712500 w 4720624"/>
              <a:gd name="connsiteY10" fmla="*/ 1702932 h 2434467"/>
              <a:gd name="connsiteX11" fmla="*/ 737900 w 4720624"/>
              <a:gd name="connsiteY11" fmla="*/ 1690232 h 2434467"/>
              <a:gd name="connsiteX12" fmla="*/ 509299 w 4720624"/>
              <a:gd name="connsiteY12" fmla="*/ 1702932 h 2434467"/>
              <a:gd name="connsiteX13" fmla="*/ 306099 w 4720624"/>
              <a:gd name="connsiteY13" fmla="*/ 1887082 h 2434467"/>
              <a:gd name="connsiteX14" fmla="*/ 1299 w 4720624"/>
              <a:gd name="connsiteY14" fmla="*/ 2071232 h 2434467"/>
              <a:gd name="connsiteX15" fmla="*/ 236601 w 4720624"/>
              <a:gd name="connsiteY15" fmla="*/ 2094411 h 2434467"/>
              <a:gd name="connsiteX16" fmla="*/ 560100 w 4720624"/>
              <a:gd name="connsiteY16" fmla="*/ 2001382 h 2434467"/>
              <a:gd name="connsiteX17" fmla="*/ 807749 w 4720624"/>
              <a:gd name="connsiteY17" fmla="*/ 1855332 h 2434467"/>
              <a:gd name="connsiteX18" fmla="*/ 928750 w 4720624"/>
              <a:gd name="connsiteY18" fmla="*/ 1834061 h 2434467"/>
              <a:gd name="connsiteX19" fmla="*/ 1176049 w 4720624"/>
              <a:gd name="connsiteY19" fmla="*/ 1817232 h 2434467"/>
              <a:gd name="connsiteX20" fmla="*/ 1157000 w 4720624"/>
              <a:gd name="connsiteY20" fmla="*/ 1950582 h 2434467"/>
              <a:gd name="connsiteX21" fmla="*/ 1125600 w 4720624"/>
              <a:gd name="connsiteY21" fmla="*/ 2043611 h 2434467"/>
              <a:gd name="connsiteX22" fmla="*/ 1068450 w 4720624"/>
              <a:gd name="connsiteY22" fmla="*/ 2113461 h 2434467"/>
              <a:gd name="connsiteX23" fmla="*/ 1220499 w 4720624"/>
              <a:gd name="connsiteY23" fmla="*/ 2166482 h 2434467"/>
              <a:gd name="connsiteX24" fmla="*/ 1290700 w 4720624"/>
              <a:gd name="connsiteY24" fmla="*/ 2005511 h 2434467"/>
              <a:gd name="connsiteX25" fmla="*/ 1430049 w 4720624"/>
              <a:gd name="connsiteY25" fmla="*/ 1715632 h 2434467"/>
              <a:gd name="connsiteX26" fmla="*/ 1538350 w 4720624"/>
              <a:gd name="connsiteY26" fmla="*/ 1942011 h 2434467"/>
              <a:gd name="connsiteX27" fmla="*/ 1582449 w 4720624"/>
              <a:gd name="connsiteY27" fmla="*/ 2109332 h 2434467"/>
              <a:gd name="connsiteX28" fmla="*/ 1614200 w 4720624"/>
              <a:gd name="connsiteY28" fmla="*/ 2033132 h 2434467"/>
              <a:gd name="connsiteX29" fmla="*/ 1614200 w 4720624"/>
              <a:gd name="connsiteY29" fmla="*/ 1823582 h 2434467"/>
              <a:gd name="connsiteX30" fmla="*/ 1658649 w 4720624"/>
              <a:gd name="connsiteY30" fmla="*/ 1721982 h 2434467"/>
              <a:gd name="connsiteX31" fmla="*/ 1830099 w 4720624"/>
              <a:gd name="connsiteY31" fmla="*/ 1753732 h 2434467"/>
              <a:gd name="connsiteX32" fmla="*/ 2160299 w 4720624"/>
              <a:gd name="connsiteY32" fmla="*/ 1728332 h 2434467"/>
              <a:gd name="connsiteX33" fmla="*/ 2414299 w 4720624"/>
              <a:gd name="connsiteY33" fmla="*/ 1518782 h 2434467"/>
              <a:gd name="connsiteX34" fmla="*/ 2415673 w 4720624"/>
              <a:gd name="connsiteY34" fmla="*/ 1681726 h 2434467"/>
              <a:gd name="connsiteX35" fmla="*/ 2428373 w 4720624"/>
              <a:gd name="connsiteY35" fmla="*/ 1827776 h 2434467"/>
              <a:gd name="connsiteX36" fmla="*/ 2434723 w 4720624"/>
              <a:gd name="connsiteY36" fmla="*/ 1929376 h 2434467"/>
              <a:gd name="connsiteX37" fmla="*/ 2376199 w 4720624"/>
              <a:gd name="connsiteY37" fmla="*/ 2090282 h 2434467"/>
              <a:gd name="connsiteX38" fmla="*/ 2566699 w 4720624"/>
              <a:gd name="connsiteY38" fmla="*/ 2014082 h 2434467"/>
              <a:gd name="connsiteX39" fmla="*/ 2534950 w 4720624"/>
              <a:gd name="connsiteY39" fmla="*/ 1912482 h 2434467"/>
              <a:gd name="connsiteX40" fmla="*/ 2617500 w 4720624"/>
              <a:gd name="connsiteY40" fmla="*/ 1741032 h 2434467"/>
              <a:gd name="connsiteX41" fmla="*/ 2630199 w 4720624"/>
              <a:gd name="connsiteY41" fmla="*/ 1633082 h 2434467"/>
              <a:gd name="connsiteX42" fmla="*/ 2733173 w 4720624"/>
              <a:gd name="connsiteY42" fmla="*/ 1662676 h 2434467"/>
              <a:gd name="connsiteX43" fmla="*/ 2922299 w 4720624"/>
              <a:gd name="connsiteY43" fmla="*/ 1779132 h 2434467"/>
              <a:gd name="connsiteX44" fmla="*/ 2941349 w 4720624"/>
              <a:gd name="connsiteY44" fmla="*/ 1925182 h 2434467"/>
              <a:gd name="connsiteX45" fmla="*/ 3036599 w 4720624"/>
              <a:gd name="connsiteY45" fmla="*/ 1728332 h 2434467"/>
              <a:gd name="connsiteX46" fmla="*/ 3106449 w 4720624"/>
              <a:gd name="connsiteY46" fmla="*/ 1709282 h 2434467"/>
              <a:gd name="connsiteX47" fmla="*/ 3036599 w 4720624"/>
              <a:gd name="connsiteY47" fmla="*/ 1474332 h 2434467"/>
              <a:gd name="connsiteX48" fmla="*/ 3190373 w 4720624"/>
              <a:gd name="connsiteY48" fmla="*/ 1516626 h 2434467"/>
              <a:gd name="connsiteX49" fmla="*/ 3233449 w 4720624"/>
              <a:gd name="connsiteY49" fmla="*/ 1448932 h 2434467"/>
              <a:gd name="connsiteX50" fmla="*/ 3222123 w 4720624"/>
              <a:gd name="connsiteY50" fmla="*/ 1573776 h 2434467"/>
              <a:gd name="connsiteX51" fmla="*/ 3277899 w 4720624"/>
              <a:gd name="connsiteY51" fmla="*/ 1677532 h 2434467"/>
              <a:gd name="connsiteX52" fmla="*/ 3328699 w 4720624"/>
              <a:gd name="connsiteY52" fmla="*/ 1607682 h 2434467"/>
              <a:gd name="connsiteX53" fmla="*/ 3366799 w 4720624"/>
              <a:gd name="connsiteY53" fmla="*/ 1487032 h 2434467"/>
              <a:gd name="connsiteX54" fmla="*/ 3525549 w 4720624"/>
              <a:gd name="connsiteY54" fmla="*/ 1537832 h 2434467"/>
              <a:gd name="connsiteX55" fmla="*/ 3462049 w 4720624"/>
              <a:gd name="connsiteY55" fmla="*/ 1715632 h 2434467"/>
              <a:gd name="connsiteX56" fmla="*/ 3544599 w 4720624"/>
              <a:gd name="connsiteY56" fmla="*/ 1709282 h 2434467"/>
              <a:gd name="connsiteX57" fmla="*/ 3495173 w 4720624"/>
              <a:gd name="connsiteY57" fmla="*/ 1954776 h 2434467"/>
              <a:gd name="connsiteX58" fmla="*/ 3322349 w 4720624"/>
              <a:gd name="connsiteY58" fmla="*/ 2090282 h 2434467"/>
              <a:gd name="connsiteX59" fmla="*/ 3608099 w 4720624"/>
              <a:gd name="connsiteY59" fmla="*/ 2033132 h 2434467"/>
              <a:gd name="connsiteX60" fmla="*/ 3665250 w 4720624"/>
              <a:gd name="connsiteY60" fmla="*/ 2141083 h 2434467"/>
              <a:gd name="connsiteX61" fmla="*/ 3563650 w 4720624"/>
              <a:gd name="connsiteY61" fmla="*/ 2337932 h 2434467"/>
              <a:gd name="connsiteX62" fmla="*/ 3526055 w 4720624"/>
              <a:gd name="connsiteY62" fmla="*/ 2428425 h 2434467"/>
              <a:gd name="connsiteX63" fmla="*/ 3671599 w 4720624"/>
              <a:gd name="connsiteY63" fmla="*/ 2395082 h 2434467"/>
              <a:gd name="connsiteX64" fmla="*/ 3741450 w 4720624"/>
              <a:gd name="connsiteY64" fmla="*/ 2268081 h 2434467"/>
              <a:gd name="connsiteX65" fmla="*/ 3912899 w 4720624"/>
              <a:gd name="connsiteY65" fmla="*/ 2433182 h 2434467"/>
              <a:gd name="connsiteX66" fmla="*/ 3868450 w 4720624"/>
              <a:gd name="connsiteY66" fmla="*/ 2160131 h 2434467"/>
              <a:gd name="connsiteX67" fmla="*/ 4058950 w 4720624"/>
              <a:gd name="connsiteY67" fmla="*/ 2179181 h 2434467"/>
              <a:gd name="connsiteX68" fmla="*/ 3982750 w 4720624"/>
              <a:gd name="connsiteY68" fmla="*/ 2020433 h 2434467"/>
              <a:gd name="connsiteX69" fmla="*/ 3899788 w 4720624"/>
              <a:gd name="connsiteY69" fmla="*/ 1995911 h 2434467"/>
              <a:gd name="connsiteX70" fmla="*/ 3906550 w 4720624"/>
              <a:gd name="connsiteY70" fmla="*/ 1925181 h 2434467"/>
              <a:gd name="connsiteX71" fmla="*/ 3881150 w 4720624"/>
              <a:gd name="connsiteY71" fmla="*/ 1906131 h 2434467"/>
              <a:gd name="connsiteX72" fmla="*/ 3906550 w 4720624"/>
              <a:gd name="connsiteY72" fmla="*/ 1817232 h 2434467"/>
              <a:gd name="connsiteX73" fmla="*/ 3855338 w 4720624"/>
              <a:gd name="connsiteY73" fmla="*/ 1735561 h 2434467"/>
              <a:gd name="connsiteX74" fmla="*/ 3773200 w 4720624"/>
              <a:gd name="connsiteY74" fmla="*/ 1721982 h 2434467"/>
              <a:gd name="connsiteX75" fmla="*/ 3951000 w 4720624"/>
              <a:gd name="connsiteY75" fmla="*/ 1626732 h 2434467"/>
              <a:gd name="connsiteX76" fmla="*/ 3741955 w 4720624"/>
              <a:gd name="connsiteY76" fmla="*/ 1526725 h 2434467"/>
              <a:gd name="connsiteX77" fmla="*/ 3766850 w 4720624"/>
              <a:gd name="connsiteY77" fmla="*/ 1467983 h 2434467"/>
              <a:gd name="connsiteX78" fmla="*/ 3696999 w 4720624"/>
              <a:gd name="connsiteY78" fmla="*/ 1379082 h 2434467"/>
              <a:gd name="connsiteX79" fmla="*/ 3887499 w 4720624"/>
              <a:gd name="connsiteY79" fmla="*/ 1264782 h 2434467"/>
              <a:gd name="connsiteX80" fmla="*/ 3887499 w 4720624"/>
              <a:gd name="connsiteY80" fmla="*/ 1099682 h 2434467"/>
              <a:gd name="connsiteX81" fmla="*/ 4065299 w 4720624"/>
              <a:gd name="connsiteY81" fmla="*/ 1264782 h 2434467"/>
              <a:gd name="connsiteX82" fmla="*/ 4141499 w 4720624"/>
              <a:gd name="connsiteY82" fmla="*/ 1029832 h 2434467"/>
              <a:gd name="connsiteX83" fmla="*/ 4243099 w 4720624"/>
              <a:gd name="connsiteY83" fmla="*/ 1144132 h 2434467"/>
              <a:gd name="connsiteX84" fmla="*/ 4236749 w 4720624"/>
              <a:gd name="connsiteY84" fmla="*/ 1296532 h 2434467"/>
              <a:gd name="connsiteX85" fmla="*/ 4376449 w 4720624"/>
              <a:gd name="connsiteY85" fmla="*/ 1239382 h 2434467"/>
              <a:gd name="connsiteX86" fmla="*/ 4384173 w 4720624"/>
              <a:gd name="connsiteY86" fmla="*/ 1332476 h 2434467"/>
              <a:gd name="connsiteX87" fmla="*/ 4314323 w 4720624"/>
              <a:gd name="connsiteY87" fmla="*/ 1472176 h 2434467"/>
              <a:gd name="connsiteX88" fmla="*/ 4236749 w 4720624"/>
              <a:gd name="connsiteY88" fmla="*/ 1518782 h 2434467"/>
              <a:gd name="connsiteX89" fmla="*/ 4434105 w 4720624"/>
              <a:gd name="connsiteY89" fmla="*/ 1501325 h 2434467"/>
              <a:gd name="connsiteX90" fmla="*/ 4579649 w 4720624"/>
              <a:gd name="connsiteY90" fmla="*/ 1455282 h 2434467"/>
              <a:gd name="connsiteX91" fmla="*/ 4637305 w 4720624"/>
              <a:gd name="connsiteY91" fmla="*/ 1380675 h 2434467"/>
              <a:gd name="connsiteX92" fmla="*/ 4719856 w 4720624"/>
              <a:gd name="connsiteY92" fmla="*/ 1253675 h 2434467"/>
              <a:gd name="connsiteX93" fmla="*/ 4655849 w 4720624"/>
              <a:gd name="connsiteY93" fmla="*/ 1112382 h 2434467"/>
              <a:gd name="connsiteX94" fmla="*/ 4662199 w 4720624"/>
              <a:gd name="connsiteY94" fmla="*/ 617082 h 2434467"/>
              <a:gd name="connsiteX95" fmla="*/ 4579649 w 4720624"/>
              <a:gd name="connsiteY95" fmla="*/ 432932 h 2434467"/>
              <a:gd name="connsiteX96" fmla="*/ 4490749 w 4720624"/>
              <a:gd name="connsiteY96" fmla="*/ 610732 h 2434467"/>
              <a:gd name="connsiteX97" fmla="*/ 4338349 w 4720624"/>
              <a:gd name="connsiteY97" fmla="*/ 578982 h 2434467"/>
              <a:gd name="connsiteX98" fmla="*/ 4409573 w 4720624"/>
              <a:gd name="connsiteY98" fmla="*/ 456176 h 2434467"/>
              <a:gd name="connsiteX99" fmla="*/ 4401849 w 4720624"/>
              <a:gd name="connsiteY99" fmla="*/ 331332 h 2434467"/>
              <a:gd name="connsiteX100" fmla="*/ 4262149 w 4720624"/>
              <a:gd name="connsiteY100" fmla="*/ 439282 h 2434467"/>
              <a:gd name="connsiteX101" fmla="*/ 4147849 w 4720624"/>
              <a:gd name="connsiteY101" fmla="*/ 591682 h 2434467"/>
              <a:gd name="connsiteX102" fmla="*/ 4160549 w 4720624"/>
              <a:gd name="connsiteY102" fmla="*/ 509132 h 2434467"/>
              <a:gd name="connsiteX103" fmla="*/ 4147849 w 4720624"/>
              <a:gd name="connsiteY103" fmla="*/ 394832 h 2434467"/>
              <a:gd name="connsiteX104" fmla="*/ 4128799 w 4720624"/>
              <a:gd name="connsiteY104" fmla="*/ 331332 h 2434467"/>
              <a:gd name="connsiteX105" fmla="*/ 4033549 w 4720624"/>
              <a:gd name="connsiteY105" fmla="*/ 426582 h 2434467"/>
              <a:gd name="connsiteX106" fmla="*/ 3887499 w 4720624"/>
              <a:gd name="connsiteY106" fmla="*/ 267832 h 2434467"/>
              <a:gd name="connsiteX107" fmla="*/ 3938299 w 4720624"/>
              <a:gd name="connsiteY107" fmla="*/ 458332 h 2434467"/>
              <a:gd name="connsiteX108" fmla="*/ 3925599 w 4720624"/>
              <a:gd name="connsiteY108" fmla="*/ 585332 h 2434467"/>
              <a:gd name="connsiteX109" fmla="*/ 3887499 w 4720624"/>
              <a:gd name="connsiteY109" fmla="*/ 648832 h 2434467"/>
              <a:gd name="connsiteX110" fmla="*/ 3798599 w 4720624"/>
              <a:gd name="connsiteY110" fmla="*/ 610732 h 2434467"/>
              <a:gd name="connsiteX111" fmla="*/ 3792249 w 4720624"/>
              <a:gd name="connsiteY111" fmla="*/ 502782 h 2434467"/>
              <a:gd name="connsiteX112" fmla="*/ 3716049 w 4720624"/>
              <a:gd name="connsiteY112" fmla="*/ 451982 h 2434467"/>
              <a:gd name="connsiteX113" fmla="*/ 3658899 w 4720624"/>
              <a:gd name="connsiteY113" fmla="*/ 483732 h 2434467"/>
              <a:gd name="connsiteX114" fmla="*/ 3709699 w 4720624"/>
              <a:gd name="connsiteY114" fmla="*/ 572632 h 2434467"/>
              <a:gd name="connsiteX115" fmla="*/ 3690649 w 4720624"/>
              <a:gd name="connsiteY115" fmla="*/ 585332 h 2434467"/>
              <a:gd name="connsiteX116" fmla="*/ 3627149 w 4720624"/>
              <a:gd name="connsiteY116" fmla="*/ 566282 h 2434467"/>
              <a:gd name="connsiteX117" fmla="*/ 3595399 w 4720624"/>
              <a:gd name="connsiteY117" fmla="*/ 471032 h 2434467"/>
              <a:gd name="connsiteX118" fmla="*/ 3671599 w 4720624"/>
              <a:gd name="connsiteY118" fmla="*/ 337682 h 2434467"/>
              <a:gd name="connsiteX119" fmla="*/ 3525549 w 4720624"/>
              <a:gd name="connsiteY119" fmla="*/ 331332 h 2434467"/>
              <a:gd name="connsiteX120" fmla="*/ 3646199 w 4720624"/>
              <a:gd name="connsiteY120" fmla="*/ 255132 h 2434467"/>
              <a:gd name="connsiteX121" fmla="*/ 3690649 w 4720624"/>
              <a:gd name="connsiteY121" fmla="*/ 134482 h 2434467"/>
              <a:gd name="connsiteX122" fmla="*/ 3653056 w 4720624"/>
              <a:gd name="connsiteY122" fmla="*/ 47175 h 2434467"/>
              <a:gd name="connsiteX123" fmla="*/ 3557299 w 4720624"/>
              <a:gd name="connsiteY123" fmla="*/ 109082 h 2434467"/>
              <a:gd name="connsiteX124" fmla="*/ 3481099 w 4720624"/>
              <a:gd name="connsiteY124" fmla="*/ 197982 h 2434467"/>
              <a:gd name="connsiteX125" fmla="*/ 3455699 w 4720624"/>
              <a:gd name="connsiteY125" fmla="*/ 153532 h 2434467"/>
              <a:gd name="connsiteX126" fmla="*/ 3379499 w 4720624"/>
              <a:gd name="connsiteY126" fmla="*/ 153532 h 2434467"/>
              <a:gd name="connsiteX127" fmla="*/ 3379499 w 4720624"/>
              <a:gd name="connsiteY127" fmla="*/ 223382 h 2434467"/>
              <a:gd name="connsiteX128" fmla="*/ 3290599 w 4720624"/>
              <a:gd name="connsiteY128" fmla="*/ 96382 h 2434467"/>
              <a:gd name="connsiteX129" fmla="*/ 3182649 w 4720624"/>
              <a:gd name="connsiteY129" fmla="*/ 45582 h 2434467"/>
              <a:gd name="connsiteX130" fmla="*/ 3208556 w 4720624"/>
              <a:gd name="connsiteY130" fmla="*/ 180525 h 2434467"/>
              <a:gd name="connsiteX131" fmla="*/ 3284249 w 4720624"/>
              <a:gd name="connsiteY131" fmla="*/ 286882 h 2434467"/>
              <a:gd name="connsiteX132" fmla="*/ 3144549 w 4720624"/>
              <a:gd name="connsiteY132" fmla="*/ 236082 h 2434467"/>
              <a:gd name="connsiteX133" fmla="*/ 3074699 w 4720624"/>
              <a:gd name="connsiteY133" fmla="*/ 242432 h 2434467"/>
              <a:gd name="connsiteX134" fmla="*/ 3011199 w 4720624"/>
              <a:gd name="connsiteY134" fmla="*/ 312282 h 2434467"/>
              <a:gd name="connsiteX135" fmla="*/ 2763549 w 4720624"/>
              <a:gd name="connsiteY135" fmla="*/ 331332 h 2434467"/>
              <a:gd name="connsiteX136" fmla="*/ 2814349 w 4720624"/>
              <a:gd name="connsiteY136" fmla="*/ 236082 h 2434467"/>
              <a:gd name="connsiteX137" fmla="*/ 2636549 w 4720624"/>
              <a:gd name="connsiteY137" fmla="*/ 229732 h 2434467"/>
              <a:gd name="connsiteX138" fmla="*/ 2452399 w 4720624"/>
              <a:gd name="connsiteY138" fmla="*/ 255132 h 2434467"/>
              <a:gd name="connsiteX139" fmla="*/ 2490499 w 4720624"/>
              <a:gd name="connsiteY139" fmla="*/ 159882 h 2434467"/>
              <a:gd name="connsiteX140" fmla="*/ 2319049 w 4720624"/>
              <a:gd name="connsiteY140" fmla="*/ 70982 h 2434467"/>
              <a:gd name="connsiteX141" fmla="*/ 2115849 w 4720624"/>
              <a:gd name="connsiteY141" fmla="*/ 1132 h 2434467"/>
              <a:gd name="connsiteX142" fmla="*/ 1518949 w 4720624"/>
              <a:gd name="connsiteY142" fmla="*/ 128132 h 2434467"/>
              <a:gd name="connsiteX143" fmla="*/ 1817399 w 4720624"/>
              <a:gd name="connsiteY143" fmla="*/ 178932 h 2434467"/>
              <a:gd name="connsiteX144" fmla="*/ 2134899 w 4720624"/>
              <a:gd name="connsiteY144" fmla="*/ 128132 h 2434467"/>
              <a:gd name="connsiteX145" fmla="*/ 2287299 w 4720624"/>
              <a:gd name="connsiteY145" fmla="*/ 197982 h 2434467"/>
              <a:gd name="connsiteX146" fmla="*/ 2287299 w 4720624"/>
              <a:gd name="connsiteY146" fmla="*/ 305932 h 2434467"/>
              <a:gd name="connsiteX147" fmla="*/ 2223799 w 4720624"/>
              <a:gd name="connsiteY147" fmla="*/ 305932 h 2434467"/>
              <a:gd name="connsiteX148" fmla="*/ 2141249 w 4720624"/>
              <a:gd name="connsiteY148" fmla="*/ 420232 h 2434467"/>
              <a:gd name="connsiteX149" fmla="*/ 2217449 w 4720624"/>
              <a:gd name="connsiteY149" fmla="*/ 420232 h 2434467"/>
              <a:gd name="connsiteX150" fmla="*/ 2363499 w 4720624"/>
              <a:gd name="connsiteY150" fmla="*/ 318632 h 2434467"/>
              <a:gd name="connsiteX151" fmla="*/ 2388899 w 4720624"/>
              <a:gd name="connsiteY151" fmla="*/ 502782 h 2434467"/>
              <a:gd name="connsiteX152" fmla="*/ 2433349 w 4720624"/>
              <a:gd name="connsiteY152" fmla="*/ 426582 h 2434467"/>
              <a:gd name="connsiteX153" fmla="*/ 2458749 w 4720624"/>
              <a:gd name="connsiteY153" fmla="*/ 363082 h 2434467"/>
              <a:gd name="connsiteX154" fmla="*/ 2623849 w 4720624"/>
              <a:gd name="connsiteY154" fmla="*/ 451982 h 2434467"/>
              <a:gd name="connsiteX155" fmla="*/ 2579399 w 4720624"/>
              <a:gd name="connsiteY155" fmla="*/ 566282 h 2434467"/>
              <a:gd name="connsiteX156" fmla="*/ 2680999 w 4720624"/>
              <a:gd name="connsiteY156" fmla="*/ 528182 h 2434467"/>
              <a:gd name="connsiteX157" fmla="*/ 2820699 w 4720624"/>
              <a:gd name="connsiteY157" fmla="*/ 528182 h 2434467"/>
              <a:gd name="connsiteX158" fmla="*/ 2706399 w 4720624"/>
              <a:gd name="connsiteY158" fmla="*/ 648832 h 2434467"/>
              <a:gd name="connsiteX159" fmla="*/ 2661949 w 4720624"/>
              <a:gd name="connsiteY159" fmla="*/ 718682 h 2434467"/>
              <a:gd name="connsiteX160" fmla="*/ 2782599 w 4720624"/>
              <a:gd name="connsiteY160" fmla="*/ 725032 h 2434467"/>
              <a:gd name="connsiteX161" fmla="*/ 2833399 w 4720624"/>
              <a:gd name="connsiteY161" fmla="*/ 693282 h 2434467"/>
              <a:gd name="connsiteX162" fmla="*/ 2903249 w 4720624"/>
              <a:gd name="connsiteY162" fmla="*/ 642482 h 2434467"/>
              <a:gd name="connsiteX163" fmla="*/ 2998499 w 4720624"/>
              <a:gd name="connsiteY163" fmla="*/ 661532 h 2434467"/>
              <a:gd name="connsiteX164" fmla="*/ 3030249 w 4720624"/>
              <a:gd name="connsiteY164" fmla="*/ 623432 h 2434467"/>
              <a:gd name="connsiteX165" fmla="*/ 3138199 w 4720624"/>
              <a:gd name="connsiteY165" fmla="*/ 655182 h 2434467"/>
              <a:gd name="connsiteX166" fmla="*/ 3119149 w 4720624"/>
              <a:gd name="connsiteY166" fmla="*/ 788532 h 2434467"/>
              <a:gd name="connsiteX167" fmla="*/ 3195349 w 4720624"/>
              <a:gd name="connsiteY167" fmla="*/ 686932 h 2434467"/>
              <a:gd name="connsiteX168" fmla="*/ 3252499 w 4720624"/>
              <a:gd name="connsiteY168" fmla="*/ 610732 h 2434467"/>
              <a:gd name="connsiteX169" fmla="*/ 3519199 w 4720624"/>
              <a:gd name="connsiteY169" fmla="*/ 807582 h 2434467"/>
              <a:gd name="connsiteX170" fmla="*/ 3347749 w 4720624"/>
              <a:gd name="connsiteY170" fmla="*/ 966332 h 2434467"/>
              <a:gd name="connsiteX171" fmla="*/ 3328699 w 4720624"/>
              <a:gd name="connsiteY171" fmla="*/ 1029832 h 2434467"/>
              <a:gd name="connsiteX172" fmla="*/ 3004849 w 4720624"/>
              <a:gd name="connsiteY172" fmla="*/ 1036182 h 2434467"/>
              <a:gd name="connsiteX173" fmla="*/ 2998499 w 4720624"/>
              <a:gd name="connsiteY173" fmla="*/ 947282 h 2434467"/>
              <a:gd name="connsiteX174" fmla="*/ 2922299 w 4720624"/>
              <a:gd name="connsiteY174" fmla="*/ 883782 h 2434467"/>
              <a:gd name="connsiteX175" fmla="*/ 2954049 w 4720624"/>
              <a:gd name="connsiteY175" fmla="*/ 1023482 h 2434467"/>
              <a:gd name="connsiteX176" fmla="*/ 2954049 w 4720624"/>
              <a:gd name="connsiteY176" fmla="*/ 1055232 h 2434467"/>
              <a:gd name="connsiteX177" fmla="*/ 2928649 w 4720624"/>
              <a:gd name="connsiteY177" fmla="*/ 1175882 h 2434467"/>
              <a:gd name="connsiteX178" fmla="*/ 2763549 w 4720624"/>
              <a:gd name="connsiteY178" fmla="*/ 1017132 h 2434467"/>
              <a:gd name="connsiteX179" fmla="*/ 2769899 w 4720624"/>
              <a:gd name="connsiteY179" fmla="*/ 1086982 h 2434467"/>
              <a:gd name="connsiteX180" fmla="*/ 2757199 w 4720624"/>
              <a:gd name="connsiteY180" fmla="*/ 1175882 h 2434467"/>
              <a:gd name="connsiteX181" fmla="*/ 2528599 w 4720624"/>
              <a:gd name="connsiteY181" fmla="*/ 1207632 h 2434467"/>
              <a:gd name="connsiteX182" fmla="*/ 2338099 w 4720624"/>
              <a:gd name="connsiteY182" fmla="*/ 1283832 h 2434467"/>
              <a:gd name="connsiteX183" fmla="*/ 2420649 w 4720624"/>
              <a:gd name="connsiteY183" fmla="*/ 947282 h 2434467"/>
              <a:gd name="connsiteX184" fmla="*/ 2319049 w 4720624"/>
              <a:gd name="connsiteY184" fmla="*/ 1061582 h 2434467"/>
              <a:gd name="connsiteX185" fmla="*/ 2179349 w 4720624"/>
              <a:gd name="connsiteY185" fmla="*/ 998082 h 2434467"/>
              <a:gd name="connsiteX186" fmla="*/ 2287299 w 4720624"/>
              <a:gd name="connsiteY186" fmla="*/ 1106032 h 2434467"/>
              <a:gd name="connsiteX187" fmla="*/ 2242849 w 4720624"/>
              <a:gd name="connsiteY187" fmla="*/ 1201282 h 2434467"/>
              <a:gd name="connsiteX188" fmla="*/ 2160299 w 4720624"/>
              <a:gd name="connsiteY188" fmla="*/ 1201282 h 2434467"/>
              <a:gd name="connsiteX189" fmla="*/ 2147599 w 4720624"/>
              <a:gd name="connsiteY189" fmla="*/ 1258432 h 2434467"/>
              <a:gd name="connsiteX190" fmla="*/ 2052349 w 4720624"/>
              <a:gd name="connsiteY190" fmla="*/ 1252082 h 2434467"/>
              <a:gd name="connsiteX191" fmla="*/ 1976149 w 4720624"/>
              <a:gd name="connsiteY191" fmla="*/ 1112382 h 2434467"/>
              <a:gd name="connsiteX192" fmla="*/ 1931699 w 4720624"/>
              <a:gd name="connsiteY192" fmla="*/ 1074282 h 2434467"/>
              <a:gd name="connsiteX193" fmla="*/ 1906299 w 4720624"/>
              <a:gd name="connsiteY193" fmla="*/ 902832 h 2434467"/>
              <a:gd name="connsiteX194" fmla="*/ 1874549 w 4720624"/>
              <a:gd name="connsiteY194" fmla="*/ 1144132 h 2434467"/>
              <a:gd name="connsiteX195" fmla="*/ 1950749 w 4720624"/>
              <a:gd name="connsiteY195" fmla="*/ 1258432 h 2434467"/>
              <a:gd name="connsiteX196" fmla="*/ 1677699 w 4720624"/>
              <a:gd name="connsiteY196" fmla="*/ 1379082 h 2434467"/>
              <a:gd name="connsiteX197" fmla="*/ 1664999 w 4720624"/>
              <a:gd name="connsiteY197" fmla="*/ 1271132 h 2434467"/>
              <a:gd name="connsiteX198" fmla="*/ 1550699 w 4720624"/>
              <a:gd name="connsiteY198" fmla="*/ 1207632 h 2434467"/>
              <a:gd name="connsiteX199" fmla="*/ 1563399 w 4720624"/>
              <a:gd name="connsiteY199" fmla="*/ 1264782 h 2434467"/>
              <a:gd name="connsiteX200" fmla="*/ 1563399 w 4720624"/>
              <a:gd name="connsiteY200" fmla="*/ 1353682 h 2434467"/>
              <a:gd name="connsiteX201" fmla="*/ 1334799 w 4720624"/>
              <a:gd name="connsiteY201" fmla="*/ 1417182 h 2434467"/>
              <a:gd name="connsiteX202" fmla="*/ 1309399 w 4720624"/>
              <a:gd name="connsiteY202" fmla="*/ 1537832 h 2434467"/>
              <a:gd name="connsiteX203" fmla="*/ 1226849 w 4720624"/>
              <a:gd name="connsiteY203" fmla="*/ 1582282 h 2434467"/>
              <a:gd name="connsiteX204" fmla="*/ 1195099 w 4720624"/>
              <a:gd name="connsiteY204" fmla="*/ 1448932 h 2434467"/>
              <a:gd name="connsiteX205" fmla="*/ 1074449 w 4720624"/>
              <a:gd name="connsiteY205" fmla="*/ 1404482 h 2434467"/>
              <a:gd name="connsiteX206" fmla="*/ 1044073 w 4720624"/>
              <a:gd name="connsiteY206" fmla="*/ 1300726 h 2434467"/>
              <a:gd name="connsiteX207" fmla="*/ 979551 w 4720624"/>
              <a:gd name="connsiteY207" fmla="*/ 1199061 h 2434467"/>
              <a:gd name="connsiteX208" fmla="*/ 884301 w 4720624"/>
              <a:gd name="connsiteY208" fmla="*/ 1033961 h 2434467"/>
              <a:gd name="connsiteX209" fmla="*/ 814099 w 4720624"/>
              <a:gd name="connsiteY209" fmla="*/ 959982 h 2434467"/>
              <a:gd name="connsiteX210" fmla="*/ 751973 w 4720624"/>
              <a:gd name="connsiteY210" fmla="*/ 868926 h 2434467"/>
              <a:gd name="connsiteX211" fmla="*/ 629949 w 4720624"/>
              <a:gd name="connsiteY211" fmla="*/ 737732 h 2434467"/>
              <a:gd name="connsiteX212" fmla="*/ 617249 w 4720624"/>
              <a:gd name="connsiteY212" fmla="*/ 820282 h 2434467"/>
              <a:gd name="connsiteX213" fmla="*/ 490249 w 4720624"/>
              <a:gd name="connsiteY213" fmla="*/ 839332 h 2434467"/>
              <a:gd name="connsiteX214" fmla="*/ 483899 w 4720624"/>
              <a:gd name="connsiteY214" fmla="*/ 750432 h 2434467"/>
              <a:gd name="connsiteX215" fmla="*/ 166399 w 4720624"/>
              <a:gd name="connsiteY215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807749 w 4720624"/>
              <a:gd name="connsiteY18" fmla="*/ 1855332 h 2434467"/>
              <a:gd name="connsiteX19" fmla="*/ 928750 w 4720624"/>
              <a:gd name="connsiteY19" fmla="*/ 1834061 h 2434467"/>
              <a:gd name="connsiteX20" fmla="*/ 1176049 w 4720624"/>
              <a:gd name="connsiteY20" fmla="*/ 1817232 h 2434467"/>
              <a:gd name="connsiteX21" fmla="*/ 1157000 w 4720624"/>
              <a:gd name="connsiteY21" fmla="*/ 1950582 h 2434467"/>
              <a:gd name="connsiteX22" fmla="*/ 1125600 w 4720624"/>
              <a:gd name="connsiteY22" fmla="*/ 2043611 h 2434467"/>
              <a:gd name="connsiteX23" fmla="*/ 1068450 w 4720624"/>
              <a:gd name="connsiteY23" fmla="*/ 2113461 h 2434467"/>
              <a:gd name="connsiteX24" fmla="*/ 1220499 w 4720624"/>
              <a:gd name="connsiteY24" fmla="*/ 2166482 h 2434467"/>
              <a:gd name="connsiteX25" fmla="*/ 1290700 w 4720624"/>
              <a:gd name="connsiteY25" fmla="*/ 2005511 h 2434467"/>
              <a:gd name="connsiteX26" fmla="*/ 1430049 w 4720624"/>
              <a:gd name="connsiteY26" fmla="*/ 1715632 h 2434467"/>
              <a:gd name="connsiteX27" fmla="*/ 1538350 w 4720624"/>
              <a:gd name="connsiteY27" fmla="*/ 1942011 h 2434467"/>
              <a:gd name="connsiteX28" fmla="*/ 1582449 w 4720624"/>
              <a:gd name="connsiteY28" fmla="*/ 2109332 h 2434467"/>
              <a:gd name="connsiteX29" fmla="*/ 1614200 w 4720624"/>
              <a:gd name="connsiteY29" fmla="*/ 2033132 h 2434467"/>
              <a:gd name="connsiteX30" fmla="*/ 1614200 w 4720624"/>
              <a:gd name="connsiteY30" fmla="*/ 1823582 h 2434467"/>
              <a:gd name="connsiteX31" fmla="*/ 1658649 w 4720624"/>
              <a:gd name="connsiteY31" fmla="*/ 1721982 h 2434467"/>
              <a:gd name="connsiteX32" fmla="*/ 1830099 w 4720624"/>
              <a:gd name="connsiteY32" fmla="*/ 1753732 h 2434467"/>
              <a:gd name="connsiteX33" fmla="*/ 2160299 w 4720624"/>
              <a:gd name="connsiteY33" fmla="*/ 1728332 h 2434467"/>
              <a:gd name="connsiteX34" fmla="*/ 2414299 w 4720624"/>
              <a:gd name="connsiteY34" fmla="*/ 1518782 h 2434467"/>
              <a:gd name="connsiteX35" fmla="*/ 2415673 w 4720624"/>
              <a:gd name="connsiteY35" fmla="*/ 1681726 h 2434467"/>
              <a:gd name="connsiteX36" fmla="*/ 2428373 w 4720624"/>
              <a:gd name="connsiteY36" fmla="*/ 1827776 h 2434467"/>
              <a:gd name="connsiteX37" fmla="*/ 2434723 w 4720624"/>
              <a:gd name="connsiteY37" fmla="*/ 1929376 h 2434467"/>
              <a:gd name="connsiteX38" fmla="*/ 2376199 w 4720624"/>
              <a:gd name="connsiteY38" fmla="*/ 2090282 h 2434467"/>
              <a:gd name="connsiteX39" fmla="*/ 2566699 w 4720624"/>
              <a:gd name="connsiteY39" fmla="*/ 2014082 h 2434467"/>
              <a:gd name="connsiteX40" fmla="*/ 2534950 w 4720624"/>
              <a:gd name="connsiteY40" fmla="*/ 1912482 h 2434467"/>
              <a:gd name="connsiteX41" fmla="*/ 2617500 w 4720624"/>
              <a:gd name="connsiteY41" fmla="*/ 1741032 h 2434467"/>
              <a:gd name="connsiteX42" fmla="*/ 2630199 w 4720624"/>
              <a:gd name="connsiteY42" fmla="*/ 1633082 h 2434467"/>
              <a:gd name="connsiteX43" fmla="*/ 2733173 w 4720624"/>
              <a:gd name="connsiteY43" fmla="*/ 1662676 h 2434467"/>
              <a:gd name="connsiteX44" fmla="*/ 2922299 w 4720624"/>
              <a:gd name="connsiteY44" fmla="*/ 1779132 h 2434467"/>
              <a:gd name="connsiteX45" fmla="*/ 2941349 w 4720624"/>
              <a:gd name="connsiteY45" fmla="*/ 1925182 h 2434467"/>
              <a:gd name="connsiteX46" fmla="*/ 3036599 w 4720624"/>
              <a:gd name="connsiteY46" fmla="*/ 1728332 h 2434467"/>
              <a:gd name="connsiteX47" fmla="*/ 3106449 w 4720624"/>
              <a:gd name="connsiteY47" fmla="*/ 1709282 h 2434467"/>
              <a:gd name="connsiteX48" fmla="*/ 3036599 w 4720624"/>
              <a:gd name="connsiteY48" fmla="*/ 1474332 h 2434467"/>
              <a:gd name="connsiteX49" fmla="*/ 3190373 w 4720624"/>
              <a:gd name="connsiteY49" fmla="*/ 1516626 h 2434467"/>
              <a:gd name="connsiteX50" fmla="*/ 3233449 w 4720624"/>
              <a:gd name="connsiteY50" fmla="*/ 1448932 h 2434467"/>
              <a:gd name="connsiteX51" fmla="*/ 3222123 w 4720624"/>
              <a:gd name="connsiteY51" fmla="*/ 1573776 h 2434467"/>
              <a:gd name="connsiteX52" fmla="*/ 3277899 w 4720624"/>
              <a:gd name="connsiteY52" fmla="*/ 1677532 h 2434467"/>
              <a:gd name="connsiteX53" fmla="*/ 3328699 w 4720624"/>
              <a:gd name="connsiteY53" fmla="*/ 1607682 h 2434467"/>
              <a:gd name="connsiteX54" fmla="*/ 3366799 w 4720624"/>
              <a:gd name="connsiteY54" fmla="*/ 1487032 h 2434467"/>
              <a:gd name="connsiteX55" fmla="*/ 3525549 w 4720624"/>
              <a:gd name="connsiteY55" fmla="*/ 1537832 h 2434467"/>
              <a:gd name="connsiteX56" fmla="*/ 3462049 w 4720624"/>
              <a:gd name="connsiteY56" fmla="*/ 1715632 h 2434467"/>
              <a:gd name="connsiteX57" fmla="*/ 3544599 w 4720624"/>
              <a:gd name="connsiteY57" fmla="*/ 1709282 h 2434467"/>
              <a:gd name="connsiteX58" fmla="*/ 3495173 w 4720624"/>
              <a:gd name="connsiteY58" fmla="*/ 1954776 h 2434467"/>
              <a:gd name="connsiteX59" fmla="*/ 3322349 w 4720624"/>
              <a:gd name="connsiteY59" fmla="*/ 2090282 h 2434467"/>
              <a:gd name="connsiteX60" fmla="*/ 3608099 w 4720624"/>
              <a:gd name="connsiteY60" fmla="*/ 2033132 h 2434467"/>
              <a:gd name="connsiteX61" fmla="*/ 3665250 w 4720624"/>
              <a:gd name="connsiteY61" fmla="*/ 2141083 h 2434467"/>
              <a:gd name="connsiteX62" fmla="*/ 3563650 w 4720624"/>
              <a:gd name="connsiteY62" fmla="*/ 2337932 h 2434467"/>
              <a:gd name="connsiteX63" fmla="*/ 3526055 w 4720624"/>
              <a:gd name="connsiteY63" fmla="*/ 2428425 h 2434467"/>
              <a:gd name="connsiteX64" fmla="*/ 3671599 w 4720624"/>
              <a:gd name="connsiteY64" fmla="*/ 2395082 h 2434467"/>
              <a:gd name="connsiteX65" fmla="*/ 3741450 w 4720624"/>
              <a:gd name="connsiteY65" fmla="*/ 2268081 h 2434467"/>
              <a:gd name="connsiteX66" fmla="*/ 3912899 w 4720624"/>
              <a:gd name="connsiteY66" fmla="*/ 2433182 h 2434467"/>
              <a:gd name="connsiteX67" fmla="*/ 3868450 w 4720624"/>
              <a:gd name="connsiteY67" fmla="*/ 2160131 h 2434467"/>
              <a:gd name="connsiteX68" fmla="*/ 4058950 w 4720624"/>
              <a:gd name="connsiteY68" fmla="*/ 2179181 h 2434467"/>
              <a:gd name="connsiteX69" fmla="*/ 3982750 w 4720624"/>
              <a:gd name="connsiteY69" fmla="*/ 2020433 h 2434467"/>
              <a:gd name="connsiteX70" fmla="*/ 3899788 w 4720624"/>
              <a:gd name="connsiteY70" fmla="*/ 1995911 h 2434467"/>
              <a:gd name="connsiteX71" fmla="*/ 3906550 w 4720624"/>
              <a:gd name="connsiteY71" fmla="*/ 1925181 h 2434467"/>
              <a:gd name="connsiteX72" fmla="*/ 3881150 w 4720624"/>
              <a:gd name="connsiteY72" fmla="*/ 1906131 h 2434467"/>
              <a:gd name="connsiteX73" fmla="*/ 3906550 w 4720624"/>
              <a:gd name="connsiteY73" fmla="*/ 1817232 h 2434467"/>
              <a:gd name="connsiteX74" fmla="*/ 3855338 w 4720624"/>
              <a:gd name="connsiteY74" fmla="*/ 1735561 h 2434467"/>
              <a:gd name="connsiteX75" fmla="*/ 3773200 w 4720624"/>
              <a:gd name="connsiteY75" fmla="*/ 1721982 h 2434467"/>
              <a:gd name="connsiteX76" fmla="*/ 3951000 w 4720624"/>
              <a:gd name="connsiteY76" fmla="*/ 1626732 h 2434467"/>
              <a:gd name="connsiteX77" fmla="*/ 3741955 w 4720624"/>
              <a:gd name="connsiteY77" fmla="*/ 1526725 h 2434467"/>
              <a:gd name="connsiteX78" fmla="*/ 3766850 w 4720624"/>
              <a:gd name="connsiteY78" fmla="*/ 1467983 h 2434467"/>
              <a:gd name="connsiteX79" fmla="*/ 3696999 w 4720624"/>
              <a:gd name="connsiteY79" fmla="*/ 1379082 h 2434467"/>
              <a:gd name="connsiteX80" fmla="*/ 3887499 w 4720624"/>
              <a:gd name="connsiteY80" fmla="*/ 1264782 h 2434467"/>
              <a:gd name="connsiteX81" fmla="*/ 3887499 w 4720624"/>
              <a:gd name="connsiteY81" fmla="*/ 1099682 h 2434467"/>
              <a:gd name="connsiteX82" fmla="*/ 4065299 w 4720624"/>
              <a:gd name="connsiteY82" fmla="*/ 1264782 h 2434467"/>
              <a:gd name="connsiteX83" fmla="*/ 4141499 w 4720624"/>
              <a:gd name="connsiteY83" fmla="*/ 1029832 h 2434467"/>
              <a:gd name="connsiteX84" fmla="*/ 4243099 w 4720624"/>
              <a:gd name="connsiteY84" fmla="*/ 1144132 h 2434467"/>
              <a:gd name="connsiteX85" fmla="*/ 4236749 w 4720624"/>
              <a:gd name="connsiteY85" fmla="*/ 1296532 h 2434467"/>
              <a:gd name="connsiteX86" fmla="*/ 4376449 w 4720624"/>
              <a:gd name="connsiteY86" fmla="*/ 1239382 h 2434467"/>
              <a:gd name="connsiteX87" fmla="*/ 4384173 w 4720624"/>
              <a:gd name="connsiteY87" fmla="*/ 1332476 h 2434467"/>
              <a:gd name="connsiteX88" fmla="*/ 4314323 w 4720624"/>
              <a:gd name="connsiteY88" fmla="*/ 1472176 h 2434467"/>
              <a:gd name="connsiteX89" fmla="*/ 4236749 w 4720624"/>
              <a:gd name="connsiteY89" fmla="*/ 1518782 h 2434467"/>
              <a:gd name="connsiteX90" fmla="*/ 4434105 w 4720624"/>
              <a:gd name="connsiteY90" fmla="*/ 1501325 h 2434467"/>
              <a:gd name="connsiteX91" fmla="*/ 4579649 w 4720624"/>
              <a:gd name="connsiteY91" fmla="*/ 1455282 h 2434467"/>
              <a:gd name="connsiteX92" fmla="*/ 4637305 w 4720624"/>
              <a:gd name="connsiteY92" fmla="*/ 1380675 h 2434467"/>
              <a:gd name="connsiteX93" fmla="*/ 4719856 w 4720624"/>
              <a:gd name="connsiteY93" fmla="*/ 1253675 h 2434467"/>
              <a:gd name="connsiteX94" fmla="*/ 4655849 w 4720624"/>
              <a:gd name="connsiteY94" fmla="*/ 1112382 h 2434467"/>
              <a:gd name="connsiteX95" fmla="*/ 4662199 w 4720624"/>
              <a:gd name="connsiteY95" fmla="*/ 617082 h 2434467"/>
              <a:gd name="connsiteX96" fmla="*/ 4579649 w 4720624"/>
              <a:gd name="connsiteY96" fmla="*/ 432932 h 2434467"/>
              <a:gd name="connsiteX97" fmla="*/ 4490749 w 4720624"/>
              <a:gd name="connsiteY97" fmla="*/ 610732 h 2434467"/>
              <a:gd name="connsiteX98" fmla="*/ 4338349 w 4720624"/>
              <a:gd name="connsiteY98" fmla="*/ 578982 h 2434467"/>
              <a:gd name="connsiteX99" fmla="*/ 4409573 w 4720624"/>
              <a:gd name="connsiteY99" fmla="*/ 456176 h 2434467"/>
              <a:gd name="connsiteX100" fmla="*/ 4401849 w 4720624"/>
              <a:gd name="connsiteY100" fmla="*/ 331332 h 2434467"/>
              <a:gd name="connsiteX101" fmla="*/ 4262149 w 4720624"/>
              <a:gd name="connsiteY101" fmla="*/ 439282 h 2434467"/>
              <a:gd name="connsiteX102" fmla="*/ 4147849 w 4720624"/>
              <a:gd name="connsiteY102" fmla="*/ 591682 h 2434467"/>
              <a:gd name="connsiteX103" fmla="*/ 4160549 w 4720624"/>
              <a:gd name="connsiteY103" fmla="*/ 509132 h 2434467"/>
              <a:gd name="connsiteX104" fmla="*/ 4147849 w 4720624"/>
              <a:gd name="connsiteY104" fmla="*/ 394832 h 2434467"/>
              <a:gd name="connsiteX105" fmla="*/ 4128799 w 4720624"/>
              <a:gd name="connsiteY105" fmla="*/ 331332 h 2434467"/>
              <a:gd name="connsiteX106" fmla="*/ 4033549 w 4720624"/>
              <a:gd name="connsiteY106" fmla="*/ 426582 h 2434467"/>
              <a:gd name="connsiteX107" fmla="*/ 3887499 w 4720624"/>
              <a:gd name="connsiteY107" fmla="*/ 267832 h 2434467"/>
              <a:gd name="connsiteX108" fmla="*/ 3938299 w 4720624"/>
              <a:gd name="connsiteY108" fmla="*/ 458332 h 2434467"/>
              <a:gd name="connsiteX109" fmla="*/ 3925599 w 4720624"/>
              <a:gd name="connsiteY109" fmla="*/ 585332 h 2434467"/>
              <a:gd name="connsiteX110" fmla="*/ 3887499 w 4720624"/>
              <a:gd name="connsiteY110" fmla="*/ 648832 h 2434467"/>
              <a:gd name="connsiteX111" fmla="*/ 3798599 w 4720624"/>
              <a:gd name="connsiteY111" fmla="*/ 610732 h 2434467"/>
              <a:gd name="connsiteX112" fmla="*/ 3792249 w 4720624"/>
              <a:gd name="connsiteY112" fmla="*/ 502782 h 2434467"/>
              <a:gd name="connsiteX113" fmla="*/ 3716049 w 4720624"/>
              <a:gd name="connsiteY113" fmla="*/ 451982 h 2434467"/>
              <a:gd name="connsiteX114" fmla="*/ 3658899 w 4720624"/>
              <a:gd name="connsiteY114" fmla="*/ 483732 h 2434467"/>
              <a:gd name="connsiteX115" fmla="*/ 3709699 w 4720624"/>
              <a:gd name="connsiteY115" fmla="*/ 572632 h 2434467"/>
              <a:gd name="connsiteX116" fmla="*/ 3690649 w 4720624"/>
              <a:gd name="connsiteY116" fmla="*/ 585332 h 2434467"/>
              <a:gd name="connsiteX117" fmla="*/ 3627149 w 4720624"/>
              <a:gd name="connsiteY117" fmla="*/ 566282 h 2434467"/>
              <a:gd name="connsiteX118" fmla="*/ 3595399 w 4720624"/>
              <a:gd name="connsiteY118" fmla="*/ 471032 h 2434467"/>
              <a:gd name="connsiteX119" fmla="*/ 3671599 w 4720624"/>
              <a:gd name="connsiteY119" fmla="*/ 337682 h 2434467"/>
              <a:gd name="connsiteX120" fmla="*/ 3525549 w 4720624"/>
              <a:gd name="connsiteY120" fmla="*/ 331332 h 2434467"/>
              <a:gd name="connsiteX121" fmla="*/ 3646199 w 4720624"/>
              <a:gd name="connsiteY121" fmla="*/ 255132 h 2434467"/>
              <a:gd name="connsiteX122" fmla="*/ 3690649 w 4720624"/>
              <a:gd name="connsiteY122" fmla="*/ 134482 h 2434467"/>
              <a:gd name="connsiteX123" fmla="*/ 3653056 w 4720624"/>
              <a:gd name="connsiteY123" fmla="*/ 47175 h 2434467"/>
              <a:gd name="connsiteX124" fmla="*/ 3557299 w 4720624"/>
              <a:gd name="connsiteY124" fmla="*/ 109082 h 2434467"/>
              <a:gd name="connsiteX125" fmla="*/ 3481099 w 4720624"/>
              <a:gd name="connsiteY125" fmla="*/ 197982 h 2434467"/>
              <a:gd name="connsiteX126" fmla="*/ 3455699 w 4720624"/>
              <a:gd name="connsiteY126" fmla="*/ 153532 h 2434467"/>
              <a:gd name="connsiteX127" fmla="*/ 3379499 w 4720624"/>
              <a:gd name="connsiteY127" fmla="*/ 153532 h 2434467"/>
              <a:gd name="connsiteX128" fmla="*/ 3379499 w 4720624"/>
              <a:gd name="connsiteY128" fmla="*/ 223382 h 2434467"/>
              <a:gd name="connsiteX129" fmla="*/ 3290599 w 4720624"/>
              <a:gd name="connsiteY129" fmla="*/ 96382 h 2434467"/>
              <a:gd name="connsiteX130" fmla="*/ 3182649 w 4720624"/>
              <a:gd name="connsiteY130" fmla="*/ 45582 h 2434467"/>
              <a:gd name="connsiteX131" fmla="*/ 3208556 w 4720624"/>
              <a:gd name="connsiteY131" fmla="*/ 180525 h 2434467"/>
              <a:gd name="connsiteX132" fmla="*/ 3284249 w 4720624"/>
              <a:gd name="connsiteY132" fmla="*/ 286882 h 2434467"/>
              <a:gd name="connsiteX133" fmla="*/ 3144549 w 4720624"/>
              <a:gd name="connsiteY133" fmla="*/ 236082 h 2434467"/>
              <a:gd name="connsiteX134" fmla="*/ 3074699 w 4720624"/>
              <a:gd name="connsiteY134" fmla="*/ 242432 h 2434467"/>
              <a:gd name="connsiteX135" fmla="*/ 3011199 w 4720624"/>
              <a:gd name="connsiteY135" fmla="*/ 312282 h 2434467"/>
              <a:gd name="connsiteX136" fmla="*/ 2763549 w 4720624"/>
              <a:gd name="connsiteY136" fmla="*/ 331332 h 2434467"/>
              <a:gd name="connsiteX137" fmla="*/ 2814349 w 4720624"/>
              <a:gd name="connsiteY137" fmla="*/ 236082 h 2434467"/>
              <a:gd name="connsiteX138" fmla="*/ 2636549 w 4720624"/>
              <a:gd name="connsiteY138" fmla="*/ 229732 h 2434467"/>
              <a:gd name="connsiteX139" fmla="*/ 2452399 w 4720624"/>
              <a:gd name="connsiteY139" fmla="*/ 255132 h 2434467"/>
              <a:gd name="connsiteX140" fmla="*/ 2490499 w 4720624"/>
              <a:gd name="connsiteY140" fmla="*/ 159882 h 2434467"/>
              <a:gd name="connsiteX141" fmla="*/ 2319049 w 4720624"/>
              <a:gd name="connsiteY141" fmla="*/ 70982 h 2434467"/>
              <a:gd name="connsiteX142" fmla="*/ 2115849 w 4720624"/>
              <a:gd name="connsiteY142" fmla="*/ 1132 h 2434467"/>
              <a:gd name="connsiteX143" fmla="*/ 1518949 w 4720624"/>
              <a:gd name="connsiteY143" fmla="*/ 128132 h 2434467"/>
              <a:gd name="connsiteX144" fmla="*/ 1817399 w 4720624"/>
              <a:gd name="connsiteY144" fmla="*/ 178932 h 2434467"/>
              <a:gd name="connsiteX145" fmla="*/ 2134899 w 4720624"/>
              <a:gd name="connsiteY145" fmla="*/ 128132 h 2434467"/>
              <a:gd name="connsiteX146" fmla="*/ 2287299 w 4720624"/>
              <a:gd name="connsiteY146" fmla="*/ 197982 h 2434467"/>
              <a:gd name="connsiteX147" fmla="*/ 2287299 w 4720624"/>
              <a:gd name="connsiteY147" fmla="*/ 305932 h 2434467"/>
              <a:gd name="connsiteX148" fmla="*/ 2223799 w 4720624"/>
              <a:gd name="connsiteY148" fmla="*/ 305932 h 2434467"/>
              <a:gd name="connsiteX149" fmla="*/ 2141249 w 4720624"/>
              <a:gd name="connsiteY149" fmla="*/ 420232 h 2434467"/>
              <a:gd name="connsiteX150" fmla="*/ 2217449 w 4720624"/>
              <a:gd name="connsiteY150" fmla="*/ 420232 h 2434467"/>
              <a:gd name="connsiteX151" fmla="*/ 2363499 w 4720624"/>
              <a:gd name="connsiteY151" fmla="*/ 318632 h 2434467"/>
              <a:gd name="connsiteX152" fmla="*/ 2388899 w 4720624"/>
              <a:gd name="connsiteY152" fmla="*/ 502782 h 2434467"/>
              <a:gd name="connsiteX153" fmla="*/ 2433349 w 4720624"/>
              <a:gd name="connsiteY153" fmla="*/ 426582 h 2434467"/>
              <a:gd name="connsiteX154" fmla="*/ 2458749 w 4720624"/>
              <a:gd name="connsiteY154" fmla="*/ 363082 h 2434467"/>
              <a:gd name="connsiteX155" fmla="*/ 2623849 w 4720624"/>
              <a:gd name="connsiteY155" fmla="*/ 451982 h 2434467"/>
              <a:gd name="connsiteX156" fmla="*/ 2579399 w 4720624"/>
              <a:gd name="connsiteY156" fmla="*/ 566282 h 2434467"/>
              <a:gd name="connsiteX157" fmla="*/ 2680999 w 4720624"/>
              <a:gd name="connsiteY157" fmla="*/ 528182 h 2434467"/>
              <a:gd name="connsiteX158" fmla="*/ 2820699 w 4720624"/>
              <a:gd name="connsiteY158" fmla="*/ 528182 h 2434467"/>
              <a:gd name="connsiteX159" fmla="*/ 2706399 w 4720624"/>
              <a:gd name="connsiteY159" fmla="*/ 648832 h 2434467"/>
              <a:gd name="connsiteX160" fmla="*/ 2661949 w 4720624"/>
              <a:gd name="connsiteY160" fmla="*/ 718682 h 2434467"/>
              <a:gd name="connsiteX161" fmla="*/ 2782599 w 4720624"/>
              <a:gd name="connsiteY161" fmla="*/ 725032 h 2434467"/>
              <a:gd name="connsiteX162" fmla="*/ 2833399 w 4720624"/>
              <a:gd name="connsiteY162" fmla="*/ 693282 h 2434467"/>
              <a:gd name="connsiteX163" fmla="*/ 2903249 w 4720624"/>
              <a:gd name="connsiteY163" fmla="*/ 642482 h 2434467"/>
              <a:gd name="connsiteX164" fmla="*/ 2998499 w 4720624"/>
              <a:gd name="connsiteY164" fmla="*/ 661532 h 2434467"/>
              <a:gd name="connsiteX165" fmla="*/ 3030249 w 4720624"/>
              <a:gd name="connsiteY165" fmla="*/ 623432 h 2434467"/>
              <a:gd name="connsiteX166" fmla="*/ 3138199 w 4720624"/>
              <a:gd name="connsiteY166" fmla="*/ 655182 h 2434467"/>
              <a:gd name="connsiteX167" fmla="*/ 3119149 w 4720624"/>
              <a:gd name="connsiteY167" fmla="*/ 788532 h 2434467"/>
              <a:gd name="connsiteX168" fmla="*/ 3195349 w 4720624"/>
              <a:gd name="connsiteY168" fmla="*/ 686932 h 2434467"/>
              <a:gd name="connsiteX169" fmla="*/ 3252499 w 4720624"/>
              <a:gd name="connsiteY169" fmla="*/ 610732 h 2434467"/>
              <a:gd name="connsiteX170" fmla="*/ 3519199 w 4720624"/>
              <a:gd name="connsiteY170" fmla="*/ 807582 h 2434467"/>
              <a:gd name="connsiteX171" fmla="*/ 3347749 w 4720624"/>
              <a:gd name="connsiteY171" fmla="*/ 966332 h 2434467"/>
              <a:gd name="connsiteX172" fmla="*/ 3328699 w 4720624"/>
              <a:gd name="connsiteY172" fmla="*/ 1029832 h 2434467"/>
              <a:gd name="connsiteX173" fmla="*/ 3004849 w 4720624"/>
              <a:gd name="connsiteY173" fmla="*/ 1036182 h 2434467"/>
              <a:gd name="connsiteX174" fmla="*/ 2998499 w 4720624"/>
              <a:gd name="connsiteY174" fmla="*/ 947282 h 2434467"/>
              <a:gd name="connsiteX175" fmla="*/ 2922299 w 4720624"/>
              <a:gd name="connsiteY175" fmla="*/ 883782 h 2434467"/>
              <a:gd name="connsiteX176" fmla="*/ 2954049 w 4720624"/>
              <a:gd name="connsiteY176" fmla="*/ 1023482 h 2434467"/>
              <a:gd name="connsiteX177" fmla="*/ 2954049 w 4720624"/>
              <a:gd name="connsiteY177" fmla="*/ 1055232 h 2434467"/>
              <a:gd name="connsiteX178" fmla="*/ 2928649 w 4720624"/>
              <a:gd name="connsiteY178" fmla="*/ 1175882 h 2434467"/>
              <a:gd name="connsiteX179" fmla="*/ 2763549 w 4720624"/>
              <a:gd name="connsiteY179" fmla="*/ 1017132 h 2434467"/>
              <a:gd name="connsiteX180" fmla="*/ 2769899 w 4720624"/>
              <a:gd name="connsiteY180" fmla="*/ 1086982 h 2434467"/>
              <a:gd name="connsiteX181" fmla="*/ 2757199 w 4720624"/>
              <a:gd name="connsiteY181" fmla="*/ 1175882 h 2434467"/>
              <a:gd name="connsiteX182" fmla="*/ 2528599 w 4720624"/>
              <a:gd name="connsiteY182" fmla="*/ 1207632 h 2434467"/>
              <a:gd name="connsiteX183" fmla="*/ 2338099 w 4720624"/>
              <a:gd name="connsiteY183" fmla="*/ 1283832 h 2434467"/>
              <a:gd name="connsiteX184" fmla="*/ 2420649 w 4720624"/>
              <a:gd name="connsiteY184" fmla="*/ 947282 h 2434467"/>
              <a:gd name="connsiteX185" fmla="*/ 2319049 w 4720624"/>
              <a:gd name="connsiteY185" fmla="*/ 1061582 h 2434467"/>
              <a:gd name="connsiteX186" fmla="*/ 2179349 w 4720624"/>
              <a:gd name="connsiteY186" fmla="*/ 998082 h 2434467"/>
              <a:gd name="connsiteX187" fmla="*/ 2287299 w 4720624"/>
              <a:gd name="connsiteY187" fmla="*/ 1106032 h 2434467"/>
              <a:gd name="connsiteX188" fmla="*/ 2242849 w 4720624"/>
              <a:gd name="connsiteY188" fmla="*/ 1201282 h 2434467"/>
              <a:gd name="connsiteX189" fmla="*/ 2160299 w 4720624"/>
              <a:gd name="connsiteY189" fmla="*/ 1201282 h 2434467"/>
              <a:gd name="connsiteX190" fmla="*/ 2147599 w 4720624"/>
              <a:gd name="connsiteY190" fmla="*/ 1258432 h 2434467"/>
              <a:gd name="connsiteX191" fmla="*/ 2052349 w 4720624"/>
              <a:gd name="connsiteY191" fmla="*/ 1252082 h 2434467"/>
              <a:gd name="connsiteX192" fmla="*/ 1976149 w 4720624"/>
              <a:gd name="connsiteY192" fmla="*/ 1112382 h 2434467"/>
              <a:gd name="connsiteX193" fmla="*/ 1931699 w 4720624"/>
              <a:gd name="connsiteY193" fmla="*/ 1074282 h 2434467"/>
              <a:gd name="connsiteX194" fmla="*/ 1906299 w 4720624"/>
              <a:gd name="connsiteY194" fmla="*/ 902832 h 2434467"/>
              <a:gd name="connsiteX195" fmla="*/ 1874549 w 4720624"/>
              <a:gd name="connsiteY195" fmla="*/ 1144132 h 2434467"/>
              <a:gd name="connsiteX196" fmla="*/ 1950749 w 4720624"/>
              <a:gd name="connsiteY196" fmla="*/ 1258432 h 2434467"/>
              <a:gd name="connsiteX197" fmla="*/ 1677699 w 4720624"/>
              <a:gd name="connsiteY197" fmla="*/ 1379082 h 2434467"/>
              <a:gd name="connsiteX198" fmla="*/ 1664999 w 4720624"/>
              <a:gd name="connsiteY198" fmla="*/ 1271132 h 2434467"/>
              <a:gd name="connsiteX199" fmla="*/ 1550699 w 4720624"/>
              <a:gd name="connsiteY199" fmla="*/ 1207632 h 2434467"/>
              <a:gd name="connsiteX200" fmla="*/ 1563399 w 4720624"/>
              <a:gd name="connsiteY200" fmla="*/ 1264782 h 2434467"/>
              <a:gd name="connsiteX201" fmla="*/ 1563399 w 4720624"/>
              <a:gd name="connsiteY201" fmla="*/ 1353682 h 2434467"/>
              <a:gd name="connsiteX202" fmla="*/ 1334799 w 4720624"/>
              <a:gd name="connsiteY202" fmla="*/ 1417182 h 2434467"/>
              <a:gd name="connsiteX203" fmla="*/ 1309399 w 4720624"/>
              <a:gd name="connsiteY203" fmla="*/ 1537832 h 2434467"/>
              <a:gd name="connsiteX204" fmla="*/ 1226849 w 4720624"/>
              <a:gd name="connsiteY204" fmla="*/ 1582282 h 2434467"/>
              <a:gd name="connsiteX205" fmla="*/ 1195099 w 4720624"/>
              <a:gd name="connsiteY205" fmla="*/ 1448932 h 2434467"/>
              <a:gd name="connsiteX206" fmla="*/ 1074449 w 4720624"/>
              <a:gd name="connsiteY206" fmla="*/ 1404482 h 2434467"/>
              <a:gd name="connsiteX207" fmla="*/ 1044073 w 4720624"/>
              <a:gd name="connsiteY207" fmla="*/ 1300726 h 2434467"/>
              <a:gd name="connsiteX208" fmla="*/ 979551 w 4720624"/>
              <a:gd name="connsiteY208" fmla="*/ 1199061 h 2434467"/>
              <a:gd name="connsiteX209" fmla="*/ 884301 w 4720624"/>
              <a:gd name="connsiteY209" fmla="*/ 1033961 h 2434467"/>
              <a:gd name="connsiteX210" fmla="*/ 814099 w 4720624"/>
              <a:gd name="connsiteY210" fmla="*/ 959982 h 2434467"/>
              <a:gd name="connsiteX211" fmla="*/ 751973 w 4720624"/>
              <a:gd name="connsiteY211" fmla="*/ 868926 h 2434467"/>
              <a:gd name="connsiteX212" fmla="*/ 629949 w 4720624"/>
              <a:gd name="connsiteY212" fmla="*/ 737732 h 2434467"/>
              <a:gd name="connsiteX213" fmla="*/ 617249 w 4720624"/>
              <a:gd name="connsiteY213" fmla="*/ 820282 h 2434467"/>
              <a:gd name="connsiteX214" fmla="*/ 490249 w 4720624"/>
              <a:gd name="connsiteY214" fmla="*/ 839332 h 2434467"/>
              <a:gd name="connsiteX215" fmla="*/ 483899 w 4720624"/>
              <a:gd name="connsiteY215" fmla="*/ 750432 h 2434467"/>
              <a:gd name="connsiteX216" fmla="*/ 166399 w 4720624"/>
              <a:gd name="connsiteY216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807749 w 4720624"/>
              <a:gd name="connsiteY18" fmla="*/ 1855332 h 2434467"/>
              <a:gd name="connsiteX19" fmla="*/ 928750 w 4720624"/>
              <a:gd name="connsiteY19" fmla="*/ 1834061 h 2434467"/>
              <a:gd name="connsiteX20" fmla="*/ 1176049 w 4720624"/>
              <a:gd name="connsiteY20" fmla="*/ 1817232 h 2434467"/>
              <a:gd name="connsiteX21" fmla="*/ 1157000 w 4720624"/>
              <a:gd name="connsiteY21" fmla="*/ 1950582 h 2434467"/>
              <a:gd name="connsiteX22" fmla="*/ 1125600 w 4720624"/>
              <a:gd name="connsiteY22" fmla="*/ 2043611 h 2434467"/>
              <a:gd name="connsiteX23" fmla="*/ 1068450 w 4720624"/>
              <a:gd name="connsiteY23" fmla="*/ 2113461 h 2434467"/>
              <a:gd name="connsiteX24" fmla="*/ 1220499 w 4720624"/>
              <a:gd name="connsiteY24" fmla="*/ 2166482 h 2434467"/>
              <a:gd name="connsiteX25" fmla="*/ 1290700 w 4720624"/>
              <a:gd name="connsiteY25" fmla="*/ 2005511 h 2434467"/>
              <a:gd name="connsiteX26" fmla="*/ 1430049 w 4720624"/>
              <a:gd name="connsiteY26" fmla="*/ 1715632 h 2434467"/>
              <a:gd name="connsiteX27" fmla="*/ 1511392 w 4720624"/>
              <a:gd name="connsiteY27" fmla="*/ 1816123 h 2434467"/>
              <a:gd name="connsiteX28" fmla="*/ 1538350 w 4720624"/>
              <a:gd name="connsiteY28" fmla="*/ 1942011 h 2434467"/>
              <a:gd name="connsiteX29" fmla="*/ 1582449 w 4720624"/>
              <a:gd name="connsiteY29" fmla="*/ 2109332 h 2434467"/>
              <a:gd name="connsiteX30" fmla="*/ 1614200 w 4720624"/>
              <a:gd name="connsiteY30" fmla="*/ 2033132 h 2434467"/>
              <a:gd name="connsiteX31" fmla="*/ 1614200 w 4720624"/>
              <a:gd name="connsiteY31" fmla="*/ 1823582 h 2434467"/>
              <a:gd name="connsiteX32" fmla="*/ 1658649 w 4720624"/>
              <a:gd name="connsiteY32" fmla="*/ 1721982 h 2434467"/>
              <a:gd name="connsiteX33" fmla="*/ 1830099 w 4720624"/>
              <a:gd name="connsiteY33" fmla="*/ 1753732 h 2434467"/>
              <a:gd name="connsiteX34" fmla="*/ 2160299 w 4720624"/>
              <a:gd name="connsiteY34" fmla="*/ 1728332 h 2434467"/>
              <a:gd name="connsiteX35" fmla="*/ 2414299 w 4720624"/>
              <a:gd name="connsiteY35" fmla="*/ 1518782 h 2434467"/>
              <a:gd name="connsiteX36" fmla="*/ 2415673 w 4720624"/>
              <a:gd name="connsiteY36" fmla="*/ 1681726 h 2434467"/>
              <a:gd name="connsiteX37" fmla="*/ 2428373 w 4720624"/>
              <a:gd name="connsiteY37" fmla="*/ 1827776 h 2434467"/>
              <a:gd name="connsiteX38" fmla="*/ 2434723 w 4720624"/>
              <a:gd name="connsiteY38" fmla="*/ 1929376 h 2434467"/>
              <a:gd name="connsiteX39" fmla="*/ 2376199 w 4720624"/>
              <a:gd name="connsiteY39" fmla="*/ 2090282 h 2434467"/>
              <a:gd name="connsiteX40" fmla="*/ 2566699 w 4720624"/>
              <a:gd name="connsiteY40" fmla="*/ 2014082 h 2434467"/>
              <a:gd name="connsiteX41" fmla="*/ 2534950 w 4720624"/>
              <a:gd name="connsiteY41" fmla="*/ 1912482 h 2434467"/>
              <a:gd name="connsiteX42" fmla="*/ 2617500 w 4720624"/>
              <a:gd name="connsiteY42" fmla="*/ 1741032 h 2434467"/>
              <a:gd name="connsiteX43" fmla="*/ 2630199 w 4720624"/>
              <a:gd name="connsiteY43" fmla="*/ 1633082 h 2434467"/>
              <a:gd name="connsiteX44" fmla="*/ 2733173 w 4720624"/>
              <a:gd name="connsiteY44" fmla="*/ 1662676 h 2434467"/>
              <a:gd name="connsiteX45" fmla="*/ 2922299 w 4720624"/>
              <a:gd name="connsiteY45" fmla="*/ 1779132 h 2434467"/>
              <a:gd name="connsiteX46" fmla="*/ 2941349 w 4720624"/>
              <a:gd name="connsiteY46" fmla="*/ 1925182 h 2434467"/>
              <a:gd name="connsiteX47" fmla="*/ 3036599 w 4720624"/>
              <a:gd name="connsiteY47" fmla="*/ 1728332 h 2434467"/>
              <a:gd name="connsiteX48" fmla="*/ 3106449 w 4720624"/>
              <a:gd name="connsiteY48" fmla="*/ 1709282 h 2434467"/>
              <a:gd name="connsiteX49" fmla="*/ 3036599 w 4720624"/>
              <a:gd name="connsiteY49" fmla="*/ 1474332 h 2434467"/>
              <a:gd name="connsiteX50" fmla="*/ 3190373 w 4720624"/>
              <a:gd name="connsiteY50" fmla="*/ 1516626 h 2434467"/>
              <a:gd name="connsiteX51" fmla="*/ 3233449 w 4720624"/>
              <a:gd name="connsiteY51" fmla="*/ 1448932 h 2434467"/>
              <a:gd name="connsiteX52" fmla="*/ 3222123 w 4720624"/>
              <a:gd name="connsiteY52" fmla="*/ 1573776 h 2434467"/>
              <a:gd name="connsiteX53" fmla="*/ 3277899 w 4720624"/>
              <a:gd name="connsiteY53" fmla="*/ 1677532 h 2434467"/>
              <a:gd name="connsiteX54" fmla="*/ 3328699 w 4720624"/>
              <a:gd name="connsiteY54" fmla="*/ 1607682 h 2434467"/>
              <a:gd name="connsiteX55" fmla="*/ 3366799 w 4720624"/>
              <a:gd name="connsiteY55" fmla="*/ 1487032 h 2434467"/>
              <a:gd name="connsiteX56" fmla="*/ 3525549 w 4720624"/>
              <a:gd name="connsiteY56" fmla="*/ 1537832 h 2434467"/>
              <a:gd name="connsiteX57" fmla="*/ 3462049 w 4720624"/>
              <a:gd name="connsiteY57" fmla="*/ 1715632 h 2434467"/>
              <a:gd name="connsiteX58" fmla="*/ 3544599 w 4720624"/>
              <a:gd name="connsiteY58" fmla="*/ 1709282 h 2434467"/>
              <a:gd name="connsiteX59" fmla="*/ 3495173 w 4720624"/>
              <a:gd name="connsiteY59" fmla="*/ 1954776 h 2434467"/>
              <a:gd name="connsiteX60" fmla="*/ 3322349 w 4720624"/>
              <a:gd name="connsiteY60" fmla="*/ 2090282 h 2434467"/>
              <a:gd name="connsiteX61" fmla="*/ 3608099 w 4720624"/>
              <a:gd name="connsiteY61" fmla="*/ 2033132 h 2434467"/>
              <a:gd name="connsiteX62" fmla="*/ 3665250 w 4720624"/>
              <a:gd name="connsiteY62" fmla="*/ 2141083 h 2434467"/>
              <a:gd name="connsiteX63" fmla="*/ 3563650 w 4720624"/>
              <a:gd name="connsiteY63" fmla="*/ 2337932 h 2434467"/>
              <a:gd name="connsiteX64" fmla="*/ 3526055 w 4720624"/>
              <a:gd name="connsiteY64" fmla="*/ 2428425 h 2434467"/>
              <a:gd name="connsiteX65" fmla="*/ 3671599 w 4720624"/>
              <a:gd name="connsiteY65" fmla="*/ 2395082 h 2434467"/>
              <a:gd name="connsiteX66" fmla="*/ 3741450 w 4720624"/>
              <a:gd name="connsiteY66" fmla="*/ 2268081 h 2434467"/>
              <a:gd name="connsiteX67" fmla="*/ 3912899 w 4720624"/>
              <a:gd name="connsiteY67" fmla="*/ 2433182 h 2434467"/>
              <a:gd name="connsiteX68" fmla="*/ 3868450 w 4720624"/>
              <a:gd name="connsiteY68" fmla="*/ 2160131 h 2434467"/>
              <a:gd name="connsiteX69" fmla="*/ 4058950 w 4720624"/>
              <a:gd name="connsiteY69" fmla="*/ 2179181 h 2434467"/>
              <a:gd name="connsiteX70" fmla="*/ 3982750 w 4720624"/>
              <a:gd name="connsiteY70" fmla="*/ 2020433 h 2434467"/>
              <a:gd name="connsiteX71" fmla="*/ 3899788 w 4720624"/>
              <a:gd name="connsiteY71" fmla="*/ 1995911 h 2434467"/>
              <a:gd name="connsiteX72" fmla="*/ 3906550 w 4720624"/>
              <a:gd name="connsiteY72" fmla="*/ 1925181 h 2434467"/>
              <a:gd name="connsiteX73" fmla="*/ 3881150 w 4720624"/>
              <a:gd name="connsiteY73" fmla="*/ 1906131 h 2434467"/>
              <a:gd name="connsiteX74" fmla="*/ 3906550 w 4720624"/>
              <a:gd name="connsiteY74" fmla="*/ 1817232 h 2434467"/>
              <a:gd name="connsiteX75" fmla="*/ 3855338 w 4720624"/>
              <a:gd name="connsiteY75" fmla="*/ 1735561 h 2434467"/>
              <a:gd name="connsiteX76" fmla="*/ 3773200 w 4720624"/>
              <a:gd name="connsiteY76" fmla="*/ 1721982 h 2434467"/>
              <a:gd name="connsiteX77" fmla="*/ 3951000 w 4720624"/>
              <a:gd name="connsiteY77" fmla="*/ 1626732 h 2434467"/>
              <a:gd name="connsiteX78" fmla="*/ 3741955 w 4720624"/>
              <a:gd name="connsiteY78" fmla="*/ 1526725 h 2434467"/>
              <a:gd name="connsiteX79" fmla="*/ 3766850 w 4720624"/>
              <a:gd name="connsiteY79" fmla="*/ 1467983 h 2434467"/>
              <a:gd name="connsiteX80" fmla="*/ 3696999 w 4720624"/>
              <a:gd name="connsiteY80" fmla="*/ 1379082 h 2434467"/>
              <a:gd name="connsiteX81" fmla="*/ 3887499 w 4720624"/>
              <a:gd name="connsiteY81" fmla="*/ 1264782 h 2434467"/>
              <a:gd name="connsiteX82" fmla="*/ 3887499 w 4720624"/>
              <a:gd name="connsiteY82" fmla="*/ 1099682 h 2434467"/>
              <a:gd name="connsiteX83" fmla="*/ 4065299 w 4720624"/>
              <a:gd name="connsiteY83" fmla="*/ 1264782 h 2434467"/>
              <a:gd name="connsiteX84" fmla="*/ 4141499 w 4720624"/>
              <a:gd name="connsiteY84" fmla="*/ 1029832 h 2434467"/>
              <a:gd name="connsiteX85" fmla="*/ 4243099 w 4720624"/>
              <a:gd name="connsiteY85" fmla="*/ 1144132 h 2434467"/>
              <a:gd name="connsiteX86" fmla="*/ 4236749 w 4720624"/>
              <a:gd name="connsiteY86" fmla="*/ 1296532 h 2434467"/>
              <a:gd name="connsiteX87" fmla="*/ 4376449 w 4720624"/>
              <a:gd name="connsiteY87" fmla="*/ 1239382 h 2434467"/>
              <a:gd name="connsiteX88" fmla="*/ 4384173 w 4720624"/>
              <a:gd name="connsiteY88" fmla="*/ 1332476 h 2434467"/>
              <a:gd name="connsiteX89" fmla="*/ 4314323 w 4720624"/>
              <a:gd name="connsiteY89" fmla="*/ 1472176 h 2434467"/>
              <a:gd name="connsiteX90" fmla="*/ 4236749 w 4720624"/>
              <a:gd name="connsiteY90" fmla="*/ 1518782 h 2434467"/>
              <a:gd name="connsiteX91" fmla="*/ 4434105 w 4720624"/>
              <a:gd name="connsiteY91" fmla="*/ 1501325 h 2434467"/>
              <a:gd name="connsiteX92" fmla="*/ 4579649 w 4720624"/>
              <a:gd name="connsiteY92" fmla="*/ 1455282 h 2434467"/>
              <a:gd name="connsiteX93" fmla="*/ 4637305 w 4720624"/>
              <a:gd name="connsiteY93" fmla="*/ 1380675 h 2434467"/>
              <a:gd name="connsiteX94" fmla="*/ 4719856 w 4720624"/>
              <a:gd name="connsiteY94" fmla="*/ 1253675 h 2434467"/>
              <a:gd name="connsiteX95" fmla="*/ 4655849 w 4720624"/>
              <a:gd name="connsiteY95" fmla="*/ 1112382 h 2434467"/>
              <a:gd name="connsiteX96" fmla="*/ 4662199 w 4720624"/>
              <a:gd name="connsiteY96" fmla="*/ 617082 h 2434467"/>
              <a:gd name="connsiteX97" fmla="*/ 4579649 w 4720624"/>
              <a:gd name="connsiteY97" fmla="*/ 432932 h 2434467"/>
              <a:gd name="connsiteX98" fmla="*/ 4490749 w 4720624"/>
              <a:gd name="connsiteY98" fmla="*/ 610732 h 2434467"/>
              <a:gd name="connsiteX99" fmla="*/ 4338349 w 4720624"/>
              <a:gd name="connsiteY99" fmla="*/ 578982 h 2434467"/>
              <a:gd name="connsiteX100" fmla="*/ 4409573 w 4720624"/>
              <a:gd name="connsiteY100" fmla="*/ 456176 h 2434467"/>
              <a:gd name="connsiteX101" fmla="*/ 4401849 w 4720624"/>
              <a:gd name="connsiteY101" fmla="*/ 331332 h 2434467"/>
              <a:gd name="connsiteX102" fmla="*/ 4262149 w 4720624"/>
              <a:gd name="connsiteY102" fmla="*/ 439282 h 2434467"/>
              <a:gd name="connsiteX103" fmla="*/ 4147849 w 4720624"/>
              <a:gd name="connsiteY103" fmla="*/ 591682 h 2434467"/>
              <a:gd name="connsiteX104" fmla="*/ 4160549 w 4720624"/>
              <a:gd name="connsiteY104" fmla="*/ 509132 h 2434467"/>
              <a:gd name="connsiteX105" fmla="*/ 4147849 w 4720624"/>
              <a:gd name="connsiteY105" fmla="*/ 394832 h 2434467"/>
              <a:gd name="connsiteX106" fmla="*/ 4128799 w 4720624"/>
              <a:gd name="connsiteY106" fmla="*/ 331332 h 2434467"/>
              <a:gd name="connsiteX107" fmla="*/ 4033549 w 4720624"/>
              <a:gd name="connsiteY107" fmla="*/ 426582 h 2434467"/>
              <a:gd name="connsiteX108" fmla="*/ 3887499 w 4720624"/>
              <a:gd name="connsiteY108" fmla="*/ 267832 h 2434467"/>
              <a:gd name="connsiteX109" fmla="*/ 3938299 w 4720624"/>
              <a:gd name="connsiteY109" fmla="*/ 458332 h 2434467"/>
              <a:gd name="connsiteX110" fmla="*/ 3925599 w 4720624"/>
              <a:gd name="connsiteY110" fmla="*/ 585332 h 2434467"/>
              <a:gd name="connsiteX111" fmla="*/ 3887499 w 4720624"/>
              <a:gd name="connsiteY111" fmla="*/ 648832 h 2434467"/>
              <a:gd name="connsiteX112" fmla="*/ 3798599 w 4720624"/>
              <a:gd name="connsiteY112" fmla="*/ 610732 h 2434467"/>
              <a:gd name="connsiteX113" fmla="*/ 3792249 w 4720624"/>
              <a:gd name="connsiteY113" fmla="*/ 502782 h 2434467"/>
              <a:gd name="connsiteX114" fmla="*/ 3716049 w 4720624"/>
              <a:gd name="connsiteY114" fmla="*/ 451982 h 2434467"/>
              <a:gd name="connsiteX115" fmla="*/ 3658899 w 4720624"/>
              <a:gd name="connsiteY115" fmla="*/ 483732 h 2434467"/>
              <a:gd name="connsiteX116" fmla="*/ 3709699 w 4720624"/>
              <a:gd name="connsiteY116" fmla="*/ 572632 h 2434467"/>
              <a:gd name="connsiteX117" fmla="*/ 3690649 w 4720624"/>
              <a:gd name="connsiteY117" fmla="*/ 585332 h 2434467"/>
              <a:gd name="connsiteX118" fmla="*/ 3627149 w 4720624"/>
              <a:gd name="connsiteY118" fmla="*/ 566282 h 2434467"/>
              <a:gd name="connsiteX119" fmla="*/ 3595399 w 4720624"/>
              <a:gd name="connsiteY119" fmla="*/ 471032 h 2434467"/>
              <a:gd name="connsiteX120" fmla="*/ 3671599 w 4720624"/>
              <a:gd name="connsiteY120" fmla="*/ 337682 h 2434467"/>
              <a:gd name="connsiteX121" fmla="*/ 3525549 w 4720624"/>
              <a:gd name="connsiteY121" fmla="*/ 331332 h 2434467"/>
              <a:gd name="connsiteX122" fmla="*/ 3646199 w 4720624"/>
              <a:gd name="connsiteY122" fmla="*/ 255132 h 2434467"/>
              <a:gd name="connsiteX123" fmla="*/ 3690649 w 4720624"/>
              <a:gd name="connsiteY123" fmla="*/ 134482 h 2434467"/>
              <a:gd name="connsiteX124" fmla="*/ 3653056 w 4720624"/>
              <a:gd name="connsiteY124" fmla="*/ 47175 h 2434467"/>
              <a:gd name="connsiteX125" fmla="*/ 3557299 w 4720624"/>
              <a:gd name="connsiteY125" fmla="*/ 109082 h 2434467"/>
              <a:gd name="connsiteX126" fmla="*/ 3481099 w 4720624"/>
              <a:gd name="connsiteY126" fmla="*/ 197982 h 2434467"/>
              <a:gd name="connsiteX127" fmla="*/ 3455699 w 4720624"/>
              <a:gd name="connsiteY127" fmla="*/ 153532 h 2434467"/>
              <a:gd name="connsiteX128" fmla="*/ 3379499 w 4720624"/>
              <a:gd name="connsiteY128" fmla="*/ 153532 h 2434467"/>
              <a:gd name="connsiteX129" fmla="*/ 3379499 w 4720624"/>
              <a:gd name="connsiteY129" fmla="*/ 223382 h 2434467"/>
              <a:gd name="connsiteX130" fmla="*/ 3290599 w 4720624"/>
              <a:gd name="connsiteY130" fmla="*/ 96382 h 2434467"/>
              <a:gd name="connsiteX131" fmla="*/ 3182649 w 4720624"/>
              <a:gd name="connsiteY131" fmla="*/ 45582 h 2434467"/>
              <a:gd name="connsiteX132" fmla="*/ 3208556 w 4720624"/>
              <a:gd name="connsiteY132" fmla="*/ 180525 h 2434467"/>
              <a:gd name="connsiteX133" fmla="*/ 3284249 w 4720624"/>
              <a:gd name="connsiteY133" fmla="*/ 286882 h 2434467"/>
              <a:gd name="connsiteX134" fmla="*/ 3144549 w 4720624"/>
              <a:gd name="connsiteY134" fmla="*/ 236082 h 2434467"/>
              <a:gd name="connsiteX135" fmla="*/ 3074699 w 4720624"/>
              <a:gd name="connsiteY135" fmla="*/ 242432 h 2434467"/>
              <a:gd name="connsiteX136" fmla="*/ 3011199 w 4720624"/>
              <a:gd name="connsiteY136" fmla="*/ 312282 h 2434467"/>
              <a:gd name="connsiteX137" fmla="*/ 2763549 w 4720624"/>
              <a:gd name="connsiteY137" fmla="*/ 331332 h 2434467"/>
              <a:gd name="connsiteX138" fmla="*/ 2814349 w 4720624"/>
              <a:gd name="connsiteY138" fmla="*/ 236082 h 2434467"/>
              <a:gd name="connsiteX139" fmla="*/ 2636549 w 4720624"/>
              <a:gd name="connsiteY139" fmla="*/ 229732 h 2434467"/>
              <a:gd name="connsiteX140" fmla="*/ 2452399 w 4720624"/>
              <a:gd name="connsiteY140" fmla="*/ 255132 h 2434467"/>
              <a:gd name="connsiteX141" fmla="*/ 2490499 w 4720624"/>
              <a:gd name="connsiteY141" fmla="*/ 159882 h 2434467"/>
              <a:gd name="connsiteX142" fmla="*/ 2319049 w 4720624"/>
              <a:gd name="connsiteY142" fmla="*/ 70982 h 2434467"/>
              <a:gd name="connsiteX143" fmla="*/ 2115849 w 4720624"/>
              <a:gd name="connsiteY143" fmla="*/ 1132 h 2434467"/>
              <a:gd name="connsiteX144" fmla="*/ 1518949 w 4720624"/>
              <a:gd name="connsiteY144" fmla="*/ 128132 h 2434467"/>
              <a:gd name="connsiteX145" fmla="*/ 1817399 w 4720624"/>
              <a:gd name="connsiteY145" fmla="*/ 178932 h 2434467"/>
              <a:gd name="connsiteX146" fmla="*/ 2134899 w 4720624"/>
              <a:gd name="connsiteY146" fmla="*/ 128132 h 2434467"/>
              <a:gd name="connsiteX147" fmla="*/ 2287299 w 4720624"/>
              <a:gd name="connsiteY147" fmla="*/ 197982 h 2434467"/>
              <a:gd name="connsiteX148" fmla="*/ 2287299 w 4720624"/>
              <a:gd name="connsiteY148" fmla="*/ 305932 h 2434467"/>
              <a:gd name="connsiteX149" fmla="*/ 2223799 w 4720624"/>
              <a:gd name="connsiteY149" fmla="*/ 305932 h 2434467"/>
              <a:gd name="connsiteX150" fmla="*/ 2141249 w 4720624"/>
              <a:gd name="connsiteY150" fmla="*/ 420232 h 2434467"/>
              <a:gd name="connsiteX151" fmla="*/ 2217449 w 4720624"/>
              <a:gd name="connsiteY151" fmla="*/ 420232 h 2434467"/>
              <a:gd name="connsiteX152" fmla="*/ 2363499 w 4720624"/>
              <a:gd name="connsiteY152" fmla="*/ 318632 h 2434467"/>
              <a:gd name="connsiteX153" fmla="*/ 2388899 w 4720624"/>
              <a:gd name="connsiteY153" fmla="*/ 502782 h 2434467"/>
              <a:gd name="connsiteX154" fmla="*/ 2433349 w 4720624"/>
              <a:gd name="connsiteY154" fmla="*/ 426582 h 2434467"/>
              <a:gd name="connsiteX155" fmla="*/ 2458749 w 4720624"/>
              <a:gd name="connsiteY155" fmla="*/ 363082 h 2434467"/>
              <a:gd name="connsiteX156" fmla="*/ 2623849 w 4720624"/>
              <a:gd name="connsiteY156" fmla="*/ 451982 h 2434467"/>
              <a:gd name="connsiteX157" fmla="*/ 2579399 w 4720624"/>
              <a:gd name="connsiteY157" fmla="*/ 566282 h 2434467"/>
              <a:gd name="connsiteX158" fmla="*/ 2680999 w 4720624"/>
              <a:gd name="connsiteY158" fmla="*/ 528182 h 2434467"/>
              <a:gd name="connsiteX159" fmla="*/ 2820699 w 4720624"/>
              <a:gd name="connsiteY159" fmla="*/ 528182 h 2434467"/>
              <a:gd name="connsiteX160" fmla="*/ 2706399 w 4720624"/>
              <a:gd name="connsiteY160" fmla="*/ 648832 h 2434467"/>
              <a:gd name="connsiteX161" fmla="*/ 2661949 w 4720624"/>
              <a:gd name="connsiteY161" fmla="*/ 718682 h 2434467"/>
              <a:gd name="connsiteX162" fmla="*/ 2782599 w 4720624"/>
              <a:gd name="connsiteY162" fmla="*/ 725032 h 2434467"/>
              <a:gd name="connsiteX163" fmla="*/ 2833399 w 4720624"/>
              <a:gd name="connsiteY163" fmla="*/ 693282 h 2434467"/>
              <a:gd name="connsiteX164" fmla="*/ 2903249 w 4720624"/>
              <a:gd name="connsiteY164" fmla="*/ 642482 h 2434467"/>
              <a:gd name="connsiteX165" fmla="*/ 2998499 w 4720624"/>
              <a:gd name="connsiteY165" fmla="*/ 661532 h 2434467"/>
              <a:gd name="connsiteX166" fmla="*/ 3030249 w 4720624"/>
              <a:gd name="connsiteY166" fmla="*/ 623432 h 2434467"/>
              <a:gd name="connsiteX167" fmla="*/ 3138199 w 4720624"/>
              <a:gd name="connsiteY167" fmla="*/ 655182 h 2434467"/>
              <a:gd name="connsiteX168" fmla="*/ 3119149 w 4720624"/>
              <a:gd name="connsiteY168" fmla="*/ 788532 h 2434467"/>
              <a:gd name="connsiteX169" fmla="*/ 3195349 w 4720624"/>
              <a:gd name="connsiteY169" fmla="*/ 686932 h 2434467"/>
              <a:gd name="connsiteX170" fmla="*/ 3252499 w 4720624"/>
              <a:gd name="connsiteY170" fmla="*/ 610732 h 2434467"/>
              <a:gd name="connsiteX171" fmla="*/ 3519199 w 4720624"/>
              <a:gd name="connsiteY171" fmla="*/ 807582 h 2434467"/>
              <a:gd name="connsiteX172" fmla="*/ 3347749 w 4720624"/>
              <a:gd name="connsiteY172" fmla="*/ 966332 h 2434467"/>
              <a:gd name="connsiteX173" fmla="*/ 3328699 w 4720624"/>
              <a:gd name="connsiteY173" fmla="*/ 1029832 h 2434467"/>
              <a:gd name="connsiteX174" fmla="*/ 3004849 w 4720624"/>
              <a:gd name="connsiteY174" fmla="*/ 1036182 h 2434467"/>
              <a:gd name="connsiteX175" fmla="*/ 2998499 w 4720624"/>
              <a:gd name="connsiteY175" fmla="*/ 947282 h 2434467"/>
              <a:gd name="connsiteX176" fmla="*/ 2922299 w 4720624"/>
              <a:gd name="connsiteY176" fmla="*/ 883782 h 2434467"/>
              <a:gd name="connsiteX177" fmla="*/ 2954049 w 4720624"/>
              <a:gd name="connsiteY177" fmla="*/ 1023482 h 2434467"/>
              <a:gd name="connsiteX178" fmla="*/ 2954049 w 4720624"/>
              <a:gd name="connsiteY178" fmla="*/ 1055232 h 2434467"/>
              <a:gd name="connsiteX179" fmla="*/ 2928649 w 4720624"/>
              <a:gd name="connsiteY179" fmla="*/ 1175882 h 2434467"/>
              <a:gd name="connsiteX180" fmla="*/ 2763549 w 4720624"/>
              <a:gd name="connsiteY180" fmla="*/ 1017132 h 2434467"/>
              <a:gd name="connsiteX181" fmla="*/ 2769899 w 4720624"/>
              <a:gd name="connsiteY181" fmla="*/ 1086982 h 2434467"/>
              <a:gd name="connsiteX182" fmla="*/ 2757199 w 4720624"/>
              <a:gd name="connsiteY182" fmla="*/ 1175882 h 2434467"/>
              <a:gd name="connsiteX183" fmla="*/ 2528599 w 4720624"/>
              <a:gd name="connsiteY183" fmla="*/ 1207632 h 2434467"/>
              <a:gd name="connsiteX184" fmla="*/ 2338099 w 4720624"/>
              <a:gd name="connsiteY184" fmla="*/ 1283832 h 2434467"/>
              <a:gd name="connsiteX185" fmla="*/ 2420649 w 4720624"/>
              <a:gd name="connsiteY185" fmla="*/ 947282 h 2434467"/>
              <a:gd name="connsiteX186" fmla="*/ 2319049 w 4720624"/>
              <a:gd name="connsiteY186" fmla="*/ 1061582 h 2434467"/>
              <a:gd name="connsiteX187" fmla="*/ 2179349 w 4720624"/>
              <a:gd name="connsiteY187" fmla="*/ 998082 h 2434467"/>
              <a:gd name="connsiteX188" fmla="*/ 2287299 w 4720624"/>
              <a:gd name="connsiteY188" fmla="*/ 1106032 h 2434467"/>
              <a:gd name="connsiteX189" fmla="*/ 2242849 w 4720624"/>
              <a:gd name="connsiteY189" fmla="*/ 1201282 h 2434467"/>
              <a:gd name="connsiteX190" fmla="*/ 2160299 w 4720624"/>
              <a:gd name="connsiteY190" fmla="*/ 1201282 h 2434467"/>
              <a:gd name="connsiteX191" fmla="*/ 2147599 w 4720624"/>
              <a:gd name="connsiteY191" fmla="*/ 1258432 h 2434467"/>
              <a:gd name="connsiteX192" fmla="*/ 2052349 w 4720624"/>
              <a:gd name="connsiteY192" fmla="*/ 1252082 h 2434467"/>
              <a:gd name="connsiteX193" fmla="*/ 1976149 w 4720624"/>
              <a:gd name="connsiteY193" fmla="*/ 1112382 h 2434467"/>
              <a:gd name="connsiteX194" fmla="*/ 1931699 w 4720624"/>
              <a:gd name="connsiteY194" fmla="*/ 1074282 h 2434467"/>
              <a:gd name="connsiteX195" fmla="*/ 1906299 w 4720624"/>
              <a:gd name="connsiteY195" fmla="*/ 902832 h 2434467"/>
              <a:gd name="connsiteX196" fmla="*/ 1874549 w 4720624"/>
              <a:gd name="connsiteY196" fmla="*/ 1144132 h 2434467"/>
              <a:gd name="connsiteX197" fmla="*/ 1950749 w 4720624"/>
              <a:gd name="connsiteY197" fmla="*/ 1258432 h 2434467"/>
              <a:gd name="connsiteX198" fmla="*/ 1677699 w 4720624"/>
              <a:gd name="connsiteY198" fmla="*/ 1379082 h 2434467"/>
              <a:gd name="connsiteX199" fmla="*/ 1664999 w 4720624"/>
              <a:gd name="connsiteY199" fmla="*/ 1271132 h 2434467"/>
              <a:gd name="connsiteX200" fmla="*/ 1550699 w 4720624"/>
              <a:gd name="connsiteY200" fmla="*/ 1207632 h 2434467"/>
              <a:gd name="connsiteX201" fmla="*/ 1563399 w 4720624"/>
              <a:gd name="connsiteY201" fmla="*/ 1264782 h 2434467"/>
              <a:gd name="connsiteX202" fmla="*/ 1563399 w 4720624"/>
              <a:gd name="connsiteY202" fmla="*/ 1353682 h 2434467"/>
              <a:gd name="connsiteX203" fmla="*/ 1334799 w 4720624"/>
              <a:gd name="connsiteY203" fmla="*/ 1417182 h 2434467"/>
              <a:gd name="connsiteX204" fmla="*/ 1309399 w 4720624"/>
              <a:gd name="connsiteY204" fmla="*/ 1537832 h 2434467"/>
              <a:gd name="connsiteX205" fmla="*/ 1226849 w 4720624"/>
              <a:gd name="connsiteY205" fmla="*/ 1582282 h 2434467"/>
              <a:gd name="connsiteX206" fmla="*/ 1195099 w 4720624"/>
              <a:gd name="connsiteY206" fmla="*/ 1448932 h 2434467"/>
              <a:gd name="connsiteX207" fmla="*/ 1074449 w 4720624"/>
              <a:gd name="connsiteY207" fmla="*/ 1404482 h 2434467"/>
              <a:gd name="connsiteX208" fmla="*/ 1044073 w 4720624"/>
              <a:gd name="connsiteY208" fmla="*/ 1300726 h 2434467"/>
              <a:gd name="connsiteX209" fmla="*/ 979551 w 4720624"/>
              <a:gd name="connsiteY209" fmla="*/ 1199061 h 2434467"/>
              <a:gd name="connsiteX210" fmla="*/ 884301 w 4720624"/>
              <a:gd name="connsiteY210" fmla="*/ 1033961 h 2434467"/>
              <a:gd name="connsiteX211" fmla="*/ 814099 w 4720624"/>
              <a:gd name="connsiteY211" fmla="*/ 959982 h 2434467"/>
              <a:gd name="connsiteX212" fmla="*/ 751973 w 4720624"/>
              <a:gd name="connsiteY212" fmla="*/ 868926 h 2434467"/>
              <a:gd name="connsiteX213" fmla="*/ 629949 w 4720624"/>
              <a:gd name="connsiteY213" fmla="*/ 737732 h 2434467"/>
              <a:gd name="connsiteX214" fmla="*/ 617249 w 4720624"/>
              <a:gd name="connsiteY214" fmla="*/ 820282 h 2434467"/>
              <a:gd name="connsiteX215" fmla="*/ 490249 w 4720624"/>
              <a:gd name="connsiteY215" fmla="*/ 839332 h 2434467"/>
              <a:gd name="connsiteX216" fmla="*/ 483899 w 4720624"/>
              <a:gd name="connsiteY216" fmla="*/ 750432 h 2434467"/>
              <a:gd name="connsiteX217" fmla="*/ 166399 w 4720624"/>
              <a:gd name="connsiteY217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807749 w 4720624"/>
              <a:gd name="connsiteY18" fmla="*/ 1855332 h 2434467"/>
              <a:gd name="connsiteX19" fmla="*/ 928750 w 4720624"/>
              <a:gd name="connsiteY19" fmla="*/ 1834061 h 2434467"/>
              <a:gd name="connsiteX20" fmla="*/ 1176049 w 4720624"/>
              <a:gd name="connsiteY20" fmla="*/ 1817232 h 2434467"/>
              <a:gd name="connsiteX21" fmla="*/ 1157000 w 4720624"/>
              <a:gd name="connsiteY21" fmla="*/ 1950582 h 2434467"/>
              <a:gd name="connsiteX22" fmla="*/ 1125600 w 4720624"/>
              <a:gd name="connsiteY22" fmla="*/ 2043611 h 2434467"/>
              <a:gd name="connsiteX23" fmla="*/ 1068450 w 4720624"/>
              <a:gd name="connsiteY23" fmla="*/ 2113461 h 2434467"/>
              <a:gd name="connsiteX24" fmla="*/ 1220499 w 4720624"/>
              <a:gd name="connsiteY24" fmla="*/ 2166482 h 2434467"/>
              <a:gd name="connsiteX25" fmla="*/ 1290700 w 4720624"/>
              <a:gd name="connsiteY25" fmla="*/ 2005511 h 2434467"/>
              <a:gd name="connsiteX26" fmla="*/ 1430049 w 4720624"/>
              <a:gd name="connsiteY26" fmla="*/ 1715632 h 2434467"/>
              <a:gd name="connsiteX27" fmla="*/ 1511392 w 4720624"/>
              <a:gd name="connsiteY27" fmla="*/ 1816123 h 2434467"/>
              <a:gd name="connsiteX28" fmla="*/ 1538350 w 4720624"/>
              <a:gd name="connsiteY28" fmla="*/ 1942011 h 2434467"/>
              <a:gd name="connsiteX29" fmla="*/ 1582449 w 4720624"/>
              <a:gd name="connsiteY29" fmla="*/ 2109332 h 2434467"/>
              <a:gd name="connsiteX30" fmla="*/ 1614200 w 4720624"/>
              <a:gd name="connsiteY30" fmla="*/ 2033132 h 2434467"/>
              <a:gd name="connsiteX31" fmla="*/ 1614200 w 4720624"/>
              <a:gd name="connsiteY31" fmla="*/ 1823582 h 2434467"/>
              <a:gd name="connsiteX32" fmla="*/ 1658649 w 4720624"/>
              <a:gd name="connsiteY32" fmla="*/ 1721982 h 2434467"/>
              <a:gd name="connsiteX33" fmla="*/ 1830099 w 4720624"/>
              <a:gd name="connsiteY33" fmla="*/ 1753732 h 2434467"/>
              <a:gd name="connsiteX34" fmla="*/ 2160299 w 4720624"/>
              <a:gd name="connsiteY34" fmla="*/ 1728332 h 2434467"/>
              <a:gd name="connsiteX35" fmla="*/ 2414299 w 4720624"/>
              <a:gd name="connsiteY35" fmla="*/ 1518782 h 2434467"/>
              <a:gd name="connsiteX36" fmla="*/ 2415673 w 4720624"/>
              <a:gd name="connsiteY36" fmla="*/ 1681726 h 2434467"/>
              <a:gd name="connsiteX37" fmla="*/ 2428373 w 4720624"/>
              <a:gd name="connsiteY37" fmla="*/ 1827776 h 2434467"/>
              <a:gd name="connsiteX38" fmla="*/ 2434723 w 4720624"/>
              <a:gd name="connsiteY38" fmla="*/ 1929376 h 2434467"/>
              <a:gd name="connsiteX39" fmla="*/ 2376199 w 4720624"/>
              <a:gd name="connsiteY39" fmla="*/ 2090282 h 2434467"/>
              <a:gd name="connsiteX40" fmla="*/ 2566699 w 4720624"/>
              <a:gd name="connsiteY40" fmla="*/ 2014082 h 2434467"/>
              <a:gd name="connsiteX41" fmla="*/ 2534950 w 4720624"/>
              <a:gd name="connsiteY41" fmla="*/ 1912482 h 2434467"/>
              <a:gd name="connsiteX42" fmla="*/ 2617500 w 4720624"/>
              <a:gd name="connsiteY42" fmla="*/ 1741032 h 2434467"/>
              <a:gd name="connsiteX43" fmla="*/ 2630199 w 4720624"/>
              <a:gd name="connsiteY43" fmla="*/ 1633082 h 2434467"/>
              <a:gd name="connsiteX44" fmla="*/ 2733173 w 4720624"/>
              <a:gd name="connsiteY44" fmla="*/ 1662676 h 2434467"/>
              <a:gd name="connsiteX45" fmla="*/ 2922299 w 4720624"/>
              <a:gd name="connsiteY45" fmla="*/ 1779132 h 2434467"/>
              <a:gd name="connsiteX46" fmla="*/ 2941349 w 4720624"/>
              <a:gd name="connsiteY46" fmla="*/ 1925182 h 2434467"/>
              <a:gd name="connsiteX47" fmla="*/ 3036599 w 4720624"/>
              <a:gd name="connsiteY47" fmla="*/ 1728332 h 2434467"/>
              <a:gd name="connsiteX48" fmla="*/ 3106449 w 4720624"/>
              <a:gd name="connsiteY48" fmla="*/ 1709282 h 2434467"/>
              <a:gd name="connsiteX49" fmla="*/ 3036599 w 4720624"/>
              <a:gd name="connsiteY49" fmla="*/ 1474332 h 2434467"/>
              <a:gd name="connsiteX50" fmla="*/ 3190373 w 4720624"/>
              <a:gd name="connsiteY50" fmla="*/ 1516626 h 2434467"/>
              <a:gd name="connsiteX51" fmla="*/ 3233449 w 4720624"/>
              <a:gd name="connsiteY51" fmla="*/ 1448932 h 2434467"/>
              <a:gd name="connsiteX52" fmla="*/ 3222123 w 4720624"/>
              <a:gd name="connsiteY52" fmla="*/ 1573776 h 2434467"/>
              <a:gd name="connsiteX53" fmla="*/ 3277899 w 4720624"/>
              <a:gd name="connsiteY53" fmla="*/ 1677532 h 2434467"/>
              <a:gd name="connsiteX54" fmla="*/ 3328699 w 4720624"/>
              <a:gd name="connsiteY54" fmla="*/ 1607682 h 2434467"/>
              <a:gd name="connsiteX55" fmla="*/ 3366799 w 4720624"/>
              <a:gd name="connsiteY55" fmla="*/ 1487032 h 2434467"/>
              <a:gd name="connsiteX56" fmla="*/ 3525549 w 4720624"/>
              <a:gd name="connsiteY56" fmla="*/ 1537832 h 2434467"/>
              <a:gd name="connsiteX57" fmla="*/ 3462049 w 4720624"/>
              <a:gd name="connsiteY57" fmla="*/ 1715632 h 2434467"/>
              <a:gd name="connsiteX58" fmla="*/ 3544599 w 4720624"/>
              <a:gd name="connsiteY58" fmla="*/ 1709282 h 2434467"/>
              <a:gd name="connsiteX59" fmla="*/ 3495173 w 4720624"/>
              <a:gd name="connsiteY59" fmla="*/ 1954776 h 2434467"/>
              <a:gd name="connsiteX60" fmla="*/ 3322349 w 4720624"/>
              <a:gd name="connsiteY60" fmla="*/ 2090282 h 2434467"/>
              <a:gd name="connsiteX61" fmla="*/ 3608099 w 4720624"/>
              <a:gd name="connsiteY61" fmla="*/ 2033132 h 2434467"/>
              <a:gd name="connsiteX62" fmla="*/ 3665250 w 4720624"/>
              <a:gd name="connsiteY62" fmla="*/ 2141083 h 2434467"/>
              <a:gd name="connsiteX63" fmla="*/ 3563650 w 4720624"/>
              <a:gd name="connsiteY63" fmla="*/ 2337932 h 2434467"/>
              <a:gd name="connsiteX64" fmla="*/ 3526055 w 4720624"/>
              <a:gd name="connsiteY64" fmla="*/ 2428425 h 2434467"/>
              <a:gd name="connsiteX65" fmla="*/ 3671599 w 4720624"/>
              <a:gd name="connsiteY65" fmla="*/ 2395082 h 2434467"/>
              <a:gd name="connsiteX66" fmla="*/ 3741450 w 4720624"/>
              <a:gd name="connsiteY66" fmla="*/ 2268081 h 2434467"/>
              <a:gd name="connsiteX67" fmla="*/ 3912899 w 4720624"/>
              <a:gd name="connsiteY67" fmla="*/ 2433182 h 2434467"/>
              <a:gd name="connsiteX68" fmla="*/ 3868450 w 4720624"/>
              <a:gd name="connsiteY68" fmla="*/ 2160131 h 2434467"/>
              <a:gd name="connsiteX69" fmla="*/ 4058950 w 4720624"/>
              <a:gd name="connsiteY69" fmla="*/ 2179181 h 2434467"/>
              <a:gd name="connsiteX70" fmla="*/ 3982750 w 4720624"/>
              <a:gd name="connsiteY70" fmla="*/ 2020433 h 2434467"/>
              <a:gd name="connsiteX71" fmla="*/ 3899788 w 4720624"/>
              <a:gd name="connsiteY71" fmla="*/ 1995911 h 2434467"/>
              <a:gd name="connsiteX72" fmla="*/ 3906550 w 4720624"/>
              <a:gd name="connsiteY72" fmla="*/ 1925181 h 2434467"/>
              <a:gd name="connsiteX73" fmla="*/ 3881150 w 4720624"/>
              <a:gd name="connsiteY73" fmla="*/ 1906131 h 2434467"/>
              <a:gd name="connsiteX74" fmla="*/ 3906550 w 4720624"/>
              <a:gd name="connsiteY74" fmla="*/ 1817232 h 2434467"/>
              <a:gd name="connsiteX75" fmla="*/ 3855338 w 4720624"/>
              <a:gd name="connsiteY75" fmla="*/ 1735561 h 2434467"/>
              <a:gd name="connsiteX76" fmla="*/ 3773200 w 4720624"/>
              <a:gd name="connsiteY76" fmla="*/ 1721982 h 2434467"/>
              <a:gd name="connsiteX77" fmla="*/ 3951000 w 4720624"/>
              <a:gd name="connsiteY77" fmla="*/ 1626732 h 2434467"/>
              <a:gd name="connsiteX78" fmla="*/ 3741955 w 4720624"/>
              <a:gd name="connsiteY78" fmla="*/ 1526725 h 2434467"/>
              <a:gd name="connsiteX79" fmla="*/ 3766850 w 4720624"/>
              <a:gd name="connsiteY79" fmla="*/ 1467983 h 2434467"/>
              <a:gd name="connsiteX80" fmla="*/ 3696999 w 4720624"/>
              <a:gd name="connsiteY80" fmla="*/ 1379082 h 2434467"/>
              <a:gd name="connsiteX81" fmla="*/ 3887499 w 4720624"/>
              <a:gd name="connsiteY81" fmla="*/ 1264782 h 2434467"/>
              <a:gd name="connsiteX82" fmla="*/ 3887499 w 4720624"/>
              <a:gd name="connsiteY82" fmla="*/ 1099682 h 2434467"/>
              <a:gd name="connsiteX83" fmla="*/ 4065299 w 4720624"/>
              <a:gd name="connsiteY83" fmla="*/ 1264782 h 2434467"/>
              <a:gd name="connsiteX84" fmla="*/ 4141499 w 4720624"/>
              <a:gd name="connsiteY84" fmla="*/ 1029832 h 2434467"/>
              <a:gd name="connsiteX85" fmla="*/ 4243099 w 4720624"/>
              <a:gd name="connsiteY85" fmla="*/ 1144132 h 2434467"/>
              <a:gd name="connsiteX86" fmla="*/ 4236749 w 4720624"/>
              <a:gd name="connsiteY86" fmla="*/ 1296532 h 2434467"/>
              <a:gd name="connsiteX87" fmla="*/ 4376449 w 4720624"/>
              <a:gd name="connsiteY87" fmla="*/ 1239382 h 2434467"/>
              <a:gd name="connsiteX88" fmla="*/ 4384173 w 4720624"/>
              <a:gd name="connsiteY88" fmla="*/ 1332476 h 2434467"/>
              <a:gd name="connsiteX89" fmla="*/ 4314323 w 4720624"/>
              <a:gd name="connsiteY89" fmla="*/ 1472176 h 2434467"/>
              <a:gd name="connsiteX90" fmla="*/ 4236749 w 4720624"/>
              <a:gd name="connsiteY90" fmla="*/ 1518782 h 2434467"/>
              <a:gd name="connsiteX91" fmla="*/ 4434105 w 4720624"/>
              <a:gd name="connsiteY91" fmla="*/ 1501325 h 2434467"/>
              <a:gd name="connsiteX92" fmla="*/ 4579649 w 4720624"/>
              <a:gd name="connsiteY92" fmla="*/ 1455282 h 2434467"/>
              <a:gd name="connsiteX93" fmla="*/ 4637305 w 4720624"/>
              <a:gd name="connsiteY93" fmla="*/ 1380675 h 2434467"/>
              <a:gd name="connsiteX94" fmla="*/ 4719856 w 4720624"/>
              <a:gd name="connsiteY94" fmla="*/ 1253675 h 2434467"/>
              <a:gd name="connsiteX95" fmla="*/ 4655849 w 4720624"/>
              <a:gd name="connsiteY95" fmla="*/ 1112382 h 2434467"/>
              <a:gd name="connsiteX96" fmla="*/ 4662199 w 4720624"/>
              <a:gd name="connsiteY96" fmla="*/ 617082 h 2434467"/>
              <a:gd name="connsiteX97" fmla="*/ 4579649 w 4720624"/>
              <a:gd name="connsiteY97" fmla="*/ 432932 h 2434467"/>
              <a:gd name="connsiteX98" fmla="*/ 4490749 w 4720624"/>
              <a:gd name="connsiteY98" fmla="*/ 610732 h 2434467"/>
              <a:gd name="connsiteX99" fmla="*/ 4338349 w 4720624"/>
              <a:gd name="connsiteY99" fmla="*/ 578982 h 2434467"/>
              <a:gd name="connsiteX100" fmla="*/ 4409573 w 4720624"/>
              <a:gd name="connsiteY100" fmla="*/ 456176 h 2434467"/>
              <a:gd name="connsiteX101" fmla="*/ 4401849 w 4720624"/>
              <a:gd name="connsiteY101" fmla="*/ 331332 h 2434467"/>
              <a:gd name="connsiteX102" fmla="*/ 4262149 w 4720624"/>
              <a:gd name="connsiteY102" fmla="*/ 439282 h 2434467"/>
              <a:gd name="connsiteX103" fmla="*/ 4147849 w 4720624"/>
              <a:gd name="connsiteY103" fmla="*/ 591682 h 2434467"/>
              <a:gd name="connsiteX104" fmla="*/ 4160549 w 4720624"/>
              <a:gd name="connsiteY104" fmla="*/ 509132 h 2434467"/>
              <a:gd name="connsiteX105" fmla="*/ 4147849 w 4720624"/>
              <a:gd name="connsiteY105" fmla="*/ 394832 h 2434467"/>
              <a:gd name="connsiteX106" fmla="*/ 4128799 w 4720624"/>
              <a:gd name="connsiteY106" fmla="*/ 331332 h 2434467"/>
              <a:gd name="connsiteX107" fmla="*/ 4033549 w 4720624"/>
              <a:gd name="connsiteY107" fmla="*/ 426582 h 2434467"/>
              <a:gd name="connsiteX108" fmla="*/ 3887499 w 4720624"/>
              <a:gd name="connsiteY108" fmla="*/ 267832 h 2434467"/>
              <a:gd name="connsiteX109" fmla="*/ 3938299 w 4720624"/>
              <a:gd name="connsiteY109" fmla="*/ 458332 h 2434467"/>
              <a:gd name="connsiteX110" fmla="*/ 3925599 w 4720624"/>
              <a:gd name="connsiteY110" fmla="*/ 585332 h 2434467"/>
              <a:gd name="connsiteX111" fmla="*/ 3887499 w 4720624"/>
              <a:gd name="connsiteY111" fmla="*/ 648832 h 2434467"/>
              <a:gd name="connsiteX112" fmla="*/ 3798599 w 4720624"/>
              <a:gd name="connsiteY112" fmla="*/ 610732 h 2434467"/>
              <a:gd name="connsiteX113" fmla="*/ 3792249 w 4720624"/>
              <a:gd name="connsiteY113" fmla="*/ 502782 h 2434467"/>
              <a:gd name="connsiteX114" fmla="*/ 3716049 w 4720624"/>
              <a:gd name="connsiteY114" fmla="*/ 451982 h 2434467"/>
              <a:gd name="connsiteX115" fmla="*/ 3658899 w 4720624"/>
              <a:gd name="connsiteY115" fmla="*/ 483732 h 2434467"/>
              <a:gd name="connsiteX116" fmla="*/ 3709699 w 4720624"/>
              <a:gd name="connsiteY116" fmla="*/ 572632 h 2434467"/>
              <a:gd name="connsiteX117" fmla="*/ 3690649 w 4720624"/>
              <a:gd name="connsiteY117" fmla="*/ 585332 h 2434467"/>
              <a:gd name="connsiteX118" fmla="*/ 3627149 w 4720624"/>
              <a:gd name="connsiteY118" fmla="*/ 566282 h 2434467"/>
              <a:gd name="connsiteX119" fmla="*/ 3595399 w 4720624"/>
              <a:gd name="connsiteY119" fmla="*/ 471032 h 2434467"/>
              <a:gd name="connsiteX120" fmla="*/ 3671599 w 4720624"/>
              <a:gd name="connsiteY120" fmla="*/ 337682 h 2434467"/>
              <a:gd name="connsiteX121" fmla="*/ 3525549 w 4720624"/>
              <a:gd name="connsiteY121" fmla="*/ 331332 h 2434467"/>
              <a:gd name="connsiteX122" fmla="*/ 3646199 w 4720624"/>
              <a:gd name="connsiteY122" fmla="*/ 255132 h 2434467"/>
              <a:gd name="connsiteX123" fmla="*/ 3690649 w 4720624"/>
              <a:gd name="connsiteY123" fmla="*/ 134482 h 2434467"/>
              <a:gd name="connsiteX124" fmla="*/ 3653056 w 4720624"/>
              <a:gd name="connsiteY124" fmla="*/ 47175 h 2434467"/>
              <a:gd name="connsiteX125" fmla="*/ 3557299 w 4720624"/>
              <a:gd name="connsiteY125" fmla="*/ 109082 h 2434467"/>
              <a:gd name="connsiteX126" fmla="*/ 3481099 w 4720624"/>
              <a:gd name="connsiteY126" fmla="*/ 197982 h 2434467"/>
              <a:gd name="connsiteX127" fmla="*/ 3455699 w 4720624"/>
              <a:gd name="connsiteY127" fmla="*/ 153532 h 2434467"/>
              <a:gd name="connsiteX128" fmla="*/ 3379499 w 4720624"/>
              <a:gd name="connsiteY128" fmla="*/ 153532 h 2434467"/>
              <a:gd name="connsiteX129" fmla="*/ 3379499 w 4720624"/>
              <a:gd name="connsiteY129" fmla="*/ 223382 h 2434467"/>
              <a:gd name="connsiteX130" fmla="*/ 3290599 w 4720624"/>
              <a:gd name="connsiteY130" fmla="*/ 96382 h 2434467"/>
              <a:gd name="connsiteX131" fmla="*/ 3182649 w 4720624"/>
              <a:gd name="connsiteY131" fmla="*/ 45582 h 2434467"/>
              <a:gd name="connsiteX132" fmla="*/ 3208556 w 4720624"/>
              <a:gd name="connsiteY132" fmla="*/ 180525 h 2434467"/>
              <a:gd name="connsiteX133" fmla="*/ 3284249 w 4720624"/>
              <a:gd name="connsiteY133" fmla="*/ 286882 h 2434467"/>
              <a:gd name="connsiteX134" fmla="*/ 3144549 w 4720624"/>
              <a:gd name="connsiteY134" fmla="*/ 236082 h 2434467"/>
              <a:gd name="connsiteX135" fmla="*/ 3074699 w 4720624"/>
              <a:gd name="connsiteY135" fmla="*/ 242432 h 2434467"/>
              <a:gd name="connsiteX136" fmla="*/ 3011199 w 4720624"/>
              <a:gd name="connsiteY136" fmla="*/ 312282 h 2434467"/>
              <a:gd name="connsiteX137" fmla="*/ 2763549 w 4720624"/>
              <a:gd name="connsiteY137" fmla="*/ 331332 h 2434467"/>
              <a:gd name="connsiteX138" fmla="*/ 2814349 w 4720624"/>
              <a:gd name="connsiteY138" fmla="*/ 236082 h 2434467"/>
              <a:gd name="connsiteX139" fmla="*/ 2636549 w 4720624"/>
              <a:gd name="connsiteY139" fmla="*/ 229732 h 2434467"/>
              <a:gd name="connsiteX140" fmla="*/ 2452399 w 4720624"/>
              <a:gd name="connsiteY140" fmla="*/ 255132 h 2434467"/>
              <a:gd name="connsiteX141" fmla="*/ 2490499 w 4720624"/>
              <a:gd name="connsiteY141" fmla="*/ 159882 h 2434467"/>
              <a:gd name="connsiteX142" fmla="*/ 2319049 w 4720624"/>
              <a:gd name="connsiteY142" fmla="*/ 70982 h 2434467"/>
              <a:gd name="connsiteX143" fmla="*/ 2115849 w 4720624"/>
              <a:gd name="connsiteY143" fmla="*/ 1132 h 2434467"/>
              <a:gd name="connsiteX144" fmla="*/ 1518949 w 4720624"/>
              <a:gd name="connsiteY144" fmla="*/ 128132 h 2434467"/>
              <a:gd name="connsiteX145" fmla="*/ 1817399 w 4720624"/>
              <a:gd name="connsiteY145" fmla="*/ 178932 h 2434467"/>
              <a:gd name="connsiteX146" fmla="*/ 2134899 w 4720624"/>
              <a:gd name="connsiteY146" fmla="*/ 128132 h 2434467"/>
              <a:gd name="connsiteX147" fmla="*/ 2287299 w 4720624"/>
              <a:gd name="connsiteY147" fmla="*/ 197982 h 2434467"/>
              <a:gd name="connsiteX148" fmla="*/ 2287299 w 4720624"/>
              <a:gd name="connsiteY148" fmla="*/ 305932 h 2434467"/>
              <a:gd name="connsiteX149" fmla="*/ 2223799 w 4720624"/>
              <a:gd name="connsiteY149" fmla="*/ 305932 h 2434467"/>
              <a:gd name="connsiteX150" fmla="*/ 2141249 w 4720624"/>
              <a:gd name="connsiteY150" fmla="*/ 420232 h 2434467"/>
              <a:gd name="connsiteX151" fmla="*/ 2217449 w 4720624"/>
              <a:gd name="connsiteY151" fmla="*/ 420232 h 2434467"/>
              <a:gd name="connsiteX152" fmla="*/ 2363499 w 4720624"/>
              <a:gd name="connsiteY152" fmla="*/ 318632 h 2434467"/>
              <a:gd name="connsiteX153" fmla="*/ 2388899 w 4720624"/>
              <a:gd name="connsiteY153" fmla="*/ 502782 h 2434467"/>
              <a:gd name="connsiteX154" fmla="*/ 2433349 w 4720624"/>
              <a:gd name="connsiteY154" fmla="*/ 426582 h 2434467"/>
              <a:gd name="connsiteX155" fmla="*/ 2458749 w 4720624"/>
              <a:gd name="connsiteY155" fmla="*/ 363082 h 2434467"/>
              <a:gd name="connsiteX156" fmla="*/ 2623849 w 4720624"/>
              <a:gd name="connsiteY156" fmla="*/ 451982 h 2434467"/>
              <a:gd name="connsiteX157" fmla="*/ 2579399 w 4720624"/>
              <a:gd name="connsiteY157" fmla="*/ 566282 h 2434467"/>
              <a:gd name="connsiteX158" fmla="*/ 2680999 w 4720624"/>
              <a:gd name="connsiteY158" fmla="*/ 528182 h 2434467"/>
              <a:gd name="connsiteX159" fmla="*/ 2820699 w 4720624"/>
              <a:gd name="connsiteY159" fmla="*/ 528182 h 2434467"/>
              <a:gd name="connsiteX160" fmla="*/ 2706399 w 4720624"/>
              <a:gd name="connsiteY160" fmla="*/ 648832 h 2434467"/>
              <a:gd name="connsiteX161" fmla="*/ 2661949 w 4720624"/>
              <a:gd name="connsiteY161" fmla="*/ 718682 h 2434467"/>
              <a:gd name="connsiteX162" fmla="*/ 2782599 w 4720624"/>
              <a:gd name="connsiteY162" fmla="*/ 725032 h 2434467"/>
              <a:gd name="connsiteX163" fmla="*/ 2833399 w 4720624"/>
              <a:gd name="connsiteY163" fmla="*/ 693282 h 2434467"/>
              <a:gd name="connsiteX164" fmla="*/ 2903249 w 4720624"/>
              <a:gd name="connsiteY164" fmla="*/ 642482 h 2434467"/>
              <a:gd name="connsiteX165" fmla="*/ 2998499 w 4720624"/>
              <a:gd name="connsiteY165" fmla="*/ 661532 h 2434467"/>
              <a:gd name="connsiteX166" fmla="*/ 3030249 w 4720624"/>
              <a:gd name="connsiteY166" fmla="*/ 623432 h 2434467"/>
              <a:gd name="connsiteX167" fmla="*/ 3138199 w 4720624"/>
              <a:gd name="connsiteY167" fmla="*/ 655182 h 2434467"/>
              <a:gd name="connsiteX168" fmla="*/ 3119149 w 4720624"/>
              <a:gd name="connsiteY168" fmla="*/ 788532 h 2434467"/>
              <a:gd name="connsiteX169" fmla="*/ 3195349 w 4720624"/>
              <a:gd name="connsiteY169" fmla="*/ 686932 h 2434467"/>
              <a:gd name="connsiteX170" fmla="*/ 3252499 w 4720624"/>
              <a:gd name="connsiteY170" fmla="*/ 610732 h 2434467"/>
              <a:gd name="connsiteX171" fmla="*/ 3519199 w 4720624"/>
              <a:gd name="connsiteY171" fmla="*/ 807582 h 2434467"/>
              <a:gd name="connsiteX172" fmla="*/ 3347749 w 4720624"/>
              <a:gd name="connsiteY172" fmla="*/ 966332 h 2434467"/>
              <a:gd name="connsiteX173" fmla="*/ 3328699 w 4720624"/>
              <a:gd name="connsiteY173" fmla="*/ 1029832 h 2434467"/>
              <a:gd name="connsiteX174" fmla="*/ 3004849 w 4720624"/>
              <a:gd name="connsiteY174" fmla="*/ 1036182 h 2434467"/>
              <a:gd name="connsiteX175" fmla="*/ 2998499 w 4720624"/>
              <a:gd name="connsiteY175" fmla="*/ 947282 h 2434467"/>
              <a:gd name="connsiteX176" fmla="*/ 2922299 w 4720624"/>
              <a:gd name="connsiteY176" fmla="*/ 883782 h 2434467"/>
              <a:gd name="connsiteX177" fmla="*/ 2954049 w 4720624"/>
              <a:gd name="connsiteY177" fmla="*/ 1023482 h 2434467"/>
              <a:gd name="connsiteX178" fmla="*/ 2954049 w 4720624"/>
              <a:gd name="connsiteY178" fmla="*/ 1055232 h 2434467"/>
              <a:gd name="connsiteX179" fmla="*/ 2928649 w 4720624"/>
              <a:gd name="connsiteY179" fmla="*/ 1175882 h 2434467"/>
              <a:gd name="connsiteX180" fmla="*/ 2763549 w 4720624"/>
              <a:gd name="connsiteY180" fmla="*/ 1017132 h 2434467"/>
              <a:gd name="connsiteX181" fmla="*/ 2769899 w 4720624"/>
              <a:gd name="connsiteY181" fmla="*/ 1086982 h 2434467"/>
              <a:gd name="connsiteX182" fmla="*/ 2757199 w 4720624"/>
              <a:gd name="connsiteY182" fmla="*/ 1175882 h 2434467"/>
              <a:gd name="connsiteX183" fmla="*/ 2528599 w 4720624"/>
              <a:gd name="connsiteY183" fmla="*/ 1207632 h 2434467"/>
              <a:gd name="connsiteX184" fmla="*/ 2338099 w 4720624"/>
              <a:gd name="connsiteY184" fmla="*/ 1283832 h 2434467"/>
              <a:gd name="connsiteX185" fmla="*/ 2420649 w 4720624"/>
              <a:gd name="connsiteY185" fmla="*/ 947282 h 2434467"/>
              <a:gd name="connsiteX186" fmla="*/ 2319049 w 4720624"/>
              <a:gd name="connsiteY186" fmla="*/ 1061582 h 2434467"/>
              <a:gd name="connsiteX187" fmla="*/ 2179349 w 4720624"/>
              <a:gd name="connsiteY187" fmla="*/ 998082 h 2434467"/>
              <a:gd name="connsiteX188" fmla="*/ 2287299 w 4720624"/>
              <a:gd name="connsiteY188" fmla="*/ 1106032 h 2434467"/>
              <a:gd name="connsiteX189" fmla="*/ 2242849 w 4720624"/>
              <a:gd name="connsiteY189" fmla="*/ 1201282 h 2434467"/>
              <a:gd name="connsiteX190" fmla="*/ 2160299 w 4720624"/>
              <a:gd name="connsiteY190" fmla="*/ 1201282 h 2434467"/>
              <a:gd name="connsiteX191" fmla="*/ 2147599 w 4720624"/>
              <a:gd name="connsiteY191" fmla="*/ 1258432 h 2434467"/>
              <a:gd name="connsiteX192" fmla="*/ 2052349 w 4720624"/>
              <a:gd name="connsiteY192" fmla="*/ 1252082 h 2434467"/>
              <a:gd name="connsiteX193" fmla="*/ 1976149 w 4720624"/>
              <a:gd name="connsiteY193" fmla="*/ 1112382 h 2434467"/>
              <a:gd name="connsiteX194" fmla="*/ 1931699 w 4720624"/>
              <a:gd name="connsiteY194" fmla="*/ 1074282 h 2434467"/>
              <a:gd name="connsiteX195" fmla="*/ 1906299 w 4720624"/>
              <a:gd name="connsiteY195" fmla="*/ 902832 h 2434467"/>
              <a:gd name="connsiteX196" fmla="*/ 1874549 w 4720624"/>
              <a:gd name="connsiteY196" fmla="*/ 1144132 h 2434467"/>
              <a:gd name="connsiteX197" fmla="*/ 1950749 w 4720624"/>
              <a:gd name="connsiteY197" fmla="*/ 1258432 h 2434467"/>
              <a:gd name="connsiteX198" fmla="*/ 1677699 w 4720624"/>
              <a:gd name="connsiteY198" fmla="*/ 1379082 h 2434467"/>
              <a:gd name="connsiteX199" fmla="*/ 1664999 w 4720624"/>
              <a:gd name="connsiteY199" fmla="*/ 1271132 h 2434467"/>
              <a:gd name="connsiteX200" fmla="*/ 1550699 w 4720624"/>
              <a:gd name="connsiteY200" fmla="*/ 1207632 h 2434467"/>
              <a:gd name="connsiteX201" fmla="*/ 1563399 w 4720624"/>
              <a:gd name="connsiteY201" fmla="*/ 1264782 h 2434467"/>
              <a:gd name="connsiteX202" fmla="*/ 1563399 w 4720624"/>
              <a:gd name="connsiteY202" fmla="*/ 1353682 h 2434467"/>
              <a:gd name="connsiteX203" fmla="*/ 1334799 w 4720624"/>
              <a:gd name="connsiteY203" fmla="*/ 1417182 h 2434467"/>
              <a:gd name="connsiteX204" fmla="*/ 1309399 w 4720624"/>
              <a:gd name="connsiteY204" fmla="*/ 1537832 h 2434467"/>
              <a:gd name="connsiteX205" fmla="*/ 1226849 w 4720624"/>
              <a:gd name="connsiteY205" fmla="*/ 1582282 h 2434467"/>
              <a:gd name="connsiteX206" fmla="*/ 1195099 w 4720624"/>
              <a:gd name="connsiteY206" fmla="*/ 1448932 h 2434467"/>
              <a:gd name="connsiteX207" fmla="*/ 1074449 w 4720624"/>
              <a:gd name="connsiteY207" fmla="*/ 1404482 h 2434467"/>
              <a:gd name="connsiteX208" fmla="*/ 1044073 w 4720624"/>
              <a:gd name="connsiteY208" fmla="*/ 1300726 h 2434467"/>
              <a:gd name="connsiteX209" fmla="*/ 979551 w 4720624"/>
              <a:gd name="connsiteY209" fmla="*/ 1199061 h 2434467"/>
              <a:gd name="connsiteX210" fmla="*/ 884301 w 4720624"/>
              <a:gd name="connsiteY210" fmla="*/ 1033961 h 2434467"/>
              <a:gd name="connsiteX211" fmla="*/ 814099 w 4720624"/>
              <a:gd name="connsiteY211" fmla="*/ 959982 h 2434467"/>
              <a:gd name="connsiteX212" fmla="*/ 751973 w 4720624"/>
              <a:gd name="connsiteY212" fmla="*/ 868926 h 2434467"/>
              <a:gd name="connsiteX213" fmla="*/ 629949 w 4720624"/>
              <a:gd name="connsiteY213" fmla="*/ 737732 h 2434467"/>
              <a:gd name="connsiteX214" fmla="*/ 617249 w 4720624"/>
              <a:gd name="connsiteY214" fmla="*/ 820282 h 2434467"/>
              <a:gd name="connsiteX215" fmla="*/ 490249 w 4720624"/>
              <a:gd name="connsiteY215" fmla="*/ 839332 h 2434467"/>
              <a:gd name="connsiteX216" fmla="*/ 483899 w 4720624"/>
              <a:gd name="connsiteY216" fmla="*/ 750432 h 2434467"/>
              <a:gd name="connsiteX217" fmla="*/ 166399 w 4720624"/>
              <a:gd name="connsiteY217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807749 w 4720624"/>
              <a:gd name="connsiteY18" fmla="*/ 1855332 h 2434467"/>
              <a:gd name="connsiteX19" fmla="*/ 928750 w 4720624"/>
              <a:gd name="connsiteY19" fmla="*/ 1834061 h 2434467"/>
              <a:gd name="connsiteX20" fmla="*/ 1176049 w 4720624"/>
              <a:gd name="connsiteY20" fmla="*/ 1817232 h 2434467"/>
              <a:gd name="connsiteX21" fmla="*/ 1157000 w 4720624"/>
              <a:gd name="connsiteY21" fmla="*/ 1950582 h 2434467"/>
              <a:gd name="connsiteX22" fmla="*/ 1125600 w 4720624"/>
              <a:gd name="connsiteY22" fmla="*/ 2043611 h 2434467"/>
              <a:gd name="connsiteX23" fmla="*/ 1068450 w 4720624"/>
              <a:gd name="connsiteY23" fmla="*/ 2113461 h 2434467"/>
              <a:gd name="connsiteX24" fmla="*/ 1220499 w 4720624"/>
              <a:gd name="connsiteY24" fmla="*/ 2166482 h 2434467"/>
              <a:gd name="connsiteX25" fmla="*/ 1290700 w 4720624"/>
              <a:gd name="connsiteY25" fmla="*/ 2005511 h 2434467"/>
              <a:gd name="connsiteX26" fmla="*/ 1430049 w 4720624"/>
              <a:gd name="connsiteY26" fmla="*/ 1715632 h 2434467"/>
              <a:gd name="connsiteX27" fmla="*/ 1511392 w 4720624"/>
              <a:gd name="connsiteY27" fmla="*/ 1816123 h 2434467"/>
              <a:gd name="connsiteX28" fmla="*/ 1506600 w 4720624"/>
              <a:gd name="connsiteY28" fmla="*/ 2024561 h 2434467"/>
              <a:gd name="connsiteX29" fmla="*/ 1582449 w 4720624"/>
              <a:gd name="connsiteY29" fmla="*/ 2109332 h 2434467"/>
              <a:gd name="connsiteX30" fmla="*/ 1614200 w 4720624"/>
              <a:gd name="connsiteY30" fmla="*/ 2033132 h 2434467"/>
              <a:gd name="connsiteX31" fmla="*/ 1614200 w 4720624"/>
              <a:gd name="connsiteY31" fmla="*/ 1823582 h 2434467"/>
              <a:gd name="connsiteX32" fmla="*/ 1658649 w 4720624"/>
              <a:gd name="connsiteY32" fmla="*/ 1721982 h 2434467"/>
              <a:gd name="connsiteX33" fmla="*/ 1830099 w 4720624"/>
              <a:gd name="connsiteY33" fmla="*/ 1753732 h 2434467"/>
              <a:gd name="connsiteX34" fmla="*/ 2160299 w 4720624"/>
              <a:gd name="connsiteY34" fmla="*/ 1728332 h 2434467"/>
              <a:gd name="connsiteX35" fmla="*/ 2414299 w 4720624"/>
              <a:gd name="connsiteY35" fmla="*/ 1518782 h 2434467"/>
              <a:gd name="connsiteX36" fmla="*/ 2415673 w 4720624"/>
              <a:gd name="connsiteY36" fmla="*/ 1681726 h 2434467"/>
              <a:gd name="connsiteX37" fmla="*/ 2428373 w 4720624"/>
              <a:gd name="connsiteY37" fmla="*/ 1827776 h 2434467"/>
              <a:gd name="connsiteX38" fmla="*/ 2434723 w 4720624"/>
              <a:gd name="connsiteY38" fmla="*/ 1929376 h 2434467"/>
              <a:gd name="connsiteX39" fmla="*/ 2376199 w 4720624"/>
              <a:gd name="connsiteY39" fmla="*/ 2090282 h 2434467"/>
              <a:gd name="connsiteX40" fmla="*/ 2566699 w 4720624"/>
              <a:gd name="connsiteY40" fmla="*/ 2014082 h 2434467"/>
              <a:gd name="connsiteX41" fmla="*/ 2534950 w 4720624"/>
              <a:gd name="connsiteY41" fmla="*/ 1912482 h 2434467"/>
              <a:gd name="connsiteX42" fmla="*/ 2617500 w 4720624"/>
              <a:gd name="connsiteY42" fmla="*/ 1741032 h 2434467"/>
              <a:gd name="connsiteX43" fmla="*/ 2630199 w 4720624"/>
              <a:gd name="connsiteY43" fmla="*/ 1633082 h 2434467"/>
              <a:gd name="connsiteX44" fmla="*/ 2733173 w 4720624"/>
              <a:gd name="connsiteY44" fmla="*/ 1662676 h 2434467"/>
              <a:gd name="connsiteX45" fmla="*/ 2922299 w 4720624"/>
              <a:gd name="connsiteY45" fmla="*/ 1779132 h 2434467"/>
              <a:gd name="connsiteX46" fmla="*/ 2941349 w 4720624"/>
              <a:gd name="connsiteY46" fmla="*/ 1925182 h 2434467"/>
              <a:gd name="connsiteX47" fmla="*/ 3036599 w 4720624"/>
              <a:gd name="connsiteY47" fmla="*/ 1728332 h 2434467"/>
              <a:gd name="connsiteX48" fmla="*/ 3106449 w 4720624"/>
              <a:gd name="connsiteY48" fmla="*/ 1709282 h 2434467"/>
              <a:gd name="connsiteX49" fmla="*/ 3036599 w 4720624"/>
              <a:gd name="connsiteY49" fmla="*/ 1474332 h 2434467"/>
              <a:gd name="connsiteX50" fmla="*/ 3190373 w 4720624"/>
              <a:gd name="connsiteY50" fmla="*/ 1516626 h 2434467"/>
              <a:gd name="connsiteX51" fmla="*/ 3233449 w 4720624"/>
              <a:gd name="connsiteY51" fmla="*/ 1448932 h 2434467"/>
              <a:gd name="connsiteX52" fmla="*/ 3222123 w 4720624"/>
              <a:gd name="connsiteY52" fmla="*/ 1573776 h 2434467"/>
              <a:gd name="connsiteX53" fmla="*/ 3277899 w 4720624"/>
              <a:gd name="connsiteY53" fmla="*/ 1677532 h 2434467"/>
              <a:gd name="connsiteX54" fmla="*/ 3328699 w 4720624"/>
              <a:gd name="connsiteY54" fmla="*/ 1607682 h 2434467"/>
              <a:gd name="connsiteX55" fmla="*/ 3366799 w 4720624"/>
              <a:gd name="connsiteY55" fmla="*/ 1487032 h 2434467"/>
              <a:gd name="connsiteX56" fmla="*/ 3525549 w 4720624"/>
              <a:gd name="connsiteY56" fmla="*/ 1537832 h 2434467"/>
              <a:gd name="connsiteX57" fmla="*/ 3462049 w 4720624"/>
              <a:gd name="connsiteY57" fmla="*/ 1715632 h 2434467"/>
              <a:gd name="connsiteX58" fmla="*/ 3544599 w 4720624"/>
              <a:gd name="connsiteY58" fmla="*/ 1709282 h 2434467"/>
              <a:gd name="connsiteX59" fmla="*/ 3495173 w 4720624"/>
              <a:gd name="connsiteY59" fmla="*/ 1954776 h 2434467"/>
              <a:gd name="connsiteX60" fmla="*/ 3322349 w 4720624"/>
              <a:gd name="connsiteY60" fmla="*/ 2090282 h 2434467"/>
              <a:gd name="connsiteX61" fmla="*/ 3608099 w 4720624"/>
              <a:gd name="connsiteY61" fmla="*/ 2033132 h 2434467"/>
              <a:gd name="connsiteX62" fmla="*/ 3665250 w 4720624"/>
              <a:gd name="connsiteY62" fmla="*/ 2141083 h 2434467"/>
              <a:gd name="connsiteX63" fmla="*/ 3563650 w 4720624"/>
              <a:gd name="connsiteY63" fmla="*/ 2337932 h 2434467"/>
              <a:gd name="connsiteX64" fmla="*/ 3526055 w 4720624"/>
              <a:gd name="connsiteY64" fmla="*/ 2428425 h 2434467"/>
              <a:gd name="connsiteX65" fmla="*/ 3671599 w 4720624"/>
              <a:gd name="connsiteY65" fmla="*/ 2395082 h 2434467"/>
              <a:gd name="connsiteX66" fmla="*/ 3741450 w 4720624"/>
              <a:gd name="connsiteY66" fmla="*/ 2268081 h 2434467"/>
              <a:gd name="connsiteX67" fmla="*/ 3912899 w 4720624"/>
              <a:gd name="connsiteY67" fmla="*/ 2433182 h 2434467"/>
              <a:gd name="connsiteX68" fmla="*/ 3868450 w 4720624"/>
              <a:gd name="connsiteY68" fmla="*/ 2160131 h 2434467"/>
              <a:gd name="connsiteX69" fmla="*/ 4058950 w 4720624"/>
              <a:gd name="connsiteY69" fmla="*/ 2179181 h 2434467"/>
              <a:gd name="connsiteX70" fmla="*/ 3982750 w 4720624"/>
              <a:gd name="connsiteY70" fmla="*/ 2020433 h 2434467"/>
              <a:gd name="connsiteX71" fmla="*/ 3899788 w 4720624"/>
              <a:gd name="connsiteY71" fmla="*/ 1995911 h 2434467"/>
              <a:gd name="connsiteX72" fmla="*/ 3906550 w 4720624"/>
              <a:gd name="connsiteY72" fmla="*/ 1925181 h 2434467"/>
              <a:gd name="connsiteX73" fmla="*/ 3881150 w 4720624"/>
              <a:gd name="connsiteY73" fmla="*/ 1906131 h 2434467"/>
              <a:gd name="connsiteX74" fmla="*/ 3906550 w 4720624"/>
              <a:gd name="connsiteY74" fmla="*/ 1817232 h 2434467"/>
              <a:gd name="connsiteX75" fmla="*/ 3855338 w 4720624"/>
              <a:gd name="connsiteY75" fmla="*/ 1735561 h 2434467"/>
              <a:gd name="connsiteX76" fmla="*/ 3773200 w 4720624"/>
              <a:gd name="connsiteY76" fmla="*/ 1721982 h 2434467"/>
              <a:gd name="connsiteX77" fmla="*/ 3951000 w 4720624"/>
              <a:gd name="connsiteY77" fmla="*/ 1626732 h 2434467"/>
              <a:gd name="connsiteX78" fmla="*/ 3741955 w 4720624"/>
              <a:gd name="connsiteY78" fmla="*/ 1526725 h 2434467"/>
              <a:gd name="connsiteX79" fmla="*/ 3766850 w 4720624"/>
              <a:gd name="connsiteY79" fmla="*/ 1467983 h 2434467"/>
              <a:gd name="connsiteX80" fmla="*/ 3696999 w 4720624"/>
              <a:gd name="connsiteY80" fmla="*/ 1379082 h 2434467"/>
              <a:gd name="connsiteX81" fmla="*/ 3887499 w 4720624"/>
              <a:gd name="connsiteY81" fmla="*/ 1264782 h 2434467"/>
              <a:gd name="connsiteX82" fmla="*/ 3887499 w 4720624"/>
              <a:gd name="connsiteY82" fmla="*/ 1099682 h 2434467"/>
              <a:gd name="connsiteX83" fmla="*/ 4065299 w 4720624"/>
              <a:gd name="connsiteY83" fmla="*/ 1264782 h 2434467"/>
              <a:gd name="connsiteX84" fmla="*/ 4141499 w 4720624"/>
              <a:gd name="connsiteY84" fmla="*/ 1029832 h 2434467"/>
              <a:gd name="connsiteX85" fmla="*/ 4243099 w 4720624"/>
              <a:gd name="connsiteY85" fmla="*/ 1144132 h 2434467"/>
              <a:gd name="connsiteX86" fmla="*/ 4236749 w 4720624"/>
              <a:gd name="connsiteY86" fmla="*/ 1296532 h 2434467"/>
              <a:gd name="connsiteX87" fmla="*/ 4376449 w 4720624"/>
              <a:gd name="connsiteY87" fmla="*/ 1239382 h 2434467"/>
              <a:gd name="connsiteX88" fmla="*/ 4384173 w 4720624"/>
              <a:gd name="connsiteY88" fmla="*/ 1332476 h 2434467"/>
              <a:gd name="connsiteX89" fmla="*/ 4314323 w 4720624"/>
              <a:gd name="connsiteY89" fmla="*/ 1472176 h 2434467"/>
              <a:gd name="connsiteX90" fmla="*/ 4236749 w 4720624"/>
              <a:gd name="connsiteY90" fmla="*/ 1518782 h 2434467"/>
              <a:gd name="connsiteX91" fmla="*/ 4434105 w 4720624"/>
              <a:gd name="connsiteY91" fmla="*/ 1501325 h 2434467"/>
              <a:gd name="connsiteX92" fmla="*/ 4579649 w 4720624"/>
              <a:gd name="connsiteY92" fmla="*/ 1455282 h 2434467"/>
              <a:gd name="connsiteX93" fmla="*/ 4637305 w 4720624"/>
              <a:gd name="connsiteY93" fmla="*/ 1380675 h 2434467"/>
              <a:gd name="connsiteX94" fmla="*/ 4719856 w 4720624"/>
              <a:gd name="connsiteY94" fmla="*/ 1253675 h 2434467"/>
              <a:gd name="connsiteX95" fmla="*/ 4655849 w 4720624"/>
              <a:gd name="connsiteY95" fmla="*/ 1112382 h 2434467"/>
              <a:gd name="connsiteX96" fmla="*/ 4662199 w 4720624"/>
              <a:gd name="connsiteY96" fmla="*/ 617082 h 2434467"/>
              <a:gd name="connsiteX97" fmla="*/ 4579649 w 4720624"/>
              <a:gd name="connsiteY97" fmla="*/ 432932 h 2434467"/>
              <a:gd name="connsiteX98" fmla="*/ 4490749 w 4720624"/>
              <a:gd name="connsiteY98" fmla="*/ 610732 h 2434467"/>
              <a:gd name="connsiteX99" fmla="*/ 4338349 w 4720624"/>
              <a:gd name="connsiteY99" fmla="*/ 578982 h 2434467"/>
              <a:gd name="connsiteX100" fmla="*/ 4409573 w 4720624"/>
              <a:gd name="connsiteY100" fmla="*/ 456176 h 2434467"/>
              <a:gd name="connsiteX101" fmla="*/ 4401849 w 4720624"/>
              <a:gd name="connsiteY101" fmla="*/ 331332 h 2434467"/>
              <a:gd name="connsiteX102" fmla="*/ 4262149 w 4720624"/>
              <a:gd name="connsiteY102" fmla="*/ 439282 h 2434467"/>
              <a:gd name="connsiteX103" fmla="*/ 4147849 w 4720624"/>
              <a:gd name="connsiteY103" fmla="*/ 591682 h 2434467"/>
              <a:gd name="connsiteX104" fmla="*/ 4160549 w 4720624"/>
              <a:gd name="connsiteY104" fmla="*/ 509132 h 2434467"/>
              <a:gd name="connsiteX105" fmla="*/ 4147849 w 4720624"/>
              <a:gd name="connsiteY105" fmla="*/ 394832 h 2434467"/>
              <a:gd name="connsiteX106" fmla="*/ 4128799 w 4720624"/>
              <a:gd name="connsiteY106" fmla="*/ 331332 h 2434467"/>
              <a:gd name="connsiteX107" fmla="*/ 4033549 w 4720624"/>
              <a:gd name="connsiteY107" fmla="*/ 426582 h 2434467"/>
              <a:gd name="connsiteX108" fmla="*/ 3887499 w 4720624"/>
              <a:gd name="connsiteY108" fmla="*/ 267832 h 2434467"/>
              <a:gd name="connsiteX109" fmla="*/ 3938299 w 4720624"/>
              <a:gd name="connsiteY109" fmla="*/ 458332 h 2434467"/>
              <a:gd name="connsiteX110" fmla="*/ 3925599 w 4720624"/>
              <a:gd name="connsiteY110" fmla="*/ 585332 h 2434467"/>
              <a:gd name="connsiteX111" fmla="*/ 3887499 w 4720624"/>
              <a:gd name="connsiteY111" fmla="*/ 648832 h 2434467"/>
              <a:gd name="connsiteX112" fmla="*/ 3798599 w 4720624"/>
              <a:gd name="connsiteY112" fmla="*/ 610732 h 2434467"/>
              <a:gd name="connsiteX113" fmla="*/ 3792249 w 4720624"/>
              <a:gd name="connsiteY113" fmla="*/ 502782 h 2434467"/>
              <a:gd name="connsiteX114" fmla="*/ 3716049 w 4720624"/>
              <a:gd name="connsiteY114" fmla="*/ 451982 h 2434467"/>
              <a:gd name="connsiteX115" fmla="*/ 3658899 w 4720624"/>
              <a:gd name="connsiteY115" fmla="*/ 483732 h 2434467"/>
              <a:gd name="connsiteX116" fmla="*/ 3709699 w 4720624"/>
              <a:gd name="connsiteY116" fmla="*/ 572632 h 2434467"/>
              <a:gd name="connsiteX117" fmla="*/ 3690649 w 4720624"/>
              <a:gd name="connsiteY117" fmla="*/ 585332 h 2434467"/>
              <a:gd name="connsiteX118" fmla="*/ 3627149 w 4720624"/>
              <a:gd name="connsiteY118" fmla="*/ 566282 h 2434467"/>
              <a:gd name="connsiteX119" fmla="*/ 3595399 w 4720624"/>
              <a:gd name="connsiteY119" fmla="*/ 471032 h 2434467"/>
              <a:gd name="connsiteX120" fmla="*/ 3671599 w 4720624"/>
              <a:gd name="connsiteY120" fmla="*/ 337682 h 2434467"/>
              <a:gd name="connsiteX121" fmla="*/ 3525549 w 4720624"/>
              <a:gd name="connsiteY121" fmla="*/ 331332 h 2434467"/>
              <a:gd name="connsiteX122" fmla="*/ 3646199 w 4720624"/>
              <a:gd name="connsiteY122" fmla="*/ 255132 h 2434467"/>
              <a:gd name="connsiteX123" fmla="*/ 3690649 w 4720624"/>
              <a:gd name="connsiteY123" fmla="*/ 134482 h 2434467"/>
              <a:gd name="connsiteX124" fmla="*/ 3653056 w 4720624"/>
              <a:gd name="connsiteY124" fmla="*/ 47175 h 2434467"/>
              <a:gd name="connsiteX125" fmla="*/ 3557299 w 4720624"/>
              <a:gd name="connsiteY125" fmla="*/ 109082 h 2434467"/>
              <a:gd name="connsiteX126" fmla="*/ 3481099 w 4720624"/>
              <a:gd name="connsiteY126" fmla="*/ 197982 h 2434467"/>
              <a:gd name="connsiteX127" fmla="*/ 3455699 w 4720624"/>
              <a:gd name="connsiteY127" fmla="*/ 153532 h 2434467"/>
              <a:gd name="connsiteX128" fmla="*/ 3379499 w 4720624"/>
              <a:gd name="connsiteY128" fmla="*/ 153532 h 2434467"/>
              <a:gd name="connsiteX129" fmla="*/ 3379499 w 4720624"/>
              <a:gd name="connsiteY129" fmla="*/ 223382 h 2434467"/>
              <a:gd name="connsiteX130" fmla="*/ 3290599 w 4720624"/>
              <a:gd name="connsiteY130" fmla="*/ 96382 h 2434467"/>
              <a:gd name="connsiteX131" fmla="*/ 3182649 w 4720624"/>
              <a:gd name="connsiteY131" fmla="*/ 45582 h 2434467"/>
              <a:gd name="connsiteX132" fmla="*/ 3208556 w 4720624"/>
              <a:gd name="connsiteY132" fmla="*/ 180525 h 2434467"/>
              <a:gd name="connsiteX133" fmla="*/ 3284249 w 4720624"/>
              <a:gd name="connsiteY133" fmla="*/ 286882 h 2434467"/>
              <a:gd name="connsiteX134" fmla="*/ 3144549 w 4720624"/>
              <a:gd name="connsiteY134" fmla="*/ 236082 h 2434467"/>
              <a:gd name="connsiteX135" fmla="*/ 3074699 w 4720624"/>
              <a:gd name="connsiteY135" fmla="*/ 242432 h 2434467"/>
              <a:gd name="connsiteX136" fmla="*/ 3011199 w 4720624"/>
              <a:gd name="connsiteY136" fmla="*/ 312282 h 2434467"/>
              <a:gd name="connsiteX137" fmla="*/ 2763549 w 4720624"/>
              <a:gd name="connsiteY137" fmla="*/ 331332 h 2434467"/>
              <a:gd name="connsiteX138" fmla="*/ 2814349 w 4720624"/>
              <a:gd name="connsiteY138" fmla="*/ 236082 h 2434467"/>
              <a:gd name="connsiteX139" fmla="*/ 2636549 w 4720624"/>
              <a:gd name="connsiteY139" fmla="*/ 229732 h 2434467"/>
              <a:gd name="connsiteX140" fmla="*/ 2452399 w 4720624"/>
              <a:gd name="connsiteY140" fmla="*/ 255132 h 2434467"/>
              <a:gd name="connsiteX141" fmla="*/ 2490499 w 4720624"/>
              <a:gd name="connsiteY141" fmla="*/ 159882 h 2434467"/>
              <a:gd name="connsiteX142" fmla="*/ 2319049 w 4720624"/>
              <a:gd name="connsiteY142" fmla="*/ 70982 h 2434467"/>
              <a:gd name="connsiteX143" fmla="*/ 2115849 w 4720624"/>
              <a:gd name="connsiteY143" fmla="*/ 1132 h 2434467"/>
              <a:gd name="connsiteX144" fmla="*/ 1518949 w 4720624"/>
              <a:gd name="connsiteY144" fmla="*/ 128132 h 2434467"/>
              <a:gd name="connsiteX145" fmla="*/ 1817399 w 4720624"/>
              <a:gd name="connsiteY145" fmla="*/ 178932 h 2434467"/>
              <a:gd name="connsiteX146" fmla="*/ 2134899 w 4720624"/>
              <a:gd name="connsiteY146" fmla="*/ 128132 h 2434467"/>
              <a:gd name="connsiteX147" fmla="*/ 2287299 w 4720624"/>
              <a:gd name="connsiteY147" fmla="*/ 197982 h 2434467"/>
              <a:gd name="connsiteX148" fmla="*/ 2287299 w 4720624"/>
              <a:gd name="connsiteY148" fmla="*/ 305932 h 2434467"/>
              <a:gd name="connsiteX149" fmla="*/ 2223799 w 4720624"/>
              <a:gd name="connsiteY149" fmla="*/ 305932 h 2434467"/>
              <a:gd name="connsiteX150" fmla="*/ 2141249 w 4720624"/>
              <a:gd name="connsiteY150" fmla="*/ 420232 h 2434467"/>
              <a:gd name="connsiteX151" fmla="*/ 2217449 w 4720624"/>
              <a:gd name="connsiteY151" fmla="*/ 420232 h 2434467"/>
              <a:gd name="connsiteX152" fmla="*/ 2363499 w 4720624"/>
              <a:gd name="connsiteY152" fmla="*/ 318632 h 2434467"/>
              <a:gd name="connsiteX153" fmla="*/ 2388899 w 4720624"/>
              <a:gd name="connsiteY153" fmla="*/ 502782 h 2434467"/>
              <a:gd name="connsiteX154" fmla="*/ 2433349 w 4720624"/>
              <a:gd name="connsiteY154" fmla="*/ 426582 h 2434467"/>
              <a:gd name="connsiteX155" fmla="*/ 2458749 w 4720624"/>
              <a:gd name="connsiteY155" fmla="*/ 363082 h 2434467"/>
              <a:gd name="connsiteX156" fmla="*/ 2623849 w 4720624"/>
              <a:gd name="connsiteY156" fmla="*/ 451982 h 2434467"/>
              <a:gd name="connsiteX157" fmla="*/ 2579399 w 4720624"/>
              <a:gd name="connsiteY157" fmla="*/ 566282 h 2434467"/>
              <a:gd name="connsiteX158" fmla="*/ 2680999 w 4720624"/>
              <a:gd name="connsiteY158" fmla="*/ 528182 h 2434467"/>
              <a:gd name="connsiteX159" fmla="*/ 2820699 w 4720624"/>
              <a:gd name="connsiteY159" fmla="*/ 528182 h 2434467"/>
              <a:gd name="connsiteX160" fmla="*/ 2706399 w 4720624"/>
              <a:gd name="connsiteY160" fmla="*/ 648832 h 2434467"/>
              <a:gd name="connsiteX161" fmla="*/ 2661949 w 4720624"/>
              <a:gd name="connsiteY161" fmla="*/ 718682 h 2434467"/>
              <a:gd name="connsiteX162" fmla="*/ 2782599 w 4720624"/>
              <a:gd name="connsiteY162" fmla="*/ 725032 h 2434467"/>
              <a:gd name="connsiteX163" fmla="*/ 2833399 w 4720624"/>
              <a:gd name="connsiteY163" fmla="*/ 693282 h 2434467"/>
              <a:gd name="connsiteX164" fmla="*/ 2903249 w 4720624"/>
              <a:gd name="connsiteY164" fmla="*/ 642482 h 2434467"/>
              <a:gd name="connsiteX165" fmla="*/ 2998499 w 4720624"/>
              <a:gd name="connsiteY165" fmla="*/ 661532 h 2434467"/>
              <a:gd name="connsiteX166" fmla="*/ 3030249 w 4720624"/>
              <a:gd name="connsiteY166" fmla="*/ 623432 h 2434467"/>
              <a:gd name="connsiteX167" fmla="*/ 3138199 w 4720624"/>
              <a:gd name="connsiteY167" fmla="*/ 655182 h 2434467"/>
              <a:gd name="connsiteX168" fmla="*/ 3119149 w 4720624"/>
              <a:gd name="connsiteY168" fmla="*/ 788532 h 2434467"/>
              <a:gd name="connsiteX169" fmla="*/ 3195349 w 4720624"/>
              <a:gd name="connsiteY169" fmla="*/ 686932 h 2434467"/>
              <a:gd name="connsiteX170" fmla="*/ 3252499 w 4720624"/>
              <a:gd name="connsiteY170" fmla="*/ 610732 h 2434467"/>
              <a:gd name="connsiteX171" fmla="*/ 3519199 w 4720624"/>
              <a:gd name="connsiteY171" fmla="*/ 807582 h 2434467"/>
              <a:gd name="connsiteX172" fmla="*/ 3347749 w 4720624"/>
              <a:gd name="connsiteY172" fmla="*/ 966332 h 2434467"/>
              <a:gd name="connsiteX173" fmla="*/ 3328699 w 4720624"/>
              <a:gd name="connsiteY173" fmla="*/ 1029832 h 2434467"/>
              <a:gd name="connsiteX174" fmla="*/ 3004849 w 4720624"/>
              <a:gd name="connsiteY174" fmla="*/ 1036182 h 2434467"/>
              <a:gd name="connsiteX175" fmla="*/ 2998499 w 4720624"/>
              <a:gd name="connsiteY175" fmla="*/ 947282 h 2434467"/>
              <a:gd name="connsiteX176" fmla="*/ 2922299 w 4720624"/>
              <a:gd name="connsiteY176" fmla="*/ 883782 h 2434467"/>
              <a:gd name="connsiteX177" fmla="*/ 2954049 w 4720624"/>
              <a:gd name="connsiteY177" fmla="*/ 1023482 h 2434467"/>
              <a:gd name="connsiteX178" fmla="*/ 2954049 w 4720624"/>
              <a:gd name="connsiteY178" fmla="*/ 1055232 h 2434467"/>
              <a:gd name="connsiteX179" fmla="*/ 2928649 w 4720624"/>
              <a:gd name="connsiteY179" fmla="*/ 1175882 h 2434467"/>
              <a:gd name="connsiteX180" fmla="*/ 2763549 w 4720624"/>
              <a:gd name="connsiteY180" fmla="*/ 1017132 h 2434467"/>
              <a:gd name="connsiteX181" fmla="*/ 2769899 w 4720624"/>
              <a:gd name="connsiteY181" fmla="*/ 1086982 h 2434467"/>
              <a:gd name="connsiteX182" fmla="*/ 2757199 w 4720624"/>
              <a:gd name="connsiteY182" fmla="*/ 1175882 h 2434467"/>
              <a:gd name="connsiteX183" fmla="*/ 2528599 w 4720624"/>
              <a:gd name="connsiteY183" fmla="*/ 1207632 h 2434467"/>
              <a:gd name="connsiteX184" fmla="*/ 2338099 w 4720624"/>
              <a:gd name="connsiteY184" fmla="*/ 1283832 h 2434467"/>
              <a:gd name="connsiteX185" fmla="*/ 2420649 w 4720624"/>
              <a:gd name="connsiteY185" fmla="*/ 947282 h 2434467"/>
              <a:gd name="connsiteX186" fmla="*/ 2319049 w 4720624"/>
              <a:gd name="connsiteY186" fmla="*/ 1061582 h 2434467"/>
              <a:gd name="connsiteX187" fmla="*/ 2179349 w 4720624"/>
              <a:gd name="connsiteY187" fmla="*/ 998082 h 2434467"/>
              <a:gd name="connsiteX188" fmla="*/ 2287299 w 4720624"/>
              <a:gd name="connsiteY188" fmla="*/ 1106032 h 2434467"/>
              <a:gd name="connsiteX189" fmla="*/ 2242849 w 4720624"/>
              <a:gd name="connsiteY189" fmla="*/ 1201282 h 2434467"/>
              <a:gd name="connsiteX190" fmla="*/ 2160299 w 4720624"/>
              <a:gd name="connsiteY190" fmla="*/ 1201282 h 2434467"/>
              <a:gd name="connsiteX191" fmla="*/ 2147599 w 4720624"/>
              <a:gd name="connsiteY191" fmla="*/ 1258432 h 2434467"/>
              <a:gd name="connsiteX192" fmla="*/ 2052349 w 4720624"/>
              <a:gd name="connsiteY192" fmla="*/ 1252082 h 2434467"/>
              <a:gd name="connsiteX193" fmla="*/ 1976149 w 4720624"/>
              <a:gd name="connsiteY193" fmla="*/ 1112382 h 2434467"/>
              <a:gd name="connsiteX194" fmla="*/ 1931699 w 4720624"/>
              <a:gd name="connsiteY194" fmla="*/ 1074282 h 2434467"/>
              <a:gd name="connsiteX195" fmla="*/ 1906299 w 4720624"/>
              <a:gd name="connsiteY195" fmla="*/ 902832 h 2434467"/>
              <a:gd name="connsiteX196" fmla="*/ 1874549 w 4720624"/>
              <a:gd name="connsiteY196" fmla="*/ 1144132 h 2434467"/>
              <a:gd name="connsiteX197" fmla="*/ 1950749 w 4720624"/>
              <a:gd name="connsiteY197" fmla="*/ 1258432 h 2434467"/>
              <a:gd name="connsiteX198" fmla="*/ 1677699 w 4720624"/>
              <a:gd name="connsiteY198" fmla="*/ 1379082 h 2434467"/>
              <a:gd name="connsiteX199" fmla="*/ 1664999 w 4720624"/>
              <a:gd name="connsiteY199" fmla="*/ 1271132 h 2434467"/>
              <a:gd name="connsiteX200" fmla="*/ 1550699 w 4720624"/>
              <a:gd name="connsiteY200" fmla="*/ 1207632 h 2434467"/>
              <a:gd name="connsiteX201" fmla="*/ 1563399 w 4720624"/>
              <a:gd name="connsiteY201" fmla="*/ 1264782 h 2434467"/>
              <a:gd name="connsiteX202" fmla="*/ 1563399 w 4720624"/>
              <a:gd name="connsiteY202" fmla="*/ 1353682 h 2434467"/>
              <a:gd name="connsiteX203" fmla="*/ 1334799 w 4720624"/>
              <a:gd name="connsiteY203" fmla="*/ 1417182 h 2434467"/>
              <a:gd name="connsiteX204" fmla="*/ 1309399 w 4720624"/>
              <a:gd name="connsiteY204" fmla="*/ 1537832 h 2434467"/>
              <a:gd name="connsiteX205" fmla="*/ 1226849 w 4720624"/>
              <a:gd name="connsiteY205" fmla="*/ 1582282 h 2434467"/>
              <a:gd name="connsiteX206" fmla="*/ 1195099 w 4720624"/>
              <a:gd name="connsiteY206" fmla="*/ 1448932 h 2434467"/>
              <a:gd name="connsiteX207" fmla="*/ 1074449 w 4720624"/>
              <a:gd name="connsiteY207" fmla="*/ 1404482 h 2434467"/>
              <a:gd name="connsiteX208" fmla="*/ 1044073 w 4720624"/>
              <a:gd name="connsiteY208" fmla="*/ 1300726 h 2434467"/>
              <a:gd name="connsiteX209" fmla="*/ 979551 w 4720624"/>
              <a:gd name="connsiteY209" fmla="*/ 1199061 h 2434467"/>
              <a:gd name="connsiteX210" fmla="*/ 884301 w 4720624"/>
              <a:gd name="connsiteY210" fmla="*/ 1033961 h 2434467"/>
              <a:gd name="connsiteX211" fmla="*/ 814099 w 4720624"/>
              <a:gd name="connsiteY211" fmla="*/ 959982 h 2434467"/>
              <a:gd name="connsiteX212" fmla="*/ 751973 w 4720624"/>
              <a:gd name="connsiteY212" fmla="*/ 868926 h 2434467"/>
              <a:gd name="connsiteX213" fmla="*/ 629949 w 4720624"/>
              <a:gd name="connsiteY213" fmla="*/ 737732 h 2434467"/>
              <a:gd name="connsiteX214" fmla="*/ 617249 w 4720624"/>
              <a:gd name="connsiteY214" fmla="*/ 820282 h 2434467"/>
              <a:gd name="connsiteX215" fmla="*/ 490249 w 4720624"/>
              <a:gd name="connsiteY215" fmla="*/ 839332 h 2434467"/>
              <a:gd name="connsiteX216" fmla="*/ 483899 w 4720624"/>
              <a:gd name="connsiteY216" fmla="*/ 750432 h 2434467"/>
              <a:gd name="connsiteX217" fmla="*/ 166399 w 4720624"/>
              <a:gd name="connsiteY217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807749 w 4720624"/>
              <a:gd name="connsiteY18" fmla="*/ 1855332 h 2434467"/>
              <a:gd name="connsiteX19" fmla="*/ 876392 w 4720624"/>
              <a:gd name="connsiteY19" fmla="*/ 2006623 h 2434467"/>
              <a:gd name="connsiteX20" fmla="*/ 928750 w 4720624"/>
              <a:gd name="connsiteY20" fmla="*/ 1834061 h 2434467"/>
              <a:gd name="connsiteX21" fmla="*/ 1176049 w 4720624"/>
              <a:gd name="connsiteY21" fmla="*/ 1817232 h 2434467"/>
              <a:gd name="connsiteX22" fmla="*/ 1157000 w 4720624"/>
              <a:gd name="connsiteY22" fmla="*/ 1950582 h 2434467"/>
              <a:gd name="connsiteX23" fmla="*/ 1125600 w 4720624"/>
              <a:gd name="connsiteY23" fmla="*/ 2043611 h 2434467"/>
              <a:gd name="connsiteX24" fmla="*/ 1068450 w 4720624"/>
              <a:gd name="connsiteY24" fmla="*/ 2113461 h 2434467"/>
              <a:gd name="connsiteX25" fmla="*/ 1220499 w 4720624"/>
              <a:gd name="connsiteY25" fmla="*/ 2166482 h 2434467"/>
              <a:gd name="connsiteX26" fmla="*/ 1290700 w 4720624"/>
              <a:gd name="connsiteY26" fmla="*/ 2005511 h 2434467"/>
              <a:gd name="connsiteX27" fmla="*/ 1430049 w 4720624"/>
              <a:gd name="connsiteY27" fmla="*/ 1715632 h 2434467"/>
              <a:gd name="connsiteX28" fmla="*/ 1511392 w 4720624"/>
              <a:gd name="connsiteY28" fmla="*/ 1816123 h 2434467"/>
              <a:gd name="connsiteX29" fmla="*/ 1506600 w 4720624"/>
              <a:gd name="connsiteY29" fmla="*/ 2024561 h 2434467"/>
              <a:gd name="connsiteX30" fmla="*/ 1582449 w 4720624"/>
              <a:gd name="connsiteY30" fmla="*/ 2109332 h 2434467"/>
              <a:gd name="connsiteX31" fmla="*/ 1614200 w 4720624"/>
              <a:gd name="connsiteY31" fmla="*/ 2033132 h 2434467"/>
              <a:gd name="connsiteX32" fmla="*/ 1614200 w 4720624"/>
              <a:gd name="connsiteY32" fmla="*/ 1823582 h 2434467"/>
              <a:gd name="connsiteX33" fmla="*/ 1658649 w 4720624"/>
              <a:gd name="connsiteY33" fmla="*/ 1721982 h 2434467"/>
              <a:gd name="connsiteX34" fmla="*/ 1830099 w 4720624"/>
              <a:gd name="connsiteY34" fmla="*/ 1753732 h 2434467"/>
              <a:gd name="connsiteX35" fmla="*/ 2160299 w 4720624"/>
              <a:gd name="connsiteY35" fmla="*/ 1728332 h 2434467"/>
              <a:gd name="connsiteX36" fmla="*/ 2414299 w 4720624"/>
              <a:gd name="connsiteY36" fmla="*/ 1518782 h 2434467"/>
              <a:gd name="connsiteX37" fmla="*/ 2415673 w 4720624"/>
              <a:gd name="connsiteY37" fmla="*/ 1681726 h 2434467"/>
              <a:gd name="connsiteX38" fmla="*/ 2428373 w 4720624"/>
              <a:gd name="connsiteY38" fmla="*/ 1827776 h 2434467"/>
              <a:gd name="connsiteX39" fmla="*/ 2434723 w 4720624"/>
              <a:gd name="connsiteY39" fmla="*/ 1929376 h 2434467"/>
              <a:gd name="connsiteX40" fmla="*/ 2376199 w 4720624"/>
              <a:gd name="connsiteY40" fmla="*/ 2090282 h 2434467"/>
              <a:gd name="connsiteX41" fmla="*/ 2566699 w 4720624"/>
              <a:gd name="connsiteY41" fmla="*/ 2014082 h 2434467"/>
              <a:gd name="connsiteX42" fmla="*/ 2534950 w 4720624"/>
              <a:gd name="connsiteY42" fmla="*/ 1912482 h 2434467"/>
              <a:gd name="connsiteX43" fmla="*/ 2617500 w 4720624"/>
              <a:gd name="connsiteY43" fmla="*/ 1741032 h 2434467"/>
              <a:gd name="connsiteX44" fmla="*/ 2630199 w 4720624"/>
              <a:gd name="connsiteY44" fmla="*/ 1633082 h 2434467"/>
              <a:gd name="connsiteX45" fmla="*/ 2733173 w 4720624"/>
              <a:gd name="connsiteY45" fmla="*/ 1662676 h 2434467"/>
              <a:gd name="connsiteX46" fmla="*/ 2922299 w 4720624"/>
              <a:gd name="connsiteY46" fmla="*/ 1779132 h 2434467"/>
              <a:gd name="connsiteX47" fmla="*/ 2941349 w 4720624"/>
              <a:gd name="connsiteY47" fmla="*/ 1925182 h 2434467"/>
              <a:gd name="connsiteX48" fmla="*/ 3036599 w 4720624"/>
              <a:gd name="connsiteY48" fmla="*/ 1728332 h 2434467"/>
              <a:gd name="connsiteX49" fmla="*/ 3106449 w 4720624"/>
              <a:gd name="connsiteY49" fmla="*/ 1709282 h 2434467"/>
              <a:gd name="connsiteX50" fmla="*/ 3036599 w 4720624"/>
              <a:gd name="connsiteY50" fmla="*/ 1474332 h 2434467"/>
              <a:gd name="connsiteX51" fmla="*/ 3190373 w 4720624"/>
              <a:gd name="connsiteY51" fmla="*/ 1516626 h 2434467"/>
              <a:gd name="connsiteX52" fmla="*/ 3233449 w 4720624"/>
              <a:gd name="connsiteY52" fmla="*/ 1448932 h 2434467"/>
              <a:gd name="connsiteX53" fmla="*/ 3222123 w 4720624"/>
              <a:gd name="connsiteY53" fmla="*/ 1573776 h 2434467"/>
              <a:gd name="connsiteX54" fmla="*/ 3277899 w 4720624"/>
              <a:gd name="connsiteY54" fmla="*/ 1677532 h 2434467"/>
              <a:gd name="connsiteX55" fmla="*/ 3328699 w 4720624"/>
              <a:gd name="connsiteY55" fmla="*/ 1607682 h 2434467"/>
              <a:gd name="connsiteX56" fmla="*/ 3366799 w 4720624"/>
              <a:gd name="connsiteY56" fmla="*/ 1487032 h 2434467"/>
              <a:gd name="connsiteX57" fmla="*/ 3525549 w 4720624"/>
              <a:gd name="connsiteY57" fmla="*/ 1537832 h 2434467"/>
              <a:gd name="connsiteX58" fmla="*/ 3462049 w 4720624"/>
              <a:gd name="connsiteY58" fmla="*/ 1715632 h 2434467"/>
              <a:gd name="connsiteX59" fmla="*/ 3544599 w 4720624"/>
              <a:gd name="connsiteY59" fmla="*/ 1709282 h 2434467"/>
              <a:gd name="connsiteX60" fmla="*/ 3495173 w 4720624"/>
              <a:gd name="connsiteY60" fmla="*/ 1954776 h 2434467"/>
              <a:gd name="connsiteX61" fmla="*/ 3322349 w 4720624"/>
              <a:gd name="connsiteY61" fmla="*/ 2090282 h 2434467"/>
              <a:gd name="connsiteX62" fmla="*/ 3608099 w 4720624"/>
              <a:gd name="connsiteY62" fmla="*/ 2033132 h 2434467"/>
              <a:gd name="connsiteX63" fmla="*/ 3665250 w 4720624"/>
              <a:gd name="connsiteY63" fmla="*/ 2141083 h 2434467"/>
              <a:gd name="connsiteX64" fmla="*/ 3563650 w 4720624"/>
              <a:gd name="connsiteY64" fmla="*/ 2337932 h 2434467"/>
              <a:gd name="connsiteX65" fmla="*/ 3526055 w 4720624"/>
              <a:gd name="connsiteY65" fmla="*/ 2428425 h 2434467"/>
              <a:gd name="connsiteX66" fmla="*/ 3671599 w 4720624"/>
              <a:gd name="connsiteY66" fmla="*/ 2395082 h 2434467"/>
              <a:gd name="connsiteX67" fmla="*/ 3741450 w 4720624"/>
              <a:gd name="connsiteY67" fmla="*/ 2268081 h 2434467"/>
              <a:gd name="connsiteX68" fmla="*/ 3912899 w 4720624"/>
              <a:gd name="connsiteY68" fmla="*/ 2433182 h 2434467"/>
              <a:gd name="connsiteX69" fmla="*/ 3868450 w 4720624"/>
              <a:gd name="connsiteY69" fmla="*/ 2160131 h 2434467"/>
              <a:gd name="connsiteX70" fmla="*/ 4058950 w 4720624"/>
              <a:gd name="connsiteY70" fmla="*/ 2179181 h 2434467"/>
              <a:gd name="connsiteX71" fmla="*/ 3982750 w 4720624"/>
              <a:gd name="connsiteY71" fmla="*/ 2020433 h 2434467"/>
              <a:gd name="connsiteX72" fmla="*/ 3899788 w 4720624"/>
              <a:gd name="connsiteY72" fmla="*/ 1995911 h 2434467"/>
              <a:gd name="connsiteX73" fmla="*/ 3906550 w 4720624"/>
              <a:gd name="connsiteY73" fmla="*/ 1925181 h 2434467"/>
              <a:gd name="connsiteX74" fmla="*/ 3881150 w 4720624"/>
              <a:gd name="connsiteY74" fmla="*/ 1906131 h 2434467"/>
              <a:gd name="connsiteX75" fmla="*/ 3906550 w 4720624"/>
              <a:gd name="connsiteY75" fmla="*/ 1817232 h 2434467"/>
              <a:gd name="connsiteX76" fmla="*/ 3855338 w 4720624"/>
              <a:gd name="connsiteY76" fmla="*/ 1735561 h 2434467"/>
              <a:gd name="connsiteX77" fmla="*/ 3773200 w 4720624"/>
              <a:gd name="connsiteY77" fmla="*/ 1721982 h 2434467"/>
              <a:gd name="connsiteX78" fmla="*/ 3951000 w 4720624"/>
              <a:gd name="connsiteY78" fmla="*/ 1626732 h 2434467"/>
              <a:gd name="connsiteX79" fmla="*/ 3741955 w 4720624"/>
              <a:gd name="connsiteY79" fmla="*/ 1526725 h 2434467"/>
              <a:gd name="connsiteX80" fmla="*/ 3766850 w 4720624"/>
              <a:gd name="connsiteY80" fmla="*/ 1467983 h 2434467"/>
              <a:gd name="connsiteX81" fmla="*/ 3696999 w 4720624"/>
              <a:gd name="connsiteY81" fmla="*/ 1379082 h 2434467"/>
              <a:gd name="connsiteX82" fmla="*/ 3887499 w 4720624"/>
              <a:gd name="connsiteY82" fmla="*/ 1264782 h 2434467"/>
              <a:gd name="connsiteX83" fmla="*/ 3887499 w 4720624"/>
              <a:gd name="connsiteY83" fmla="*/ 1099682 h 2434467"/>
              <a:gd name="connsiteX84" fmla="*/ 4065299 w 4720624"/>
              <a:gd name="connsiteY84" fmla="*/ 1264782 h 2434467"/>
              <a:gd name="connsiteX85" fmla="*/ 4141499 w 4720624"/>
              <a:gd name="connsiteY85" fmla="*/ 1029832 h 2434467"/>
              <a:gd name="connsiteX86" fmla="*/ 4243099 w 4720624"/>
              <a:gd name="connsiteY86" fmla="*/ 1144132 h 2434467"/>
              <a:gd name="connsiteX87" fmla="*/ 4236749 w 4720624"/>
              <a:gd name="connsiteY87" fmla="*/ 1296532 h 2434467"/>
              <a:gd name="connsiteX88" fmla="*/ 4376449 w 4720624"/>
              <a:gd name="connsiteY88" fmla="*/ 1239382 h 2434467"/>
              <a:gd name="connsiteX89" fmla="*/ 4384173 w 4720624"/>
              <a:gd name="connsiteY89" fmla="*/ 1332476 h 2434467"/>
              <a:gd name="connsiteX90" fmla="*/ 4314323 w 4720624"/>
              <a:gd name="connsiteY90" fmla="*/ 1472176 h 2434467"/>
              <a:gd name="connsiteX91" fmla="*/ 4236749 w 4720624"/>
              <a:gd name="connsiteY91" fmla="*/ 1518782 h 2434467"/>
              <a:gd name="connsiteX92" fmla="*/ 4434105 w 4720624"/>
              <a:gd name="connsiteY92" fmla="*/ 1501325 h 2434467"/>
              <a:gd name="connsiteX93" fmla="*/ 4579649 w 4720624"/>
              <a:gd name="connsiteY93" fmla="*/ 1455282 h 2434467"/>
              <a:gd name="connsiteX94" fmla="*/ 4637305 w 4720624"/>
              <a:gd name="connsiteY94" fmla="*/ 1380675 h 2434467"/>
              <a:gd name="connsiteX95" fmla="*/ 4719856 w 4720624"/>
              <a:gd name="connsiteY95" fmla="*/ 1253675 h 2434467"/>
              <a:gd name="connsiteX96" fmla="*/ 4655849 w 4720624"/>
              <a:gd name="connsiteY96" fmla="*/ 1112382 h 2434467"/>
              <a:gd name="connsiteX97" fmla="*/ 4662199 w 4720624"/>
              <a:gd name="connsiteY97" fmla="*/ 617082 h 2434467"/>
              <a:gd name="connsiteX98" fmla="*/ 4579649 w 4720624"/>
              <a:gd name="connsiteY98" fmla="*/ 432932 h 2434467"/>
              <a:gd name="connsiteX99" fmla="*/ 4490749 w 4720624"/>
              <a:gd name="connsiteY99" fmla="*/ 610732 h 2434467"/>
              <a:gd name="connsiteX100" fmla="*/ 4338349 w 4720624"/>
              <a:gd name="connsiteY100" fmla="*/ 578982 h 2434467"/>
              <a:gd name="connsiteX101" fmla="*/ 4409573 w 4720624"/>
              <a:gd name="connsiteY101" fmla="*/ 456176 h 2434467"/>
              <a:gd name="connsiteX102" fmla="*/ 4401849 w 4720624"/>
              <a:gd name="connsiteY102" fmla="*/ 331332 h 2434467"/>
              <a:gd name="connsiteX103" fmla="*/ 4262149 w 4720624"/>
              <a:gd name="connsiteY103" fmla="*/ 439282 h 2434467"/>
              <a:gd name="connsiteX104" fmla="*/ 4147849 w 4720624"/>
              <a:gd name="connsiteY104" fmla="*/ 591682 h 2434467"/>
              <a:gd name="connsiteX105" fmla="*/ 4160549 w 4720624"/>
              <a:gd name="connsiteY105" fmla="*/ 509132 h 2434467"/>
              <a:gd name="connsiteX106" fmla="*/ 4147849 w 4720624"/>
              <a:gd name="connsiteY106" fmla="*/ 394832 h 2434467"/>
              <a:gd name="connsiteX107" fmla="*/ 4128799 w 4720624"/>
              <a:gd name="connsiteY107" fmla="*/ 331332 h 2434467"/>
              <a:gd name="connsiteX108" fmla="*/ 4033549 w 4720624"/>
              <a:gd name="connsiteY108" fmla="*/ 426582 h 2434467"/>
              <a:gd name="connsiteX109" fmla="*/ 3887499 w 4720624"/>
              <a:gd name="connsiteY109" fmla="*/ 267832 h 2434467"/>
              <a:gd name="connsiteX110" fmla="*/ 3938299 w 4720624"/>
              <a:gd name="connsiteY110" fmla="*/ 458332 h 2434467"/>
              <a:gd name="connsiteX111" fmla="*/ 3925599 w 4720624"/>
              <a:gd name="connsiteY111" fmla="*/ 585332 h 2434467"/>
              <a:gd name="connsiteX112" fmla="*/ 3887499 w 4720624"/>
              <a:gd name="connsiteY112" fmla="*/ 648832 h 2434467"/>
              <a:gd name="connsiteX113" fmla="*/ 3798599 w 4720624"/>
              <a:gd name="connsiteY113" fmla="*/ 610732 h 2434467"/>
              <a:gd name="connsiteX114" fmla="*/ 3792249 w 4720624"/>
              <a:gd name="connsiteY114" fmla="*/ 502782 h 2434467"/>
              <a:gd name="connsiteX115" fmla="*/ 3716049 w 4720624"/>
              <a:gd name="connsiteY115" fmla="*/ 451982 h 2434467"/>
              <a:gd name="connsiteX116" fmla="*/ 3658899 w 4720624"/>
              <a:gd name="connsiteY116" fmla="*/ 483732 h 2434467"/>
              <a:gd name="connsiteX117" fmla="*/ 3709699 w 4720624"/>
              <a:gd name="connsiteY117" fmla="*/ 572632 h 2434467"/>
              <a:gd name="connsiteX118" fmla="*/ 3690649 w 4720624"/>
              <a:gd name="connsiteY118" fmla="*/ 585332 h 2434467"/>
              <a:gd name="connsiteX119" fmla="*/ 3627149 w 4720624"/>
              <a:gd name="connsiteY119" fmla="*/ 566282 h 2434467"/>
              <a:gd name="connsiteX120" fmla="*/ 3595399 w 4720624"/>
              <a:gd name="connsiteY120" fmla="*/ 471032 h 2434467"/>
              <a:gd name="connsiteX121" fmla="*/ 3671599 w 4720624"/>
              <a:gd name="connsiteY121" fmla="*/ 337682 h 2434467"/>
              <a:gd name="connsiteX122" fmla="*/ 3525549 w 4720624"/>
              <a:gd name="connsiteY122" fmla="*/ 331332 h 2434467"/>
              <a:gd name="connsiteX123" fmla="*/ 3646199 w 4720624"/>
              <a:gd name="connsiteY123" fmla="*/ 255132 h 2434467"/>
              <a:gd name="connsiteX124" fmla="*/ 3690649 w 4720624"/>
              <a:gd name="connsiteY124" fmla="*/ 134482 h 2434467"/>
              <a:gd name="connsiteX125" fmla="*/ 3653056 w 4720624"/>
              <a:gd name="connsiteY125" fmla="*/ 47175 h 2434467"/>
              <a:gd name="connsiteX126" fmla="*/ 3557299 w 4720624"/>
              <a:gd name="connsiteY126" fmla="*/ 109082 h 2434467"/>
              <a:gd name="connsiteX127" fmla="*/ 3481099 w 4720624"/>
              <a:gd name="connsiteY127" fmla="*/ 197982 h 2434467"/>
              <a:gd name="connsiteX128" fmla="*/ 3455699 w 4720624"/>
              <a:gd name="connsiteY128" fmla="*/ 153532 h 2434467"/>
              <a:gd name="connsiteX129" fmla="*/ 3379499 w 4720624"/>
              <a:gd name="connsiteY129" fmla="*/ 153532 h 2434467"/>
              <a:gd name="connsiteX130" fmla="*/ 3379499 w 4720624"/>
              <a:gd name="connsiteY130" fmla="*/ 223382 h 2434467"/>
              <a:gd name="connsiteX131" fmla="*/ 3290599 w 4720624"/>
              <a:gd name="connsiteY131" fmla="*/ 96382 h 2434467"/>
              <a:gd name="connsiteX132" fmla="*/ 3182649 w 4720624"/>
              <a:gd name="connsiteY132" fmla="*/ 45582 h 2434467"/>
              <a:gd name="connsiteX133" fmla="*/ 3208556 w 4720624"/>
              <a:gd name="connsiteY133" fmla="*/ 180525 h 2434467"/>
              <a:gd name="connsiteX134" fmla="*/ 3284249 w 4720624"/>
              <a:gd name="connsiteY134" fmla="*/ 286882 h 2434467"/>
              <a:gd name="connsiteX135" fmla="*/ 3144549 w 4720624"/>
              <a:gd name="connsiteY135" fmla="*/ 236082 h 2434467"/>
              <a:gd name="connsiteX136" fmla="*/ 3074699 w 4720624"/>
              <a:gd name="connsiteY136" fmla="*/ 242432 h 2434467"/>
              <a:gd name="connsiteX137" fmla="*/ 3011199 w 4720624"/>
              <a:gd name="connsiteY137" fmla="*/ 312282 h 2434467"/>
              <a:gd name="connsiteX138" fmla="*/ 2763549 w 4720624"/>
              <a:gd name="connsiteY138" fmla="*/ 331332 h 2434467"/>
              <a:gd name="connsiteX139" fmla="*/ 2814349 w 4720624"/>
              <a:gd name="connsiteY139" fmla="*/ 236082 h 2434467"/>
              <a:gd name="connsiteX140" fmla="*/ 2636549 w 4720624"/>
              <a:gd name="connsiteY140" fmla="*/ 229732 h 2434467"/>
              <a:gd name="connsiteX141" fmla="*/ 2452399 w 4720624"/>
              <a:gd name="connsiteY141" fmla="*/ 255132 h 2434467"/>
              <a:gd name="connsiteX142" fmla="*/ 2490499 w 4720624"/>
              <a:gd name="connsiteY142" fmla="*/ 159882 h 2434467"/>
              <a:gd name="connsiteX143" fmla="*/ 2319049 w 4720624"/>
              <a:gd name="connsiteY143" fmla="*/ 70982 h 2434467"/>
              <a:gd name="connsiteX144" fmla="*/ 2115849 w 4720624"/>
              <a:gd name="connsiteY144" fmla="*/ 1132 h 2434467"/>
              <a:gd name="connsiteX145" fmla="*/ 1518949 w 4720624"/>
              <a:gd name="connsiteY145" fmla="*/ 128132 h 2434467"/>
              <a:gd name="connsiteX146" fmla="*/ 1817399 w 4720624"/>
              <a:gd name="connsiteY146" fmla="*/ 178932 h 2434467"/>
              <a:gd name="connsiteX147" fmla="*/ 2134899 w 4720624"/>
              <a:gd name="connsiteY147" fmla="*/ 128132 h 2434467"/>
              <a:gd name="connsiteX148" fmla="*/ 2287299 w 4720624"/>
              <a:gd name="connsiteY148" fmla="*/ 197982 h 2434467"/>
              <a:gd name="connsiteX149" fmla="*/ 2287299 w 4720624"/>
              <a:gd name="connsiteY149" fmla="*/ 305932 h 2434467"/>
              <a:gd name="connsiteX150" fmla="*/ 2223799 w 4720624"/>
              <a:gd name="connsiteY150" fmla="*/ 305932 h 2434467"/>
              <a:gd name="connsiteX151" fmla="*/ 2141249 w 4720624"/>
              <a:gd name="connsiteY151" fmla="*/ 420232 h 2434467"/>
              <a:gd name="connsiteX152" fmla="*/ 2217449 w 4720624"/>
              <a:gd name="connsiteY152" fmla="*/ 420232 h 2434467"/>
              <a:gd name="connsiteX153" fmla="*/ 2363499 w 4720624"/>
              <a:gd name="connsiteY153" fmla="*/ 318632 h 2434467"/>
              <a:gd name="connsiteX154" fmla="*/ 2388899 w 4720624"/>
              <a:gd name="connsiteY154" fmla="*/ 502782 h 2434467"/>
              <a:gd name="connsiteX155" fmla="*/ 2433349 w 4720624"/>
              <a:gd name="connsiteY155" fmla="*/ 426582 h 2434467"/>
              <a:gd name="connsiteX156" fmla="*/ 2458749 w 4720624"/>
              <a:gd name="connsiteY156" fmla="*/ 363082 h 2434467"/>
              <a:gd name="connsiteX157" fmla="*/ 2623849 w 4720624"/>
              <a:gd name="connsiteY157" fmla="*/ 451982 h 2434467"/>
              <a:gd name="connsiteX158" fmla="*/ 2579399 w 4720624"/>
              <a:gd name="connsiteY158" fmla="*/ 566282 h 2434467"/>
              <a:gd name="connsiteX159" fmla="*/ 2680999 w 4720624"/>
              <a:gd name="connsiteY159" fmla="*/ 528182 h 2434467"/>
              <a:gd name="connsiteX160" fmla="*/ 2820699 w 4720624"/>
              <a:gd name="connsiteY160" fmla="*/ 528182 h 2434467"/>
              <a:gd name="connsiteX161" fmla="*/ 2706399 w 4720624"/>
              <a:gd name="connsiteY161" fmla="*/ 648832 h 2434467"/>
              <a:gd name="connsiteX162" fmla="*/ 2661949 w 4720624"/>
              <a:gd name="connsiteY162" fmla="*/ 718682 h 2434467"/>
              <a:gd name="connsiteX163" fmla="*/ 2782599 w 4720624"/>
              <a:gd name="connsiteY163" fmla="*/ 725032 h 2434467"/>
              <a:gd name="connsiteX164" fmla="*/ 2833399 w 4720624"/>
              <a:gd name="connsiteY164" fmla="*/ 693282 h 2434467"/>
              <a:gd name="connsiteX165" fmla="*/ 2903249 w 4720624"/>
              <a:gd name="connsiteY165" fmla="*/ 642482 h 2434467"/>
              <a:gd name="connsiteX166" fmla="*/ 2998499 w 4720624"/>
              <a:gd name="connsiteY166" fmla="*/ 661532 h 2434467"/>
              <a:gd name="connsiteX167" fmla="*/ 3030249 w 4720624"/>
              <a:gd name="connsiteY167" fmla="*/ 623432 h 2434467"/>
              <a:gd name="connsiteX168" fmla="*/ 3138199 w 4720624"/>
              <a:gd name="connsiteY168" fmla="*/ 655182 h 2434467"/>
              <a:gd name="connsiteX169" fmla="*/ 3119149 w 4720624"/>
              <a:gd name="connsiteY169" fmla="*/ 788532 h 2434467"/>
              <a:gd name="connsiteX170" fmla="*/ 3195349 w 4720624"/>
              <a:gd name="connsiteY170" fmla="*/ 686932 h 2434467"/>
              <a:gd name="connsiteX171" fmla="*/ 3252499 w 4720624"/>
              <a:gd name="connsiteY171" fmla="*/ 610732 h 2434467"/>
              <a:gd name="connsiteX172" fmla="*/ 3519199 w 4720624"/>
              <a:gd name="connsiteY172" fmla="*/ 807582 h 2434467"/>
              <a:gd name="connsiteX173" fmla="*/ 3347749 w 4720624"/>
              <a:gd name="connsiteY173" fmla="*/ 966332 h 2434467"/>
              <a:gd name="connsiteX174" fmla="*/ 3328699 w 4720624"/>
              <a:gd name="connsiteY174" fmla="*/ 1029832 h 2434467"/>
              <a:gd name="connsiteX175" fmla="*/ 3004849 w 4720624"/>
              <a:gd name="connsiteY175" fmla="*/ 1036182 h 2434467"/>
              <a:gd name="connsiteX176" fmla="*/ 2998499 w 4720624"/>
              <a:gd name="connsiteY176" fmla="*/ 947282 h 2434467"/>
              <a:gd name="connsiteX177" fmla="*/ 2922299 w 4720624"/>
              <a:gd name="connsiteY177" fmla="*/ 883782 h 2434467"/>
              <a:gd name="connsiteX178" fmla="*/ 2954049 w 4720624"/>
              <a:gd name="connsiteY178" fmla="*/ 1023482 h 2434467"/>
              <a:gd name="connsiteX179" fmla="*/ 2954049 w 4720624"/>
              <a:gd name="connsiteY179" fmla="*/ 1055232 h 2434467"/>
              <a:gd name="connsiteX180" fmla="*/ 2928649 w 4720624"/>
              <a:gd name="connsiteY180" fmla="*/ 1175882 h 2434467"/>
              <a:gd name="connsiteX181" fmla="*/ 2763549 w 4720624"/>
              <a:gd name="connsiteY181" fmla="*/ 1017132 h 2434467"/>
              <a:gd name="connsiteX182" fmla="*/ 2769899 w 4720624"/>
              <a:gd name="connsiteY182" fmla="*/ 1086982 h 2434467"/>
              <a:gd name="connsiteX183" fmla="*/ 2757199 w 4720624"/>
              <a:gd name="connsiteY183" fmla="*/ 1175882 h 2434467"/>
              <a:gd name="connsiteX184" fmla="*/ 2528599 w 4720624"/>
              <a:gd name="connsiteY184" fmla="*/ 1207632 h 2434467"/>
              <a:gd name="connsiteX185" fmla="*/ 2338099 w 4720624"/>
              <a:gd name="connsiteY185" fmla="*/ 1283832 h 2434467"/>
              <a:gd name="connsiteX186" fmla="*/ 2420649 w 4720624"/>
              <a:gd name="connsiteY186" fmla="*/ 947282 h 2434467"/>
              <a:gd name="connsiteX187" fmla="*/ 2319049 w 4720624"/>
              <a:gd name="connsiteY187" fmla="*/ 1061582 h 2434467"/>
              <a:gd name="connsiteX188" fmla="*/ 2179349 w 4720624"/>
              <a:gd name="connsiteY188" fmla="*/ 998082 h 2434467"/>
              <a:gd name="connsiteX189" fmla="*/ 2287299 w 4720624"/>
              <a:gd name="connsiteY189" fmla="*/ 1106032 h 2434467"/>
              <a:gd name="connsiteX190" fmla="*/ 2242849 w 4720624"/>
              <a:gd name="connsiteY190" fmla="*/ 1201282 h 2434467"/>
              <a:gd name="connsiteX191" fmla="*/ 2160299 w 4720624"/>
              <a:gd name="connsiteY191" fmla="*/ 1201282 h 2434467"/>
              <a:gd name="connsiteX192" fmla="*/ 2147599 w 4720624"/>
              <a:gd name="connsiteY192" fmla="*/ 1258432 h 2434467"/>
              <a:gd name="connsiteX193" fmla="*/ 2052349 w 4720624"/>
              <a:gd name="connsiteY193" fmla="*/ 1252082 h 2434467"/>
              <a:gd name="connsiteX194" fmla="*/ 1976149 w 4720624"/>
              <a:gd name="connsiteY194" fmla="*/ 1112382 h 2434467"/>
              <a:gd name="connsiteX195" fmla="*/ 1931699 w 4720624"/>
              <a:gd name="connsiteY195" fmla="*/ 1074282 h 2434467"/>
              <a:gd name="connsiteX196" fmla="*/ 1906299 w 4720624"/>
              <a:gd name="connsiteY196" fmla="*/ 902832 h 2434467"/>
              <a:gd name="connsiteX197" fmla="*/ 1874549 w 4720624"/>
              <a:gd name="connsiteY197" fmla="*/ 1144132 h 2434467"/>
              <a:gd name="connsiteX198" fmla="*/ 1950749 w 4720624"/>
              <a:gd name="connsiteY198" fmla="*/ 1258432 h 2434467"/>
              <a:gd name="connsiteX199" fmla="*/ 1677699 w 4720624"/>
              <a:gd name="connsiteY199" fmla="*/ 1379082 h 2434467"/>
              <a:gd name="connsiteX200" fmla="*/ 1664999 w 4720624"/>
              <a:gd name="connsiteY200" fmla="*/ 1271132 h 2434467"/>
              <a:gd name="connsiteX201" fmla="*/ 1550699 w 4720624"/>
              <a:gd name="connsiteY201" fmla="*/ 1207632 h 2434467"/>
              <a:gd name="connsiteX202" fmla="*/ 1563399 w 4720624"/>
              <a:gd name="connsiteY202" fmla="*/ 1264782 h 2434467"/>
              <a:gd name="connsiteX203" fmla="*/ 1563399 w 4720624"/>
              <a:gd name="connsiteY203" fmla="*/ 1353682 h 2434467"/>
              <a:gd name="connsiteX204" fmla="*/ 1334799 w 4720624"/>
              <a:gd name="connsiteY204" fmla="*/ 1417182 h 2434467"/>
              <a:gd name="connsiteX205" fmla="*/ 1309399 w 4720624"/>
              <a:gd name="connsiteY205" fmla="*/ 1537832 h 2434467"/>
              <a:gd name="connsiteX206" fmla="*/ 1226849 w 4720624"/>
              <a:gd name="connsiteY206" fmla="*/ 1582282 h 2434467"/>
              <a:gd name="connsiteX207" fmla="*/ 1195099 w 4720624"/>
              <a:gd name="connsiteY207" fmla="*/ 1448932 h 2434467"/>
              <a:gd name="connsiteX208" fmla="*/ 1074449 w 4720624"/>
              <a:gd name="connsiteY208" fmla="*/ 1404482 h 2434467"/>
              <a:gd name="connsiteX209" fmla="*/ 1044073 w 4720624"/>
              <a:gd name="connsiteY209" fmla="*/ 1300726 h 2434467"/>
              <a:gd name="connsiteX210" fmla="*/ 979551 w 4720624"/>
              <a:gd name="connsiteY210" fmla="*/ 1199061 h 2434467"/>
              <a:gd name="connsiteX211" fmla="*/ 884301 w 4720624"/>
              <a:gd name="connsiteY211" fmla="*/ 1033961 h 2434467"/>
              <a:gd name="connsiteX212" fmla="*/ 814099 w 4720624"/>
              <a:gd name="connsiteY212" fmla="*/ 959982 h 2434467"/>
              <a:gd name="connsiteX213" fmla="*/ 751973 w 4720624"/>
              <a:gd name="connsiteY213" fmla="*/ 868926 h 2434467"/>
              <a:gd name="connsiteX214" fmla="*/ 629949 w 4720624"/>
              <a:gd name="connsiteY214" fmla="*/ 737732 h 2434467"/>
              <a:gd name="connsiteX215" fmla="*/ 617249 w 4720624"/>
              <a:gd name="connsiteY215" fmla="*/ 820282 h 2434467"/>
              <a:gd name="connsiteX216" fmla="*/ 490249 w 4720624"/>
              <a:gd name="connsiteY216" fmla="*/ 839332 h 2434467"/>
              <a:gd name="connsiteX217" fmla="*/ 483899 w 4720624"/>
              <a:gd name="connsiteY217" fmla="*/ 750432 h 2434467"/>
              <a:gd name="connsiteX218" fmla="*/ 166399 w 4720624"/>
              <a:gd name="connsiteY218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635092 w 4720624"/>
              <a:gd name="connsiteY18" fmla="*/ 1866923 h 2434467"/>
              <a:gd name="connsiteX19" fmla="*/ 807749 w 4720624"/>
              <a:gd name="connsiteY19" fmla="*/ 1855332 h 2434467"/>
              <a:gd name="connsiteX20" fmla="*/ 876392 w 4720624"/>
              <a:gd name="connsiteY20" fmla="*/ 2006623 h 2434467"/>
              <a:gd name="connsiteX21" fmla="*/ 928750 w 4720624"/>
              <a:gd name="connsiteY21" fmla="*/ 1834061 h 2434467"/>
              <a:gd name="connsiteX22" fmla="*/ 1176049 w 4720624"/>
              <a:gd name="connsiteY22" fmla="*/ 1817232 h 2434467"/>
              <a:gd name="connsiteX23" fmla="*/ 1157000 w 4720624"/>
              <a:gd name="connsiteY23" fmla="*/ 1950582 h 2434467"/>
              <a:gd name="connsiteX24" fmla="*/ 1125600 w 4720624"/>
              <a:gd name="connsiteY24" fmla="*/ 2043611 h 2434467"/>
              <a:gd name="connsiteX25" fmla="*/ 1068450 w 4720624"/>
              <a:gd name="connsiteY25" fmla="*/ 2113461 h 2434467"/>
              <a:gd name="connsiteX26" fmla="*/ 1220499 w 4720624"/>
              <a:gd name="connsiteY26" fmla="*/ 2166482 h 2434467"/>
              <a:gd name="connsiteX27" fmla="*/ 1290700 w 4720624"/>
              <a:gd name="connsiteY27" fmla="*/ 2005511 h 2434467"/>
              <a:gd name="connsiteX28" fmla="*/ 1430049 w 4720624"/>
              <a:gd name="connsiteY28" fmla="*/ 1715632 h 2434467"/>
              <a:gd name="connsiteX29" fmla="*/ 1511392 w 4720624"/>
              <a:gd name="connsiteY29" fmla="*/ 1816123 h 2434467"/>
              <a:gd name="connsiteX30" fmla="*/ 1506600 w 4720624"/>
              <a:gd name="connsiteY30" fmla="*/ 2024561 h 2434467"/>
              <a:gd name="connsiteX31" fmla="*/ 1582449 w 4720624"/>
              <a:gd name="connsiteY31" fmla="*/ 2109332 h 2434467"/>
              <a:gd name="connsiteX32" fmla="*/ 1614200 w 4720624"/>
              <a:gd name="connsiteY32" fmla="*/ 2033132 h 2434467"/>
              <a:gd name="connsiteX33" fmla="*/ 1614200 w 4720624"/>
              <a:gd name="connsiteY33" fmla="*/ 1823582 h 2434467"/>
              <a:gd name="connsiteX34" fmla="*/ 1658649 w 4720624"/>
              <a:gd name="connsiteY34" fmla="*/ 1721982 h 2434467"/>
              <a:gd name="connsiteX35" fmla="*/ 1830099 w 4720624"/>
              <a:gd name="connsiteY35" fmla="*/ 1753732 h 2434467"/>
              <a:gd name="connsiteX36" fmla="*/ 2160299 w 4720624"/>
              <a:gd name="connsiteY36" fmla="*/ 1728332 h 2434467"/>
              <a:gd name="connsiteX37" fmla="*/ 2414299 w 4720624"/>
              <a:gd name="connsiteY37" fmla="*/ 1518782 h 2434467"/>
              <a:gd name="connsiteX38" fmla="*/ 2415673 w 4720624"/>
              <a:gd name="connsiteY38" fmla="*/ 1681726 h 2434467"/>
              <a:gd name="connsiteX39" fmla="*/ 2428373 w 4720624"/>
              <a:gd name="connsiteY39" fmla="*/ 1827776 h 2434467"/>
              <a:gd name="connsiteX40" fmla="*/ 2434723 w 4720624"/>
              <a:gd name="connsiteY40" fmla="*/ 1929376 h 2434467"/>
              <a:gd name="connsiteX41" fmla="*/ 2376199 w 4720624"/>
              <a:gd name="connsiteY41" fmla="*/ 2090282 h 2434467"/>
              <a:gd name="connsiteX42" fmla="*/ 2566699 w 4720624"/>
              <a:gd name="connsiteY42" fmla="*/ 2014082 h 2434467"/>
              <a:gd name="connsiteX43" fmla="*/ 2534950 w 4720624"/>
              <a:gd name="connsiteY43" fmla="*/ 1912482 h 2434467"/>
              <a:gd name="connsiteX44" fmla="*/ 2617500 w 4720624"/>
              <a:gd name="connsiteY44" fmla="*/ 1741032 h 2434467"/>
              <a:gd name="connsiteX45" fmla="*/ 2630199 w 4720624"/>
              <a:gd name="connsiteY45" fmla="*/ 1633082 h 2434467"/>
              <a:gd name="connsiteX46" fmla="*/ 2733173 w 4720624"/>
              <a:gd name="connsiteY46" fmla="*/ 1662676 h 2434467"/>
              <a:gd name="connsiteX47" fmla="*/ 2922299 w 4720624"/>
              <a:gd name="connsiteY47" fmla="*/ 1779132 h 2434467"/>
              <a:gd name="connsiteX48" fmla="*/ 2941349 w 4720624"/>
              <a:gd name="connsiteY48" fmla="*/ 1925182 h 2434467"/>
              <a:gd name="connsiteX49" fmla="*/ 3036599 w 4720624"/>
              <a:gd name="connsiteY49" fmla="*/ 1728332 h 2434467"/>
              <a:gd name="connsiteX50" fmla="*/ 3106449 w 4720624"/>
              <a:gd name="connsiteY50" fmla="*/ 1709282 h 2434467"/>
              <a:gd name="connsiteX51" fmla="*/ 3036599 w 4720624"/>
              <a:gd name="connsiteY51" fmla="*/ 1474332 h 2434467"/>
              <a:gd name="connsiteX52" fmla="*/ 3190373 w 4720624"/>
              <a:gd name="connsiteY52" fmla="*/ 1516626 h 2434467"/>
              <a:gd name="connsiteX53" fmla="*/ 3233449 w 4720624"/>
              <a:gd name="connsiteY53" fmla="*/ 1448932 h 2434467"/>
              <a:gd name="connsiteX54" fmla="*/ 3222123 w 4720624"/>
              <a:gd name="connsiteY54" fmla="*/ 1573776 h 2434467"/>
              <a:gd name="connsiteX55" fmla="*/ 3277899 w 4720624"/>
              <a:gd name="connsiteY55" fmla="*/ 1677532 h 2434467"/>
              <a:gd name="connsiteX56" fmla="*/ 3328699 w 4720624"/>
              <a:gd name="connsiteY56" fmla="*/ 1607682 h 2434467"/>
              <a:gd name="connsiteX57" fmla="*/ 3366799 w 4720624"/>
              <a:gd name="connsiteY57" fmla="*/ 1487032 h 2434467"/>
              <a:gd name="connsiteX58" fmla="*/ 3525549 w 4720624"/>
              <a:gd name="connsiteY58" fmla="*/ 1537832 h 2434467"/>
              <a:gd name="connsiteX59" fmla="*/ 3462049 w 4720624"/>
              <a:gd name="connsiteY59" fmla="*/ 1715632 h 2434467"/>
              <a:gd name="connsiteX60" fmla="*/ 3544599 w 4720624"/>
              <a:gd name="connsiteY60" fmla="*/ 1709282 h 2434467"/>
              <a:gd name="connsiteX61" fmla="*/ 3495173 w 4720624"/>
              <a:gd name="connsiteY61" fmla="*/ 1954776 h 2434467"/>
              <a:gd name="connsiteX62" fmla="*/ 3322349 w 4720624"/>
              <a:gd name="connsiteY62" fmla="*/ 2090282 h 2434467"/>
              <a:gd name="connsiteX63" fmla="*/ 3608099 w 4720624"/>
              <a:gd name="connsiteY63" fmla="*/ 2033132 h 2434467"/>
              <a:gd name="connsiteX64" fmla="*/ 3665250 w 4720624"/>
              <a:gd name="connsiteY64" fmla="*/ 2141083 h 2434467"/>
              <a:gd name="connsiteX65" fmla="*/ 3563650 w 4720624"/>
              <a:gd name="connsiteY65" fmla="*/ 2337932 h 2434467"/>
              <a:gd name="connsiteX66" fmla="*/ 3526055 w 4720624"/>
              <a:gd name="connsiteY66" fmla="*/ 2428425 h 2434467"/>
              <a:gd name="connsiteX67" fmla="*/ 3671599 w 4720624"/>
              <a:gd name="connsiteY67" fmla="*/ 2395082 h 2434467"/>
              <a:gd name="connsiteX68" fmla="*/ 3741450 w 4720624"/>
              <a:gd name="connsiteY68" fmla="*/ 2268081 h 2434467"/>
              <a:gd name="connsiteX69" fmla="*/ 3912899 w 4720624"/>
              <a:gd name="connsiteY69" fmla="*/ 2433182 h 2434467"/>
              <a:gd name="connsiteX70" fmla="*/ 3868450 w 4720624"/>
              <a:gd name="connsiteY70" fmla="*/ 2160131 h 2434467"/>
              <a:gd name="connsiteX71" fmla="*/ 4058950 w 4720624"/>
              <a:gd name="connsiteY71" fmla="*/ 2179181 h 2434467"/>
              <a:gd name="connsiteX72" fmla="*/ 3982750 w 4720624"/>
              <a:gd name="connsiteY72" fmla="*/ 2020433 h 2434467"/>
              <a:gd name="connsiteX73" fmla="*/ 3899788 w 4720624"/>
              <a:gd name="connsiteY73" fmla="*/ 1995911 h 2434467"/>
              <a:gd name="connsiteX74" fmla="*/ 3906550 w 4720624"/>
              <a:gd name="connsiteY74" fmla="*/ 1925181 h 2434467"/>
              <a:gd name="connsiteX75" fmla="*/ 3881150 w 4720624"/>
              <a:gd name="connsiteY75" fmla="*/ 1906131 h 2434467"/>
              <a:gd name="connsiteX76" fmla="*/ 3906550 w 4720624"/>
              <a:gd name="connsiteY76" fmla="*/ 1817232 h 2434467"/>
              <a:gd name="connsiteX77" fmla="*/ 3855338 w 4720624"/>
              <a:gd name="connsiteY77" fmla="*/ 1735561 h 2434467"/>
              <a:gd name="connsiteX78" fmla="*/ 3773200 w 4720624"/>
              <a:gd name="connsiteY78" fmla="*/ 1721982 h 2434467"/>
              <a:gd name="connsiteX79" fmla="*/ 3951000 w 4720624"/>
              <a:gd name="connsiteY79" fmla="*/ 1626732 h 2434467"/>
              <a:gd name="connsiteX80" fmla="*/ 3741955 w 4720624"/>
              <a:gd name="connsiteY80" fmla="*/ 1526725 h 2434467"/>
              <a:gd name="connsiteX81" fmla="*/ 3766850 w 4720624"/>
              <a:gd name="connsiteY81" fmla="*/ 1467983 h 2434467"/>
              <a:gd name="connsiteX82" fmla="*/ 3696999 w 4720624"/>
              <a:gd name="connsiteY82" fmla="*/ 1379082 h 2434467"/>
              <a:gd name="connsiteX83" fmla="*/ 3887499 w 4720624"/>
              <a:gd name="connsiteY83" fmla="*/ 1264782 h 2434467"/>
              <a:gd name="connsiteX84" fmla="*/ 3887499 w 4720624"/>
              <a:gd name="connsiteY84" fmla="*/ 1099682 h 2434467"/>
              <a:gd name="connsiteX85" fmla="*/ 4065299 w 4720624"/>
              <a:gd name="connsiteY85" fmla="*/ 1264782 h 2434467"/>
              <a:gd name="connsiteX86" fmla="*/ 4141499 w 4720624"/>
              <a:gd name="connsiteY86" fmla="*/ 1029832 h 2434467"/>
              <a:gd name="connsiteX87" fmla="*/ 4243099 w 4720624"/>
              <a:gd name="connsiteY87" fmla="*/ 1144132 h 2434467"/>
              <a:gd name="connsiteX88" fmla="*/ 4236749 w 4720624"/>
              <a:gd name="connsiteY88" fmla="*/ 1296532 h 2434467"/>
              <a:gd name="connsiteX89" fmla="*/ 4376449 w 4720624"/>
              <a:gd name="connsiteY89" fmla="*/ 1239382 h 2434467"/>
              <a:gd name="connsiteX90" fmla="*/ 4384173 w 4720624"/>
              <a:gd name="connsiteY90" fmla="*/ 1332476 h 2434467"/>
              <a:gd name="connsiteX91" fmla="*/ 4314323 w 4720624"/>
              <a:gd name="connsiteY91" fmla="*/ 1472176 h 2434467"/>
              <a:gd name="connsiteX92" fmla="*/ 4236749 w 4720624"/>
              <a:gd name="connsiteY92" fmla="*/ 1518782 h 2434467"/>
              <a:gd name="connsiteX93" fmla="*/ 4434105 w 4720624"/>
              <a:gd name="connsiteY93" fmla="*/ 1501325 h 2434467"/>
              <a:gd name="connsiteX94" fmla="*/ 4579649 w 4720624"/>
              <a:gd name="connsiteY94" fmla="*/ 1455282 h 2434467"/>
              <a:gd name="connsiteX95" fmla="*/ 4637305 w 4720624"/>
              <a:gd name="connsiteY95" fmla="*/ 1380675 h 2434467"/>
              <a:gd name="connsiteX96" fmla="*/ 4719856 w 4720624"/>
              <a:gd name="connsiteY96" fmla="*/ 1253675 h 2434467"/>
              <a:gd name="connsiteX97" fmla="*/ 4655849 w 4720624"/>
              <a:gd name="connsiteY97" fmla="*/ 1112382 h 2434467"/>
              <a:gd name="connsiteX98" fmla="*/ 4662199 w 4720624"/>
              <a:gd name="connsiteY98" fmla="*/ 617082 h 2434467"/>
              <a:gd name="connsiteX99" fmla="*/ 4579649 w 4720624"/>
              <a:gd name="connsiteY99" fmla="*/ 432932 h 2434467"/>
              <a:gd name="connsiteX100" fmla="*/ 4490749 w 4720624"/>
              <a:gd name="connsiteY100" fmla="*/ 610732 h 2434467"/>
              <a:gd name="connsiteX101" fmla="*/ 4338349 w 4720624"/>
              <a:gd name="connsiteY101" fmla="*/ 578982 h 2434467"/>
              <a:gd name="connsiteX102" fmla="*/ 4409573 w 4720624"/>
              <a:gd name="connsiteY102" fmla="*/ 456176 h 2434467"/>
              <a:gd name="connsiteX103" fmla="*/ 4401849 w 4720624"/>
              <a:gd name="connsiteY103" fmla="*/ 331332 h 2434467"/>
              <a:gd name="connsiteX104" fmla="*/ 4262149 w 4720624"/>
              <a:gd name="connsiteY104" fmla="*/ 439282 h 2434467"/>
              <a:gd name="connsiteX105" fmla="*/ 4147849 w 4720624"/>
              <a:gd name="connsiteY105" fmla="*/ 591682 h 2434467"/>
              <a:gd name="connsiteX106" fmla="*/ 4160549 w 4720624"/>
              <a:gd name="connsiteY106" fmla="*/ 509132 h 2434467"/>
              <a:gd name="connsiteX107" fmla="*/ 4147849 w 4720624"/>
              <a:gd name="connsiteY107" fmla="*/ 394832 h 2434467"/>
              <a:gd name="connsiteX108" fmla="*/ 4128799 w 4720624"/>
              <a:gd name="connsiteY108" fmla="*/ 331332 h 2434467"/>
              <a:gd name="connsiteX109" fmla="*/ 4033549 w 4720624"/>
              <a:gd name="connsiteY109" fmla="*/ 426582 h 2434467"/>
              <a:gd name="connsiteX110" fmla="*/ 3887499 w 4720624"/>
              <a:gd name="connsiteY110" fmla="*/ 267832 h 2434467"/>
              <a:gd name="connsiteX111" fmla="*/ 3938299 w 4720624"/>
              <a:gd name="connsiteY111" fmla="*/ 458332 h 2434467"/>
              <a:gd name="connsiteX112" fmla="*/ 3925599 w 4720624"/>
              <a:gd name="connsiteY112" fmla="*/ 585332 h 2434467"/>
              <a:gd name="connsiteX113" fmla="*/ 3887499 w 4720624"/>
              <a:gd name="connsiteY113" fmla="*/ 648832 h 2434467"/>
              <a:gd name="connsiteX114" fmla="*/ 3798599 w 4720624"/>
              <a:gd name="connsiteY114" fmla="*/ 610732 h 2434467"/>
              <a:gd name="connsiteX115" fmla="*/ 3792249 w 4720624"/>
              <a:gd name="connsiteY115" fmla="*/ 502782 h 2434467"/>
              <a:gd name="connsiteX116" fmla="*/ 3716049 w 4720624"/>
              <a:gd name="connsiteY116" fmla="*/ 451982 h 2434467"/>
              <a:gd name="connsiteX117" fmla="*/ 3658899 w 4720624"/>
              <a:gd name="connsiteY117" fmla="*/ 483732 h 2434467"/>
              <a:gd name="connsiteX118" fmla="*/ 3709699 w 4720624"/>
              <a:gd name="connsiteY118" fmla="*/ 572632 h 2434467"/>
              <a:gd name="connsiteX119" fmla="*/ 3690649 w 4720624"/>
              <a:gd name="connsiteY119" fmla="*/ 585332 h 2434467"/>
              <a:gd name="connsiteX120" fmla="*/ 3627149 w 4720624"/>
              <a:gd name="connsiteY120" fmla="*/ 566282 h 2434467"/>
              <a:gd name="connsiteX121" fmla="*/ 3595399 w 4720624"/>
              <a:gd name="connsiteY121" fmla="*/ 471032 h 2434467"/>
              <a:gd name="connsiteX122" fmla="*/ 3671599 w 4720624"/>
              <a:gd name="connsiteY122" fmla="*/ 337682 h 2434467"/>
              <a:gd name="connsiteX123" fmla="*/ 3525549 w 4720624"/>
              <a:gd name="connsiteY123" fmla="*/ 331332 h 2434467"/>
              <a:gd name="connsiteX124" fmla="*/ 3646199 w 4720624"/>
              <a:gd name="connsiteY124" fmla="*/ 255132 h 2434467"/>
              <a:gd name="connsiteX125" fmla="*/ 3690649 w 4720624"/>
              <a:gd name="connsiteY125" fmla="*/ 134482 h 2434467"/>
              <a:gd name="connsiteX126" fmla="*/ 3653056 w 4720624"/>
              <a:gd name="connsiteY126" fmla="*/ 47175 h 2434467"/>
              <a:gd name="connsiteX127" fmla="*/ 3557299 w 4720624"/>
              <a:gd name="connsiteY127" fmla="*/ 109082 h 2434467"/>
              <a:gd name="connsiteX128" fmla="*/ 3481099 w 4720624"/>
              <a:gd name="connsiteY128" fmla="*/ 197982 h 2434467"/>
              <a:gd name="connsiteX129" fmla="*/ 3455699 w 4720624"/>
              <a:gd name="connsiteY129" fmla="*/ 153532 h 2434467"/>
              <a:gd name="connsiteX130" fmla="*/ 3379499 w 4720624"/>
              <a:gd name="connsiteY130" fmla="*/ 153532 h 2434467"/>
              <a:gd name="connsiteX131" fmla="*/ 3379499 w 4720624"/>
              <a:gd name="connsiteY131" fmla="*/ 223382 h 2434467"/>
              <a:gd name="connsiteX132" fmla="*/ 3290599 w 4720624"/>
              <a:gd name="connsiteY132" fmla="*/ 96382 h 2434467"/>
              <a:gd name="connsiteX133" fmla="*/ 3182649 w 4720624"/>
              <a:gd name="connsiteY133" fmla="*/ 45582 h 2434467"/>
              <a:gd name="connsiteX134" fmla="*/ 3208556 w 4720624"/>
              <a:gd name="connsiteY134" fmla="*/ 180525 h 2434467"/>
              <a:gd name="connsiteX135" fmla="*/ 3284249 w 4720624"/>
              <a:gd name="connsiteY135" fmla="*/ 286882 h 2434467"/>
              <a:gd name="connsiteX136" fmla="*/ 3144549 w 4720624"/>
              <a:gd name="connsiteY136" fmla="*/ 236082 h 2434467"/>
              <a:gd name="connsiteX137" fmla="*/ 3074699 w 4720624"/>
              <a:gd name="connsiteY137" fmla="*/ 242432 h 2434467"/>
              <a:gd name="connsiteX138" fmla="*/ 3011199 w 4720624"/>
              <a:gd name="connsiteY138" fmla="*/ 312282 h 2434467"/>
              <a:gd name="connsiteX139" fmla="*/ 2763549 w 4720624"/>
              <a:gd name="connsiteY139" fmla="*/ 331332 h 2434467"/>
              <a:gd name="connsiteX140" fmla="*/ 2814349 w 4720624"/>
              <a:gd name="connsiteY140" fmla="*/ 236082 h 2434467"/>
              <a:gd name="connsiteX141" fmla="*/ 2636549 w 4720624"/>
              <a:gd name="connsiteY141" fmla="*/ 229732 h 2434467"/>
              <a:gd name="connsiteX142" fmla="*/ 2452399 w 4720624"/>
              <a:gd name="connsiteY142" fmla="*/ 255132 h 2434467"/>
              <a:gd name="connsiteX143" fmla="*/ 2490499 w 4720624"/>
              <a:gd name="connsiteY143" fmla="*/ 159882 h 2434467"/>
              <a:gd name="connsiteX144" fmla="*/ 2319049 w 4720624"/>
              <a:gd name="connsiteY144" fmla="*/ 70982 h 2434467"/>
              <a:gd name="connsiteX145" fmla="*/ 2115849 w 4720624"/>
              <a:gd name="connsiteY145" fmla="*/ 1132 h 2434467"/>
              <a:gd name="connsiteX146" fmla="*/ 1518949 w 4720624"/>
              <a:gd name="connsiteY146" fmla="*/ 128132 h 2434467"/>
              <a:gd name="connsiteX147" fmla="*/ 1817399 w 4720624"/>
              <a:gd name="connsiteY147" fmla="*/ 178932 h 2434467"/>
              <a:gd name="connsiteX148" fmla="*/ 2134899 w 4720624"/>
              <a:gd name="connsiteY148" fmla="*/ 128132 h 2434467"/>
              <a:gd name="connsiteX149" fmla="*/ 2287299 w 4720624"/>
              <a:gd name="connsiteY149" fmla="*/ 197982 h 2434467"/>
              <a:gd name="connsiteX150" fmla="*/ 2287299 w 4720624"/>
              <a:gd name="connsiteY150" fmla="*/ 305932 h 2434467"/>
              <a:gd name="connsiteX151" fmla="*/ 2223799 w 4720624"/>
              <a:gd name="connsiteY151" fmla="*/ 305932 h 2434467"/>
              <a:gd name="connsiteX152" fmla="*/ 2141249 w 4720624"/>
              <a:gd name="connsiteY152" fmla="*/ 420232 h 2434467"/>
              <a:gd name="connsiteX153" fmla="*/ 2217449 w 4720624"/>
              <a:gd name="connsiteY153" fmla="*/ 420232 h 2434467"/>
              <a:gd name="connsiteX154" fmla="*/ 2363499 w 4720624"/>
              <a:gd name="connsiteY154" fmla="*/ 318632 h 2434467"/>
              <a:gd name="connsiteX155" fmla="*/ 2388899 w 4720624"/>
              <a:gd name="connsiteY155" fmla="*/ 502782 h 2434467"/>
              <a:gd name="connsiteX156" fmla="*/ 2433349 w 4720624"/>
              <a:gd name="connsiteY156" fmla="*/ 426582 h 2434467"/>
              <a:gd name="connsiteX157" fmla="*/ 2458749 w 4720624"/>
              <a:gd name="connsiteY157" fmla="*/ 363082 h 2434467"/>
              <a:gd name="connsiteX158" fmla="*/ 2623849 w 4720624"/>
              <a:gd name="connsiteY158" fmla="*/ 451982 h 2434467"/>
              <a:gd name="connsiteX159" fmla="*/ 2579399 w 4720624"/>
              <a:gd name="connsiteY159" fmla="*/ 566282 h 2434467"/>
              <a:gd name="connsiteX160" fmla="*/ 2680999 w 4720624"/>
              <a:gd name="connsiteY160" fmla="*/ 528182 h 2434467"/>
              <a:gd name="connsiteX161" fmla="*/ 2820699 w 4720624"/>
              <a:gd name="connsiteY161" fmla="*/ 528182 h 2434467"/>
              <a:gd name="connsiteX162" fmla="*/ 2706399 w 4720624"/>
              <a:gd name="connsiteY162" fmla="*/ 648832 h 2434467"/>
              <a:gd name="connsiteX163" fmla="*/ 2661949 w 4720624"/>
              <a:gd name="connsiteY163" fmla="*/ 718682 h 2434467"/>
              <a:gd name="connsiteX164" fmla="*/ 2782599 w 4720624"/>
              <a:gd name="connsiteY164" fmla="*/ 725032 h 2434467"/>
              <a:gd name="connsiteX165" fmla="*/ 2833399 w 4720624"/>
              <a:gd name="connsiteY165" fmla="*/ 693282 h 2434467"/>
              <a:gd name="connsiteX166" fmla="*/ 2903249 w 4720624"/>
              <a:gd name="connsiteY166" fmla="*/ 642482 h 2434467"/>
              <a:gd name="connsiteX167" fmla="*/ 2998499 w 4720624"/>
              <a:gd name="connsiteY167" fmla="*/ 661532 h 2434467"/>
              <a:gd name="connsiteX168" fmla="*/ 3030249 w 4720624"/>
              <a:gd name="connsiteY168" fmla="*/ 623432 h 2434467"/>
              <a:gd name="connsiteX169" fmla="*/ 3138199 w 4720624"/>
              <a:gd name="connsiteY169" fmla="*/ 655182 h 2434467"/>
              <a:gd name="connsiteX170" fmla="*/ 3119149 w 4720624"/>
              <a:gd name="connsiteY170" fmla="*/ 788532 h 2434467"/>
              <a:gd name="connsiteX171" fmla="*/ 3195349 w 4720624"/>
              <a:gd name="connsiteY171" fmla="*/ 686932 h 2434467"/>
              <a:gd name="connsiteX172" fmla="*/ 3252499 w 4720624"/>
              <a:gd name="connsiteY172" fmla="*/ 610732 h 2434467"/>
              <a:gd name="connsiteX173" fmla="*/ 3519199 w 4720624"/>
              <a:gd name="connsiteY173" fmla="*/ 807582 h 2434467"/>
              <a:gd name="connsiteX174" fmla="*/ 3347749 w 4720624"/>
              <a:gd name="connsiteY174" fmla="*/ 966332 h 2434467"/>
              <a:gd name="connsiteX175" fmla="*/ 3328699 w 4720624"/>
              <a:gd name="connsiteY175" fmla="*/ 1029832 h 2434467"/>
              <a:gd name="connsiteX176" fmla="*/ 3004849 w 4720624"/>
              <a:gd name="connsiteY176" fmla="*/ 1036182 h 2434467"/>
              <a:gd name="connsiteX177" fmla="*/ 2998499 w 4720624"/>
              <a:gd name="connsiteY177" fmla="*/ 947282 h 2434467"/>
              <a:gd name="connsiteX178" fmla="*/ 2922299 w 4720624"/>
              <a:gd name="connsiteY178" fmla="*/ 883782 h 2434467"/>
              <a:gd name="connsiteX179" fmla="*/ 2954049 w 4720624"/>
              <a:gd name="connsiteY179" fmla="*/ 1023482 h 2434467"/>
              <a:gd name="connsiteX180" fmla="*/ 2954049 w 4720624"/>
              <a:gd name="connsiteY180" fmla="*/ 1055232 h 2434467"/>
              <a:gd name="connsiteX181" fmla="*/ 2928649 w 4720624"/>
              <a:gd name="connsiteY181" fmla="*/ 1175882 h 2434467"/>
              <a:gd name="connsiteX182" fmla="*/ 2763549 w 4720624"/>
              <a:gd name="connsiteY182" fmla="*/ 1017132 h 2434467"/>
              <a:gd name="connsiteX183" fmla="*/ 2769899 w 4720624"/>
              <a:gd name="connsiteY183" fmla="*/ 1086982 h 2434467"/>
              <a:gd name="connsiteX184" fmla="*/ 2757199 w 4720624"/>
              <a:gd name="connsiteY184" fmla="*/ 1175882 h 2434467"/>
              <a:gd name="connsiteX185" fmla="*/ 2528599 w 4720624"/>
              <a:gd name="connsiteY185" fmla="*/ 1207632 h 2434467"/>
              <a:gd name="connsiteX186" fmla="*/ 2338099 w 4720624"/>
              <a:gd name="connsiteY186" fmla="*/ 1283832 h 2434467"/>
              <a:gd name="connsiteX187" fmla="*/ 2420649 w 4720624"/>
              <a:gd name="connsiteY187" fmla="*/ 947282 h 2434467"/>
              <a:gd name="connsiteX188" fmla="*/ 2319049 w 4720624"/>
              <a:gd name="connsiteY188" fmla="*/ 1061582 h 2434467"/>
              <a:gd name="connsiteX189" fmla="*/ 2179349 w 4720624"/>
              <a:gd name="connsiteY189" fmla="*/ 998082 h 2434467"/>
              <a:gd name="connsiteX190" fmla="*/ 2287299 w 4720624"/>
              <a:gd name="connsiteY190" fmla="*/ 1106032 h 2434467"/>
              <a:gd name="connsiteX191" fmla="*/ 2242849 w 4720624"/>
              <a:gd name="connsiteY191" fmla="*/ 1201282 h 2434467"/>
              <a:gd name="connsiteX192" fmla="*/ 2160299 w 4720624"/>
              <a:gd name="connsiteY192" fmla="*/ 1201282 h 2434467"/>
              <a:gd name="connsiteX193" fmla="*/ 2147599 w 4720624"/>
              <a:gd name="connsiteY193" fmla="*/ 1258432 h 2434467"/>
              <a:gd name="connsiteX194" fmla="*/ 2052349 w 4720624"/>
              <a:gd name="connsiteY194" fmla="*/ 1252082 h 2434467"/>
              <a:gd name="connsiteX195" fmla="*/ 1976149 w 4720624"/>
              <a:gd name="connsiteY195" fmla="*/ 1112382 h 2434467"/>
              <a:gd name="connsiteX196" fmla="*/ 1931699 w 4720624"/>
              <a:gd name="connsiteY196" fmla="*/ 1074282 h 2434467"/>
              <a:gd name="connsiteX197" fmla="*/ 1906299 w 4720624"/>
              <a:gd name="connsiteY197" fmla="*/ 902832 h 2434467"/>
              <a:gd name="connsiteX198" fmla="*/ 1874549 w 4720624"/>
              <a:gd name="connsiteY198" fmla="*/ 1144132 h 2434467"/>
              <a:gd name="connsiteX199" fmla="*/ 1950749 w 4720624"/>
              <a:gd name="connsiteY199" fmla="*/ 1258432 h 2434467"/>
              <a:gd name="connsiteX200" fmla="*/ 1677699 w 4720624"/>
              <a:gd name="connsiteY200" fmla="*/ 1379082 h 2434467"/>
              <a:gd name="connsiteX201" fmla="*/ 1664999 w 4720624"/>
              <a:gd name="connsiteY201" fmla="*/ 1271132 h 2434467"/>
              <a:gd name="connsiteX202" fmla="*/ 1550699 w 4720624"/>
              <a:gd name="connsiteY202" fmla="*/ 1207632 h 2434467"/>
              <a:gd name="connsiteX203" fmla="*/ 1563399 w 4720624"/>
              <a:gd name="connsiteY203" fmla="*/ 1264782 h 2434467"/>
              <a:gd name="connsiteX204" fmla="*/ 1563399 w 4720624"/>
              <a:gd name="connsiteY204" fmla="*/ 1353682 h 2434467"/>
              <a:gd name="connsiteX205" fmla="*/ 1334799 w 4720624"/>
              <a:gd name="connsiteY205" fmla="*/ 1417182 h 2434467"/>
              <a:gd name="connsiteX206" fmla="*/ 1309399 w 4720624"/>
              <a:gd name="connsiteY206" fmla="*/ 1537832 h 2434467"/>
              <a:gd name="connsiteX207" fmla="*/ 1226849 w 4720624"/>
              <a:gd name="connsiteY207" fmla="*/ 1582282 h 2434467"/>
              <a:gd name="connsiteX208" fmla="*/ 1195099 w 4720624"/>
              <a:gd name="connsiteY208" fmla="*/ 1448932 h 2434467"/>
              <a:gd name="connsiteX209" fmla="*/ 1074449 w 4720624"/>
              <a:gd name="connsiteY209" fmla="*/ 1404482 h 2434467"/>
              <a:gd name="connsiteX210" fmla="*/ 1044073 w 4720624"/>
              <a:gd name="connsiteY210" fmla="*/ 1300726 h 2434467"/>
              <a:gd name="connsiteX211" fmla="*/ 979551 w 4720624"/>
              <a:gd name="connsiteY211" fmla="*/ 1199061 h 2434467"/>
              <a:gd name="connsiteX212" fmla="*/ 884301 w 4720624"/>
              <a:gd name="connsiteY212" fmla="*/ 1033961 h 2434467"/>
              <a:gd name="connsiteX213" fmla="*/ 814099 w 4720624"/>
              <a:gd name="connsiteY213" fmla="*/ 959982 h 2434467"/>
              <a:gd name="connsiteX214" fmla="*/ 751973 w 4720624"/>
              <a:gd name="connsiteY214" fmla="*/ 868926 h 2434467"/>
              <a:gd name="connsiteX215" fmla="*/ 629949 w 4720624"/>
              <a:gd name="connsiteY215" fmla="*/ 737732 h 2434467"/>
              <a:gd name="connsiteX216" fmla="*/ 617249 w 4720624"/>
              <a:gd name="connsiteY216" fmla="*/ 820282 h 2434467"/>
              <a:gd name="connsiteX217" fmla="*/ 490249 w 4720624"/>
              <a:gd name="connsiteY217" fmla="*/ 839332 h 2434467"/>
              <a:gd name="connsiteX218" fmla="*/ 483899 w 4720624"/>
              <a:gd name="connsiteY218" fmla="*/ 750432 h 2434467"/>
              <a:gd name="connsiteX219" fmla="*/ 166399 w 4720624"/>
              <a:gd name="connsiteY219" fmla="*/ 623432 h 2434467"/>
              <a:gd name="connsiteX0" fmla="*/ 166399 w 4720624"/>
              <a:gd name="connsiteY0" fmla="*/ 623432 h 2434467"/>
              <a:gd name="connsiteX1" fmla="*/ 421773 w 4720624"/>
              <a:gd name="connsiteY1" fmla="*/ 868926 h 2434467"/>
              <a:gd name="connsiteX2" fmla="*/ 447173 w 4720624"/>
              <a:gd name="connsiteY2" fmla="*/ 875276 h 2434467"/>
              <a:gd name="connsiteX3" fmla="*/ 503456 w 4720624"/>
              <a:gd name="connsiteY3" fmla="*/ 1069525 h 2434467"/>
              <a:gd name="connsiteX4" fmla="*/ 576443 w 4720624"/>
              <a:gd name="connsiteY4" fmla="*/ 1124757 h 2434467"/>
              <a:gd name="connsiteX5" fmla="*/ 709793 w 4720624"/>
              <a:gd name="connsiteY5" fmla="*/ 1150157 h 2434467"/>
              <a:gd name="connsiteX6" fmla="*/ 738406 w 4720624"/>
              <a:gd name="connsiteY6" fmla="*/ 1310825 h 2434467"/>
              <a:gd name="connsiteX7" fmla="*/ 770001 w 4720624"/>
              <a:gd name="connsiteY7" fmla="*/ 1402261 h 2434467"/>
              <a:gd name="connsiteX8" fmla="*/ 953799 w 4720624"/>
              <a:gd name="connsiteY8" fmla="*/ 1537832 h 2434467"/>
              <a:gd name="connsiteX9" fmla="*/ 896650 w 4720624"/>
              <a:gd name="connsiteY9" fmla="*/ 1575932 h 2434467"/>
              <a:gd name="connsiteX10" fmla="*/ 782350 w 4720624"/>
              <a:gd name="connsiteY10" fmla="*/ 1620382 h 2434467"/>
              <a:gd name="connsiteX11" fmla="*/ 712500 w 4720624"/>
              <a:gd name="connsiteY11" fmla="*/ 1702932 h 2434467"/>
              <a:gd name="connsiteX12" fmla="*/ 737900 w 4720624"/>
              <a:gd name="connsiteY12" fmla="*/ 1690232 h 2434467"/>
              <a:gd name="connsiteX13" fmla="*/ 509299 w 4720624"/>
              <a:gd name="connsiteY13" fmla="*/ 1702932 h 2434467"/>
              <a:gd name="connsiteX14" fmla="*/ 306099 w 4720624"/>
              <a:gd name="connsiteY14" fmla="*/ 1887082 h 2434467"/>
              <a:gd name="connsiteX15" fmla="*/ 1299 w 4720624"/>
              <a:gd name="connsiteY15" fmla="*/ 2071232 h 2434467"/>
              <a:gd name="connsiteX16" fmla="*/ 236601 w 4720624"/>
              <a:gd name="connsiteY16" fmla="*/ 2094411 h 2434467"/>
              <a:gd name="connsiteX17" fmla="*/ 560100 w 4720624"/>
              <a:gd name="connsiteY17" fmla="*/ 2001382 h 2434467"/>
              <a:gd name="connsiteX18" fmla="*/ 635092 w 4720624"/>
              <a:gd name="connsiteY18" fmla="*/ 1866923 h 2434467"/>
              <a:gd name="connsiteX19" fmla="*/ 807749 w 4720624"/>
              <a:gd name="connsiteY19" fmla="*/ 1855332 h 2434467"/>
              <a:gd name="connsiteX20" fmla="*/ 876392 w 4720624"/>
              <a:gd name="connsiteY20" fmla="*/ 2006623 h 2434467"/>
              <a:gd name="connsiteX21" fmla="*/ 928750 w 4720624"/>
              <a:gd name="connsiteY21" fmla="*/ 1834061 h 2434467"/>
              <a:gd name="connsiteX22" fmla="*/ 1176049 w 4720624"/>
              <a:gd name="connsiteY22" fmla="*/ 1817232 h 2434467"/>
              <a:gd name="connsiteX23" fmla="*/ 1157000 w 4720624"/>
              <a:gd name="connsiteY23" fmla="*/ 1950582 h 2434467"/>
              <a:gd name="connsiteX24" fmla="*/ 1125600 w 4720624"/>
              <a:gd name="connsiteY24" fmla="*/ 2043611 h 2434467"/>
              <a:gd name="connsiteX25" fmla="*/ 1068450 w 4720624"/>
              <a:gd name="connsiteY25" fmla="*/ 2113461 h 2434467"/>
              <a:gd name="connsiteX26" fmla="*/ 1220499 w 4720624"/>
              <a:gd name="connsiteY26" fmla="*/ 2166482 h 2434467"/>
              <a:gd name="connsiteX27" fmla="*/ 1290700 w 4720624"/>
              <a:gd name="connsiteY27" fmla="*/ 2005511 h 2434467"/>
              <a:gd name="connsiteX28" fmla="*/ 1430049 w 4720624"/>
              <a:gd name="connsiteY28" fmla="*/ 1715632 h 2434467"/>
              <a:gd name="connsiteX29" fmla="*/ 1511392 w 4720624"/>
              <a:gd name="connsiteY29" fmla="*/ 1816123 h 2434467"/>
              <a:gd name="connsiteX30" fmla="*/ 1506600 w 4720624"/>
              <a:gd name="connsiteY30" fmla="*/ 2024561 h 2434467"/>
              <a:gd name="connsiteX31" fmla="*/ 1582449 w 4720624"/>
              <a:gd name="connsiteY31" fmla="*/ 2109332 h 2434467"/>
              <a:gd name="connsiteX32" fmla="*/ 1614200 w 4720624"/>
              <a:gd name="connsiteY32" fmla="*/ 2033132 h 2434467"/>
              <a:gd name="connsiteX33" fmla="*/ 1614200 w 4720624"/>
              <a:gd name="connsiteY33" fmla="*/ 1823582 h 2434467"/>
              <a:gd name="connsiteX34" fmla="*/ 1658649 w 4720624"/>
              <a:gd name="connsiteY34" fmla="*/ 1721982 h 2434467"/>
              <a:gd name="connsiteX35" fmla="*/ 1830099 w 4720624"/>
              <a:gd name="connsiteY35" fmla="*/ 1753732 h 2434467"/>
              <a:gd name="connsiteX36" fmla="*/ 2160299 w 4720624"/>
              <a:gd name="connsiteY36" fmla="*/ 1728332 h 2434467"/>
              <a:gd name="connsiteX37" fmla="*/ 2414299 w 4720624"/>
              <a:gd name="connsiteY37" fmla="*/ 1518782 h 2434467"/>
              <a:gd name="connsiteX38" fmla="*/ 2415673 w 4720624"/>
              <a:gd name="connsiteY38" fmla="*/ 1681726 h 2434467"/>
              <a:gd name="connsiteX39" fmla="*/ 2428373 w 4720624"/>
              <a:gd name="connsiteY39" fmla="*/ 1827776 h 2434467"/>
              <a:gd name="connsiteX40" fmla="*/ 2434723 w 4720624"/>
              <a:gd name="connsiteY40" fmla="*/ 1929376 h 2434467"/>
              <a:gd name="connsiteX41" fmla="*/ 2376199 w 4720624"/>
              <a:gd name="connsiteY41" fmla="*/ 2090282 h 2434467"/>
              <a:gd name="connsiteX42" fmla="*/ 2566699 w 4720624"/>
              <a:gd name="connsiteY42" fmla="*/ 2014082 h 2434467"/>
              <a:gd name="connsiteX43" fmla="*/ 2534950 w 4720624"/>
              <a:gd name="connsiteY43" fmla="*/ 1912482 h 2434467"/>
              <a:gd name="connsiteX44" fmla="*/ 2617500 w 4720624"/>
              <a:gd name="connsiteY44" fmla="*/ 1741032 h 2434467"/>
              <a:gd name="connsiteX45" fmla="*/ 2630199 w 4720624"/>
              <a:gd name="connsiteY45" fmla="*/ 1633082 h 2434467"/>
              <a:gd name="connsiteX46" fmla="*/ 2733173 w 4720624"/>
              <a:gd name="connsiteY46" fmla="*/ 1662676 h 2434467"/>
              <a:gd name="connsiteX47" fmla="*/ 2922299 w 4720624"/>
              <a:gd name="connsiteY47" fmla="*/ 1779132 h 2434467"/>
              <a:gd name="connsiteX48" fmla="*/ 2941349 w 4720624"/>
              <a:gd name="connsiteY48" fmla="*/ 1925182 h 2434467"/>
              <a:gd name="connsiteX49" fmla="*/ 3036599 w 4720624"/>
              <a:gd name="connsiteY49" fmla="*/ 1728332 h 2434467"/>
              <a:gd name="connsiteX50" fmla="*/ 3106449 w 4720624"/>
              <a:gd name="connsiteY50" fmla="*/ 1709282 h 2434467"/>
              <a:gd name="connsiteX51" fmla="*/ 3036599 w 4720624"/>
              <a:gd name="connsiteY51" fmla="*/ 1474332 h 2434467"/>
              <a:gd name="connsiteX52" fmla="*/ 3190373 w 4720624"/>
              <a:gd name="connsiteY52" fmla="*/ 1516626 h 2434467"/>
              <a:gd name="connsiteX53" fmla="*/ 3233449 w 4720624"/>
              <a:gd name="connsiteY53" fmla="*/ 1448932 h 2434467"/>
              <a:gd name="connsiteX54" fmla="*/ 3222123 w 4720624"/>
              <a:gd name="connsiteY54" fmla="*/ 1573776 h 2434467"/>
              <a:gd name="connsiteX55" fmla="*/ 3277899 w 4720624"/>
              <a:gd name="connsiteY55" fmla="*/ 1677532 h 2434467"/>
              <a:gd name="connsiteX56" fmla="*/ 3328699 w 4720624"/>
              <a:gd name="connsiteY56" fmla="*/ 1607682 h 2434467"/>
              <a:gd name="connsiteX57" fmla="*/ 3366799 w 4720624"/>
              <a:gd name="connsiteY57" fmla="*/ 1487032 h 2434467"/>
              <a:gd name="connsiteX58" fmla="*/ 3525549 w 4720624"/>
              <a:gd name="connsiteY58" fmla="*/ 1537832 h 2434467"/>
              <a:gd name="connsiteX59" fmla="*/ 3462049 w 4720624"/>
              <a:gd name="connsiteY59" fmla="*/ 1715632 h 2434467"/>
              <a:gd name="connsiteX60" fmla="*/ 3544599 w 4720624"/>
              <a:gd name="connsiteY60" fmla="*/ 1709282 h 2434467"/>
              <a:gd name="connsiteX61" fmla="*/ 3495173 w 4720624"/>
              <a:gd name="connsiteY61" fmla="*/ 1954776 h 2434467"/>
              <a:gd name="connsiteX62" fmla="*/ 3322349 w 4720624"/>
              <a:gd name="connsiteY62" fmla="*/ 2090282 h 2434467"/>
              <a:gd name="connsiteX63" fmla="*/ 3608099 w 4720624"/>
              <a:gd name="connsiteY63" fmla="*/ 2033132 h 2434467"/>
              <a:gd name="connsiteX64" fmla="*/ 3665250 w 4720624"/>
              <a:gd name="connsiteY64" fmla="*/ 2141083 h 2434467"/>
              <a:gd name="connsiteX65" fmla="*/ 3563650 w 4720624"/>
              <a:gd name="connsiteY65" fmla="*/ 2337932 h 2434467"/>
              <a:gd name="connsiteX66" fmla="*/ 3526055 w 4720624"/>
              <a:gd name="connsiteY66" fmla="*/ 2428425 h 2434467"/>
              <a:gd name="connsiteX67" fmla="*/ 3671599 w 4720624"/>
              <a:gd name="connsiteY67" fmla="*/ 2395082 h 2434467"/>
              <a:gd name="connsiteX68" fmla="*/ 3741450 w 4720624"/>
              <a:gd name="connsiteY68" fmla="*/ 2268081 h 2434467"/>
              <a:gd name="connsiteX69" fmla="*/ 3912899 w 4720624"/>
              <a:gd name="connsiteY69" fmla="*/ 2433182 h 2434467"/>
              <a:gd name="connsiteX70" fmla="*/ 3868450 w 4720624"/>
              <a:gd name="connsiteY70" fmla="*/ 2160131 h 2434467"/>
              <a:gd name="connsiteX71" fmla="*/ 4058950 w 4720624"/>
              <a:gd name="connsiteY71" fmla="*/ 2179181 h 2434467"/>
              <a:gd name="connsiteX72" fmla="*/ 3982750 w 4720624"/>
              <a:gd name="connsiteY72" fmla="*/ 2020433 h 2434467"/>
              <a:gd name="connsiteX73" fmla="*/ 3899788 w 4720624"/>
              <a:gd name="connsiteY73" fmla="*/ 1995911 h 2434467"/>
              <a:gd name="connsiteX74" fmla="*/ 3906550 w 4720624"/>
              <a:gd name="connsiteY74" fmla="*/ 1925181 h 2434467"/>
              <a:gd name="connsiteX75" fmla="*/ 3881150 w 4720624"/>
              <a:gd name="connsiteY75" fmla="*/ 1906131 h 2434467"/>
              <a:gd name="connsiteX76" fmla="*/ 3906550 w 4720624"/>
              <a:gd name="connsiteY76" fmla="*/ 1817232 h 2434467"/>
              <a:gd name="connsiteX77" fmla="*/ 3855338 w 4720624"/>
              <a:gd name="connsiteY77" fmla="*/ 1735561 h 2434467"/>
              <a:gd name="connsiteX78" fmla="*/ 3773200 w 4720624"/>
              <a:gd name="connsiteY78" fmla="*/ 1721982 h 2434467"/>
              <a:gd name="connsiteX79" fmla="*/ 3951000 w 4720624"/>
              <a:gd name="connsiteY79" fmla="*/ 1626732 h 2434467"/>
              <a:gd name="connsiteX80" fmla="*/ 3741955 w 4720624"/>
              <a:gd name="connsiteY80" fmla="*/ 1526725 h 2434467"/>
              <a:gd name="connsiteX81" fmla="*/ 3766850 w 4720624"/>
              <a:gd name="connsiteY81" fmla="*/ 1467983 h 2434467"/>
              <a:gd name="connsiteX82" fmla="*/ 3696999 w 4720624"/>
              <a:gd name="connsiteY82" fmla="*/ 1379082 h 2434467"/>
              <a:gd name="connsiteX83" fmla="*/ 3887499 w 4720624"/>
              <a:gd name="connsiteY83" fmla="*/ 1264782 h 2434467"/>
              <a:gd name="connsiteX84" fmla="*/ 3887499 w 4720624"/>
              <a:gd name="connsiteY84" fmla="*/ 1099682 h 2434467"/>
              <a:gd name="connsiteX85" fmla="*/ 4065299 w 4720624"/>
              <a:gd name="connsiteY85" fmla="*/ 1264782 h 2434467"/>
              <a:gd name="connsiteX86" fmla="*/ 4141499 w 4720624"/>
              <a:gd name="connsiteY86" fmla="*/ 1029832 h 2434467"/>
              <a:gd name="connsiteX87" fmla="*/ 4243099 w 4720624"/>
              <a:gd name="connsiteY87" fmla="*/ 1144132 h 2434467"/>
              <a:gd name="connsiteX88" fmla="*/ 4236749 w 4720624"/>
              <a:gd name="connsiteY88" fmla="*/ 1296532 h 2434467"/>
              <a:gd name="connsiteX89" fmla="*/ 4376449 w 4720624"/>
              <a:gd name="connsiteY89" fmla="*/ 1239382 h 2434467"/>
              <a:gd name="connsiteX90" fmla="*/ 4384173 w 4720624"/>
              <a:gd name="connsiteY90" fmla="*/ 1332476 h 2434467"/>
              <a:gd name="connsiteX91" fmla="*/ 4314323 w 4720624"/>
              <a:gd name="connsiteY91" fmla="*/ 1472176 h 2434467"/>
              <a:gd name="connsiteX92" fmla="*/ 4236749 w 4720624"/>
              <a:gd name="connsiteY92" fmla="*/ 1518782 h 2434467"/>
              <a:gd name="connsiteX93" fmla="*/ 4434105 w 4720624"/>
              <a:gd name="connsiteY93" fmla="*/ 1501325 h 2434467"/>
              <a:gd name="connsiteX94" fmla="*/ 4579649 w 4720624"/>
              <a:gd name="connsiteY94" fmla="*/ 1455282 h 2434467"/>
              <a:gd name="connsiteX95" fmla="*/ 4637305 w 4720624"/>
              <a:gd name="connsiteY95" fmla="*/ 1380675 h 2434467"/>
              <a:gd name="connsiteX96" fmla="*/ 4719856 w 4720624"/>
              <a:gd name="connsiteY96" fmla="*/ 1253675 h 2434467"/>
              <a:gd name="connsiteX97" fmla="*/ 4655849 w 4720624"/>
              <a:gd name="connsiteY97" fmla="*/ 1112382 h 2434467"/>
              <a:gd name="connsiteX98" fmla="*/ 4662199 w 4720624"/>
              <a:gd name="connsiteY98" fmla="*/ 617082 h 2434467"/>
              <a:gd name="connsiteX99" fmla="*/ 4579649 w 4720624"/>
              <a:gd name="connsiteY99" fmla="*/ 432932 h 2434467"/>
              <a:gd name="connsiteX100" fmla="*/ 4490749 w 4720624"/>
              <a:gd name="connsiteY100" fmla="*/ 610732 h 2434467"/>
              <a:gd name="connsiteX101" fmla="*/ 4338349 w 4720624"/>
              <a:gd name="connsiteY101" fmla="*/ 578982 h 2434467"/>
              <a:gd name="connsiteX102" fmla="*/ 4409573 w 4720624"/>
              <a:gd name="connsiteY102" fmla="*/ 456176 h 2434467"/>
              <a:gd name="connsiteX103" fmla="*/ 4401849 w 4720624"/>
              <a:gd name="connsiteY103" fmla="*/ 331332 h 2434467"/>
              <a:gd name="connsiteX104" fmla="*/ 4262149 w 4720624"/>
              <a:gd name="connsiteY104" fmla="*/ 439282 h 2434467"/>
              <a:gd name="connsiteX105" fmla="*/ 4147849 w 4720624"/>
              <a:gd name="connsiteY105" fmla="*/ 591682 h 2434467"/>
              <a:gd name="connsiteX106" fmla="*/ 4160549 w 4720624"/>
              <a:gd name="connsiteY106" fmla="*/ 509132 h 2434467"/>
              <a:gd name="connsiteX107" fmla="*/ 4147849 w 4720624"/>
              <a:gd name="connsiteY107" fmla="*/ 394832 h 2434467"/>
              <a:gd name="connsiteX108" fmla="*/ 4128799 w 4720624"/>
              <a:gd name="connsiteY108" fmla="*/ 331332 h 2434467"/>
              <a:gd name="connsiteX109" fmla="*/ 4033549 w 4720624"/>
              <a:gd name="connsiteY109" fmla="*/ 426582 h 2434467"/>
              <a:gd name="connsiteX110" fmla="*/ 3887499 w 4720624"/>
              <a:gd name="connsiteY110" fmla="*/ 267832 h 2434467"/>
              <a:gd name="connsiteX111" fmla="*/ 3938299 w 4720624"/>
              <a:gd name="connsiteY111" fmla="*/ 458332 h 2434467"/>
              <a:gd name="connsiteX112" fmla="*/ 3925599 w 4720624"/>
              <a:gd name="connsiteY112" fmla="*/ 585332 h 2434467"/>
              <a:gd name="connsiteX113" fmla="*/ 3887499 w 4720624"/>
              <a:gd name="connsiteY113" fmla="*/ 648832 h 2434467"/>
              <a:gd name="connsiteX114" fmla="*/ 3798599 w 4720624"/>
              <a:gd name="connsiteY114" fmla="*/ 610732 h 2434467"/>
              <a:gd name="connsiteX115" fmla="*/ 3792249 w 4720624"/>
              <a:gd name="connsiteY115" fmla="*/ 502782 h 2434467"/>
              <a:gd name="connsiteX116" fmla="*/ 3716049 w 4720624"/>
              <a:gd name="connsiteY116" fmla="*/ 451982 h 2434467"/>
              <a:gd name="connsiteX117" fmla="*/ 3658899 w 4720624"/>
              <a:gd name="connsiteY117" fmla="*/ 483732 h 2434467"/>
              <a:gd name="connsiteX118" fmla="*/ 3709699 w 4720624"/>
              <a:gd name="connsiteY118" fmla="*/ 572632 h 2434467"/>
              <a:gd name="connsiteX119" fmla="*/ 3690649 w 4720624"/>
              <a:gd name="connsiteY119" fmla="*/ 585332 h 2434467"/>
              <a:gd name="connsiteX120" fmla="*/ 3627149 w 4720624"/>
              <a:gd name="connsiteY120" fmla="*/ 566282 h 2434467"/>
              <a:gd name="connsiteX121" fmla="*/ 3595399 w 4720624"/>
              <a:gd name="connsiteY121" fmla="*/ 471032 h 2434467"/>
              <a:gd name="connsiteX122" fmla="*/ 3671599 w 4720624"/>
              <a:gd name="connsiteY122" fmla="*/ 337682 h 2434467"/>
              <a:gd name="connsiteX123" fmla="*/ 3525549 w 4720624"/>
              <a:gd name="connsiteY123" fmla="*/ 331332 h 2434467"/>
              <a:gd name="connsiteX124" fmla="*/ 3646199 w 4720624"/>
              <a:gd name="connsiteY124" fmla="*/ 255132 h 2434467"/>
              <a:gd name="connsiteX125" fmla="*/ 3690649 w 4720624"/>
              <a:gd name="connsiteY125" fmla="*/ 134482 h 2434467"/>
              <a:gd name="connsiteX126" fmla="*/ 3653056 w 4720624"/>
              <a:gd name="connsiteY126" fmla="*/ 47175 h 2434467"/>
              <a:gd name="connsiteX127" fmla="*/ 3557299 w 4720624"/>
              <a:gd name="connsiteY127" fmla="*/ 109082 h 2434467"/>
              <a:gd name="connsiteX128" fmla="*/ 3481099 w 4720624"/>
              <a:gd name="connsiteY128" fmla="*/ 197982 h 2434467"/>
              <a:gd name="connsiteX129" fmla="*/ 3455699 w 4720624"/>
              <a:gd name="connsiteY129" fmla="*/ 153532 h 2434467"/>
              <a:gd name="connsiteX130" fmla="*/ 3379499 w 4720624"/>
              <a:gd name="connsiteY130" fmla="*/ 153532 h 2434467"/>
              <a:gd name="connsiteX131" fmla="*/ 3379499 w 4720624"/>
              <a:gd name="connsiteY131" fmla="*/ 223382 h 2434467"/>
              <a:gd name="connsiteX132" fmla="*/ 3290599 w 4720624"/>
              <a:gd name="connsiteY132" fmla="*/ 96382 h 2434467"/>
              <a:gd name="connsiteX133" fmla="*/ 3182649 w 4720624"/>
              <a:gd name="connsiteY133" fmla="*/ 45582 h 2434467"/>
              <a:gd name="connsiteX134" fmla="*/ 3208556 w 4720624"/>
              <a:gd name="connsiteY134" fmla="*/ 180525 h 2434467"/>
              <a:gd name="connsiteX135" fmla="*/ 3284249 w 4720624"/>
              <a:gd name="connsiteY135" fmla="*/ 286882 h 2434467"/>
              <a:gd name="connsiteX136" fmla="*/ 3144549 w 4720624"/>
              <a:gd name="connsiteY136" fmla="*/ 236082 h 2434467"/>
              <a:gd name="connsiteX137" fmla="*/ 3074699 w 4720624"/>
              <a:gd name="connsiteY137" fmla="*/ 242432 h 2434467"/>
              <a:gd name="connsiteX138" fmla="*/ 3011199 w 4720624"/>
              <a:gd name="connsiteY138" fmla="*/ 312282 h 2434467"/>
              <a:gd name="connsiteX139" fmla="*/ 2763549 w 4720624"/>
              <a:gd name="connsiteY139" fmla="*/ 331332 h 2434467"/>
              <a:gd name="connsiteX140" fmla="*/ 2814349 w 4720624"/>
              <a:gd name="connsiteY140" fmla="*/ 236082 h 2434467"/>
              <a:gd name="connsiteX141" fmla="*/ 2636549 w 4720624"/>
              <a:gd name="connsiteY141" fmla="*/ 229732 h 2434467"/>
              <a:gd name="connsiteX142" fmla="*/ 2452399 w 4720624"/>
              <a:gd name="connsiteY142" fmla="*/ 255132 h 2434467"/>
              <a:gd name="connsiteX143" fmla="*/ 2490499 w 4720624"/>
              <a:gd name="connsiteY143" fmla="*/ 159882 h 2434467"/>
              <a:gd name="connsiteX144" fmla="*/ 2319049 w 4720624"/>
              <a:gd name="connsiteY144" fmla="*/ 70982 h 2434467"/>
              <a:gd name="connsiteX145" fmla="*/ 2115849 w 4720624"/>
              <a:gd name="connsiteY145" fmla="*/ 1132 h 2434467"/>
              <a:gd name="connsiteX146" fmla="*/ 1518949 w 4720624"/>
              <a:gd name="connsiteY146" fmla="*/ 128132 h 2434467"/>
              <a:gd name="connsiteX147" fmla="*/ 1817399 w 4720624"/>
              <a:gd name="connsiteY147" fmla="*/ 178932 h 2434467"/>
              <a:gd name="connsiteX148" fmla="*/ 2134899 w 4720624"/>
              <a:gd name="connsiteY148" fmla="*/ 128132 h 2434467"/>
              <a:gd name="connsiteX149" fmla="*/ 2287299 w 4720624"/>
              <a:gd name="connsiteY149" fmla="*/ 197982 h 2434467"/>
              <a:gd name="connsiteX150" fmla="*/ 2287299 w 4720624"/>
              <a:gd name="connsiteY150" fmla="*/ 305932 h 2434467"/>
              <a:gd name="connsiteX151" fmla="*/ 2223799 w 4720624"/>
              <a:gd name="connsiteY151" fmla="*/ 305932 h 2434467"/>
              <a:gd name="connsiteX152" fmla="*/ 2141249 w 4720624"/>
              <a:gd name="connsiteY152" fmla="*/ 420232 h 2434467"/>
              <a:gd name="connsiteX153" fmla="*/ 2217449 w 4720624"/>
              <a:gd name="connsiteY153" fmla="*/ 420232 h 2434467"/>
              <a:gd name="connsiteX154" fmla="*/ 2363499 w 4720624"/>
              <a:gd name="connsiteY154" fmla="*/ 318632 h 2434467"/>
              <a:gd name="connsiteX155" fmla="*/ 2388899 w 4720624"/>
              <a:gd name="connsiteY155" fmla="*/ 502782 h 2434467"/>
              <a:gd name="connsiteX156" fmla="*/ 2433349 w 4720624"/>
              <a:gd name="connsiteY156" fmla="*/ 426582 h 2434467"/>
              <a:gd name="connsiteX157" fmla="*/ 2458749 w 4720624"/>
              <a:gd name="connsiteY157" fmla="*/ 363082 h 2434467"/>
              <a:gd name="connsiteX158" fmla="*/ 2623849 w 4720624"/>
              <a:gd name="connsiteY158" fmla="*/ 451982 h 2434467"/>
              <a:gd name="connsiteX159" fmla="*/ 2579399 w 4720624"/>
              <a:gd name="connsiteY159" fmla="*/ 566282 h 2434467"/>
              <a:gd name="connsiteX160" fmla="*/ 2680999 w 4720624"/>
              <a:gd name="connsiteY160" fmla="*/ 528182 h 2434467"/>
              <a:gd name="connsiteX161" fmla="*/ 2820699 w 4720624"/>
              <a:gd name="connsiteY161" fmla="*/ 528182 h 2434467"/>
              <a:gd name="connsiteX162" fmla="*/ 2706399 w 4720624"/>
              <a:gd name="connsiteY162" fmla="*/ 648832 h 2434467"/>
              <a:gd name="connsiteX163" fmla="*/ 2661949 w 4720624"/>
              <a:gd name="connsiteY163" fmla="*/ 718682 h 2434467"/>
              <a:gd name="connsiteX164" fmla="*/ 2782599 w 4720624"/>
              <a:gd name="connsiteY164" fmla="*/ 725032 h 2434467"/>
              <a:gd name="connsiteX165" fmla="*/ 2833399 w 4720624"/>
              <a:gd name="connsiteY165" fmla="*/ 693282 h 2434467"/>
              <a:gd name="connsiteX166" fmla="*/ 2903249 w 4720624"/>
              <a:gd name="connsiteY166" fmla="*/ 642482 h 2434467"/>
              <a:gd name="connsiteX167" fmla="*/ 2998499 w 4720624"/>
              <a:gd name="connsiteY167" fmla="*/ 661532 h 2434467"/>
              <a:gd name="connsiteX168" fmla="*/ 3030249 w 4720624"/>
              <a:gd name="connsiteY168" fmla="*/ 623432 h 2434467"/>
              <a:gd name="connsiteX169" fmla="*/ 3138199 w 4720624"/>
              <a:gd name="connsiteY169" fmla="*/ 655182 h 2434467"/>
              <a:gd name="connsiteX170" fmla="*/ 3119149 w 4720624"/>
              <a:gd name="connsiteY170" fmla="*/ 788532 h 2434467"/>
              <a:gd name="connsiteX171" fmla="*/ 3195349 w 4720624"/>
              <a:gd name="connsiteY171" fmla="*/ 686932 h 2434467"/>
              <a:gd name="connsiteX172" fmla="*/ 3252499 w 4720624"/>
              <a:gd name="connsiteY172" fmla="*/ 610732 h 2434467"/>
              <a:gd name="connsiteX173" fmla="*/ 3519199 w 4720624"/>
              <a:gd name="connsiteY173" fmla="*/ 807582 h 2434467"/>
              <a:gd name="connsiteX174" fmla="*/ 3347749 w 4720624"/>
              <a:gd name="connsiteY174" fmla="*/ 966332 h 2434467"/>
              <a:gd name="connsiteX175" fmla="*/ 3328699 w 4720624"/>
              <a:gd name="connsiteY175" fmla="*/ 1029832 h 2434467"/>
              <a:gd name="connsiteX176" fmla="*/ 3004849 w 4720624"/>
              <a:gd name="connsiteY176" fmla="*/ 1036182 h 2434467"/>
              <a:gd name="connsiteX177" fmla="*/ 2998499 w 4720624"/>
              <a:gd name="connsiteY177" fmla="*/ 947282 h 2434467"/>
              <a:gd name="connsiteX178" fmla="*/ 2922299 w 4720624"/>
              <a:gd name="connsiteY178" fmla="*/ 883782 h 2434467"/>
              <a:gd name="connsiteX179" fmla="*/ 2954049 w 4720624"/>
              <a:gd name="connsiteY179" fmla="*/ 1023482 h 2434467"/>
              <a:gd name="connsiteX180" fmla="*/ 2954049 w 4720624"/>
              <a:gd name="connsiteY180" fmla="*/ 1055232 h 2434467"/>
              <a:gd name="connsiteX181" fmla="*/ 2928649 w 4720624"/>
              <a:gd name="connsiteY181" fmla="*/ 1175882 h 2434467"/>
              <a:gd name="connsiteX182" fmla="*/ 2763549 w 4720624"/>
              <a:gd name="connsiteY182" fmla="*/ 1017132 h 2434467"/>
              <a:gd name="connsiteX183" fmla="*/ 2769899 w 4720624"/>
              <a:gd name="connsiteY183" fmla="*/ 1086982 h 2434467"/>
              <a:gd name="connsiteX184" fmla="*/ 2757199 w 4720624"/>
              <a:gd name="connsiteY184" fmla="*/ 1175882 h 2434467"/>
              <a:gd name="connsiteX185" fmla="*/ 2528599 w 4720624"/>
              <a:gd name="connsiteY185" fmla="*/ 1207632 h 2434467"/>
              <a:gd name="connsiteX186" fmla="*/ 2338099 w 4720624"/>
              <a:gd name="connsiteY186" fmla="*/ 1283832 h 2434467"/>
              <a:gd name="connsiteX187" fmla="*/ 2420649 w 4720624"/>
              <a:gd name="connsiteY187" fmla="*/ 947282 h 2434467"/>
              <a:gd name="connsiteX188" fmla="*/ 2319049 w 4720624"/>
              <a:gd name="connsiteY188" fmla="*/ 1061582 h 2434467"/>
              <a:gd name="connsiteX189" fmla="*/ 2179349 w 4720624"/>
              <a:gd name="connsiteY189" fmla="*/ 998082 h 2434467"/>
              <a:gd name="connsiteX190" fmla="*/ 2287299 w 4720624"/>
              <a:gd name="connsiteY190" fmla="*/ 1106032 h 2434467"/>
              <a:gd name="connsiteX191" fmla="*/ 2242849 w 4720624"/>
              <a:gd name="connsiteY191" fmla="*/ 1201282 h 2434467"/>
              <a:gd name="connsiteX192" fmla="*/ 2160299 w 4720624"/>
              <a:gd name="connsiteY192" fmla="*/ 1201282 h 2434467"/>
              <a:gd name="connsiteX193" fmla="*/ 2147599 w 4720624"/>
              <a:gd name="connsiteY193" fmla="*/ 1258432 h 2434467"/>
              <a:gd name="connsiteX194" fmla="*/ 2052349 w 4720624"/>
              <a:gd name="connsiteY194" fmla="*/ 1252082 h 2434467"/>
              <a:gd name="connsiteX195" fmla="*/ 1976149 w 4720624"/>
              <a:gd name="connsiteY195" fmla="*/ 1112382 h 2434467"/>
              <a:gd name="connsiteX196" fmla="*/ 1931699 w 4720624"/>
              <a:gd name="connsiteY196" fmla="*/ 1074282 h 2434467"/>
              <a:gd name="connsiteX197" fmla="*/ 1906299 w 4720624"/>
              <a:gd name="connsiteY197" fmla="*/ 902832 h 2434467"/>
              <a:gd name="connsiteX198" fmla="*/ 1874549 w 4720624"/>
              <a:gd name="connsiteY198" fmla="*/ 1144132 h 2434467"/>
              <a:gd name="connsiteX199" fmla="*/ 1950749 w 4720624"/>
              <a:gd name="connsiteY199" fmla="*/ 1258432 h 2434467"/>
              <a:gd name="connsiteX200" fmla="*/ 1677699 w 4720624"/>
              <a:gd name="connsiteY200" fmla="*/ 1379082 h 2434467"/>
              <a:gd name="connsiteX201" fmla="*/ 1664999 w 4720624"/>
              <a:gd name="connsiteY201" fmla="*/ 1271132 h 2434467"/>
              <a:gd name="connsiteX202" fmla="*/ 1550699 w 4720624"/>
              <a:gd name="connsiteY202" fmla="*/ 1207632 h 2434467"/>
              <a:gd name="connsiteX203" fmla="*/ 1563399 w 4720624"/>
              <a:gd name="connsiteY203" fmla="*/ 1264782 h 2434467"/>
              <a:gd name="connsiteX204" fmla="*/ 1563399 w 4720624"/>
              <a:gd name="connsiteY204" fmla="*/ 1353682 h 2434467"/>
              <a:gd name="connsiteX205" fmla="*/ 1334799 w 4720624"/>
              <a:gd name="connsiteY205" fmla="*/ 1417182 h 2434467"/>
              <a:gd name="connsiteX206" fmla="*/ 1309399 w 4720624"/>
              <a:gd name="connsiteY206" fmla="*/ 1537832 h 2434467"/>
              <a:gd name="connsiteX207" fmla="*/ 1226849 w 4720624"/>
              <a:gd name="connsiteY207" fmla="*/ 1582282 h 2434467"/>
              <a:gd name="connsiteX208" fmla="*/ 1195099 w 4720624"/>
              <a:gd name="connsiteY208" fmla="*/ 1448932 h 2434467"/>
              <a:gd name="connsiteX209" fmla="*/ 1074449 w 4720624"/>
              <a:gd name="connsiteY209" fmla="*/ 1404482 h 2434467"/>
              <a:gd name="connsiteX210" fmla="*/ 1044073 w 4720624"/>
              <a:gd name="connsiteY210" fmla="*/ 1300726 h 2434467"/>
              <a:gd name="connsiteX211" fmla="*/ 979551 w 4720624"/>
              <a:gd name="connsiteY211" fmla="*/ 1199061 h 2434467"/>
              <a:gd name="connsiteX212" fmla="*/ 884301 w 4720624"/>
              <a:gd name="connsiteY212" fmla="*/ 1033961 h 2434467"/>
              <a:gd name="connsiteX213" fmla="*/ 814099 w 4720624"/>
              <a:gd name="connsiteY213" fmla="*/ 959982 h 2434467"/>
              <a:gd name="connsiteX214" fmla="*/ 751973 w 4720624"/>
              <a:gd name="connsiteY214" fmla="*/ 868926 h 2434467"/>
              <a:gd name="connsiteX215" fmla="*/ 629949 w 4720624"/>
              <a:gd name="connsiteY215" fmla="*/ 737732 h 2434467"/>
              <a:gd name="connsiteX216" fmla="*/ 617249 w 4720624"/>
              <a:gd name="connsiteY216" fmla="*/ 820282 h 2434467"/>
              <a:gd name="connsiteX217" fmla="*/ 490249 w 4720624"/>
              <a:gd name="connsiteY217" fmla="*/ 839332 h 2434467"/>
              <a:gd name="connsiteX218" fmla="*/ 483899 w 4720624"/>
              <a:gd name="connsiteY218" fmla="*/ 750432 h 2434467"/>
              <a:gd name="connsiteX219" fmla="*/ 166399 w 4720624"/>
              <a:gd name="connsiteY219" fmla="*/ 623432 h 2434467"/>
              <a:gd name="connsiteX0" fmla="*/ 165645 w 4719870"/>
              <a:gd name="connsiteY0" fmla="*/ 623432 h 2434467"/>
              <a:gd name="connsiteX1" fmla="*/ 421019 w 4719870"/>
              <a:gd name="connsiteY1" fmla="*/ 868926 h 2434467"/>
              <a:gd name="connsiteX2" fmla="*/ 446419 w 4719870"/>
              <a:gd name="connsiteY2" fmla="*/ 875276 h 2434467"/>
              <a:gd name="connsiteX3" fmla="*/ 502702 w 4719870"/>
              <a:gd name="connsiteY3" fmla="*/ 1069525 h 2434467"/>
              <a:gd name="connsiteX4" fmla="*/ 575689 w 4719870"/>
              <a:gd name="connsiteY4" fmla="*/ 1124757 h 2434467"/>
              <a:gd name="connsiteX5" fmla="*/ 709039 w 4719870"/>
              <a:gd name="connsiteY5" fmla="*/ 1150157 h 2434467"/>
              <a:gd name="connsiteX6" fmla="*/ 737652 w 4719870"/>
              <a:gd name="connsiteY6" fmla="*/ 1310825 h 2434467"/>
              <a:gd name="connsiteX7" fmla="*/ 769247 w 4719870"/>
              <a:gd name="connsiteY7" fmla="*/ 1402261 h 2434467"/>
              <a:gd name="connsiteX8" fmla="*/ 953045 w 4719870"/>
              <a:gd name="connsiteY8" fmla="*/ 1537832 h 2434467"/>
              <a:gd name="connsiteX9" fmla="*/ 895896 w 4719870"/>
              <a:gd name="connsiteY9" fmla="*/ 1575932 h 2434467"/>
              <a:gd name="connsiteX10" fmla="*/ 781596 w 4719870"/>
              <a:gd name="connsiteY10" fmla="*/ 1620382 h 2434467"/>
              <a:gd name="connsiteX11" fmla="*/ 711746 w 4719870"/>
              <a:gd name="connsiteY11" fmla="*/ 1702932 h 2434467"/>
              <a:gd name="connsiteX12" fmla="*/ 737146 w 4719870"/>
              <a:gd name="connsiteY12" fmla="*/ 1690232 h 2434467"/>
              <a:gd name="connsiteX13" fmla="*/ 508545 w 4719870"/>
              <a:gd name="connsiteY13" fmla="*/ 1702932 h 2434467"/>
              <a:gd name="connsiteX14" fmla="*/ 305345 w 4719870"/>
              <a:gd name="connsiteY14" fmla="*/ 1887082 h 2434467"/>
              <a:gd name="connsiteX15" fmla="*/ 545 w 4719870"/>
              <a:gd name="connsiteY15" fmla="*/ 2071232 h 2434467"/>
              <a:gd name="connsiteX16" fmla="*/ 235847 w 4719870"/>
              <a:gd name="connsiteY16" fmla="*/ 2094411 h 2434467"/>
              <a:gd name="connsiteX17" fmla="*/ 405738 w 4719870"/>
              <a:gd name="connsiteY17" fmla="*/ 2000273 h 2434467"/>
              <a:gd name="connsiteX18" fmla="*/ 559346 w 4719870"/>
              <a:gd name="connsiteY18" fmla="*/ 2001382 h 2434467"/>
              <a:gd name="connsiteX19" fmla="*/ 634338 w 4719870"/>
              <a:gd name="connsiteY19" fmla="*/ 1866923 h 2434467"/>
              <a:gd name="connsiteX20" fmla="*/ 806995 w 4719870"/>
              <a:gd name="connsiteY20" fmla="*/ 1855332 h 2434467"/>
              <a:gd name="connsiteX21" fmla="*/ 875638 w 4719870"/>
              <a:gd name="connsiteY21" fmla="*/ 2006623 h 2434467"/>
              <a:gd name="connsiteX22" fmla="*/ 927996 w 4719870"/>
              <a:gd name="connsiteY22" fmla="*/ 1834061 h 2434467"/>
              <a:gd name="connsiteX23" fmla="*/ 1175295 w 4719870"/>
              <a:gd name="connsiteY23" fmla="*/ 1817232 h 2434467"/>
              <a:gd name="connsiteX24" fmla="*/ 1156246 w 4719870"/>
              <a:gd name="connsiteY24" fmla="*/ 1950582 h 2434467"/>
              <a:gd name="connsiteX25" fmla="*/ 1124846 w 4719870"/>
              <a:gd name="connsiteY25" fmla="*/ 2043611 h 2434467"/>
              <a:gd name="connsiteX26" fmla="*/ 1067696 w 4719870"/>
              <a:gd name="connsiteY26" fmla="*/ 2113461 h 2434467"/>
              <a:gd name="connsiteX27" fmla="*/ 1219745 w 4719870"/>
              <a:gd name="connsiteY27" fmla="*/ 2166482 h 2434467"/>
              <a:gd name="connsiteX28" fmla="*/ 1289946 w 4719870"/>
              <a:gd name="connsiteY28" fmla="*/ 2005511 h 2434467"/>
              <a:gd name="connsiteX29" fmla="*/ 1429295 w 4719870"/>
              <a:gd name="connsiteY29" fmla="*/ 1715632 h 2434467"/>
              <a:gd name="connsiteX30" fmla="*/ 1510638 w 4719870"/>
              <a:gd name="connsiteY30" fmla="*/ 1816123 h 2434467"/>
              <a:gd name="connsiteX31" fmla="*/ 1505846 w 4719870"/>
              <a:gd name="connsiteY31" fmla="*/ 2024561 h 2434467"/>
              <a:gd name="connsiteX32" fmla="*/ 1581695 w 4719870"/>
              <a:gd name="connsiteY32" fmla="*/ 2109332 h 2434467"/>
              <a:gd name="connsiteX33" fmla="*/ 1613446 w 4719870"/>
              <a:gd name="connsiteY33" fmla="*/ 2033132 h 2434467"/>
              <a:gd name="connsiteX34" fmla="*/ 1613446 w 4719870"/>
              <a:gd name="connsiteY34" fmla="*/ 1823582 h 2434467"/>
              <a:gd name="connsiteX35" fmla="*/ 1657895 w 4719870"/>
              <a:gd name="connsiteY35" fmla="*/ 1721982 h 2434467"/>
              <a:gd name="connsiteX36" fmla="*/ 1829345 w 4719870"/>
              <a:gd name="connsiteY36" fmla="*/ 1753732 h 2434467"/>
              <a:gd name="connsiteX37" fmla="*/ 2159545 w 4719870"/>
              <a:gd name="connsiteY37" fmla="*/ 1728332 h 2434467"/>
              <a:gd name="connsiteX38" fmla="*/ 2413545 w 4719870"/>
              <a:gd name="connsiteY38" fmla="*/ 1518782 h 2434467"/>
              <a:gd name="connsiteX39" fmla="*/ 2414919 w 4719870"/>
              <a:gd name="connsiteY39" fmla="*/ 1681726 h 2434467"/>
              <a:gd name="connsiteX40" fmla="*/ 2427619 w 4719870"/>
              <a:gd name="connsiteY40" fmla="*/ 1827776 h 2434467"/>
              <a:gd name="connsiteX41" fmla="*/ 2433969 w 4719870"/>
              <a:gd name="connsiteY41" fmla="*/ 1929376 h 2434467"/>
              <a:gd name="connsiteX42" fmla="*/ 2375445 w 4719870"/>
              <a:gd name="connsiteY42" fmla="*/ 2090282 h 2434467"/>
              <a:gd name="connsiteX43" fmla="*/ 2565945 w 4719870"/>
              <a:gd name="connsiteY43" fmla="*/ 2014082 h 2434467"/>
              <a:gd name="connsiteX44" fmla="*/ 2534196 w 4719870"/>
              <a:gd name="connsiteY44" fmla="*/ 1912482 h 2434467"/>
              <a:gd name="connsiteX45" fmla="*/ 2616746 w 4719870"/>
              <a:gd name="connsiteY45" fmla="*/ 1741032 h 2434467"/>
              <a:gd name="connsiteX46" fmla="*/ 2629445 w 4719870"/>
              <a:gd name="connsiteY46" fmla="*/ 1633082 h 2434467"/>
              <a:gd name="connsiteX47" fmla="*/ 2732419 w 4719870"/>
              <a:gd name="connsiteY47" fmla="*/ 1662676 h 2434467"/>
              <a:gd name="connsiteX48" fmla="*/ 2921545 w 4719870"/>
              <a:gd name="connsiteY48" fmla="*/ 1779132 h 2434467"/>
              <a:gd name="connsiteX49" fmla="*/ 2940595 w 4719870"/>
              <a:gd name="connsiteY49" fmla="*/ 1925182 h 2434467"/>
              <a:gd name="connsiteX50" fmla="*/ 3035845 w 4719870"/>
              <a:gd name="connsiteY50" fmla="*/ 1728332 h 2434467"/>
              <a:gd name="connsiteX51" fmla="*/ 3105695 w 4719870"/>
              <a:gd name="connsiteY51" fmla="*/ 1709282 h 2434467"/>
              <a:gd name="connsiteX52" fmla="*/ 3035845 w 4719870"/>
              <a:gd name="connsiteY52" fmla="*/ 1474332 h 2434467"/>
              <a:gd name="connsiteX53" fmla="*/ 3189619 w 4719870"/>
              <a:gd name="connsiteY53" fmla="*/ 1516626 h 2434467"/>
              <a:gd name="connsiteX54" fmla="*/ 3232695 w 4719870"/>
              <a:gd name="connsiteY54" fmla="*/ 1448932 h 2434467"/>
              <a:gd name="connsiteX55" fmla="*/ 3221369 w 4719870"/>
              <a:gd name="connsiteY55" fmla="*/ 1573776 h 2434467"/>
              <a:gd name="connsiteX56" fmla="*/ 3277145 w 4719870"/>
              <a:gd name="connsiteY56" fmla="*/ 1677532 h 2434467"/>
              <a:gd name="connsiteX57" fmla="*/ 3327945 w 4719870"/>
              <a:gd name="connsiteY57" fmla="*/ 1607682 h 2434467"/>
              <a:gd name="connsiteX58" fmla="*/ 3366045 w 4719870"/>
              <a:gd name="connsiteY58" fmla="*/ 1487032 h 2434467"/>
              <a:gd name="connsiteX59" fmla="*/ 3524795 w 4719870"/>
              <a:gd name="connsiteY59" fmla="*/ 1537832 h 2434467"/>
              <a:gd name="connsiteX60" fmla="*/ 3461295 w 4719870"/>
              <a:gd name="connsiteY60" fmla="*/ 1715632 h 2434467"/>
              <a:gd name="connsiteX61" fmla="*/ 3543845 w 4719870"/>
              <a:gd name="connsiteY61" fmla="*/ 1709282 h 2434467"/>
              <a:gd name="connsiteX62" fmla="*/ 3494419 w 4719870"/>
              <a:gd name="connsiteY62" fmla="*/ 1954776 h 2434467"/>
              <a:gd name="connsiteX63" fmla="*/ 3321595 w 4719870"/>
              <a:gd name="connsiteY63" fmla="*/ 2090282 h 2434467"/>
              <a:gd name="connsiteX64" fmla="*/ 3607345 w 4719870"/>
              <a:gd name="connsiteY64" fmla="*/ 2033132 h 2434467"/>
              <a:gd name="connsiteX65" fmla="*/ 3664496 w 4719870"/>
              <a:gd name="connsiteY65" fmla="*/ 2141083 h 2434467"/>
              <a:gd name="connsiteX66" fmla="*/ 3562896 w 4719870"/>
              <a:gd name="connsiteY66" fmla="*/ 2337932 h 2434467"/>
              <a:gd name="connsiteX67" fmla="*/ 3525301 w 4719870"/>
              <a:gd name="connsiteY67" fmla="*/ 2428425 h 2434467"/>
              <a:gd name="connsiteX68" fmla="*/ 3670845 w 4719870"/>
              <a:gd name="connsiteY68" fmla="*/ 2395082 h 2434467"/>
              <a:gd name="connsiteX69" fmla="*/ 3740696 w 4719870"/>
              <a:gd name="connsiteY69" fmla="*/ 2268081 h 2434467"/>
              <a:gd name="connsiteX70" fmla="*/ 3912145 w 4719870"/>
              <a:gd name="connsiteY70" fmla="*/ 2433182 h 2434467"/>
              <a:gd name="connsiteX71" fmla="*/ 3867696 w 4719870"/>
              <a:gd name="connsiteY71" fmla="*/ 2160131 h 2434467"/>
              <a:gd name="connsiteX72" fmla="*/ 4058196 w 4719870"/>
              <a:gd name="connsiteY72" fmla="*/ 2179181 h 2434467"/>
              <a:gd name="connsiteX73" fmla="*/ 3981996 w 4719870"/>
              <a:gd name="connsiteY73" fmla="*/ 2020433 h 2434467"/>
              <a:gd name="connsiteX74" fmla="*/ 3899034 w 4719870"/>
              <a:gd name="connsiteY74" fmla="*/ 1995911 h 2434467"/>
              <a:gd name="connsiteX75" fmla="*/ 3905796 w 4719870"/>
              <a:gd name="connsiteY75" fmla="*/ 1925181 h 2434467"/>
              <a:gd name="connsiteX76" fmla="*/ 3880396 w 4719870"/>
              <a:gd name="connsiteY76" fmla="*/ 1906131 h 2434467"/>
              <a:gd name="connsiteX77" fmla="*/ 3905796 w 4719870"/>
              <a:gd name="connsiteY77" fmla="*/ 1817232 h 2434467"/>
              <a:gd name="connsiteX78" fmla="*/ 3854584 w 4719870"/>
              <a:gd name="connsiteY78" fmla="*/ 1735561 h 2434467"/>
              <a:gd name="connsiteX79" fmla="*/ 3772446 w 4719870"/>
              <a:gd name="connsiteY79" fmla="*/ 1721982 h 2434467"/>
              <a:gd name="connsiteX80" fmla="*/ 3950246 w 4719870"/>
              <a:gd name="connsiteY80" fmla="*/ 1626732 h 2434467"/>
              <a:gd name="connsiteX81" fmla="*/ 3741201 w 4719870"/>
              <a:gd name="connsiteY81" fmla="*/ 1526725 h 2434467"/>
              <a:gd name="connsiteX82" fmla="*/ 3766096 w 4719870"/>
              <a:gd name="connsiteY82" fmla="*/ 1467983 h 2434467"/>
              <a:gd name="connsiteX83" fmla="*/ 3696245 w 4719870"/>
              <a:gd name="connsiteY83" fmla="*/ 1379082 h 2434467"/>
              <a:gd name="connsiteX84" fmla="*/ 3886745 w 4719870"/>
              <a:gd name="connsiteY84" fmla="*/ 1264782 h 2434467"/>
              <a:gd name="connsiteX85" fmla="*/ 3886745 w 4719870"/>
              <a:gd name="connsiteY85" fmla="*/ 1099682 h 2434467"/>
              <a:gd name="connsiteX86" fmla="*/ 4064545 w 4719870"/>
              <a:gd name="connsiteY86" fmla="*/ 1264782 h 2434467"/>
              <a:gd name="connsiteX87" fmla="*/ 4140745 w 4719870"/>
              <a:gd name="connsiteY87" fmla="*/ 1029832 h 2434467"/>
              <a:gd name="connsiteX88" fmla="*/ 4242345 w 4719870"/>
              <a:gd name="connsiteY88" fmla="*/ 1144132 h 2434467"/>
              <a:gd name="connsiteX89" fmla="*/ 4235995 w 4719870"/>
              <a:gd name="connsiteY89" fmla="*/ 1296532 h 2434467"/>
              <a:gd name="connsiteX90" fmla="*/ 4375695 w 4719870"/>
              <a:gd name="connsiteY90" fmla="*/ 1239382 h 2434467"/>
              <a:gd name="connsiteX91" fmla="*/ 4383419 w 4719870"/>
              <a:gd name="connsiteY91" fmla="*/ 1332476 h 2434467"/>
              <a:gd name="connsiteX92" fmla="*/ 4313569 w 4719870"/>
              <a:gd name="connsiteY92" fmla="*/ 1472176 h 2434467"/>
              <a:gd name="connsiteX93" fmla="*/ 4235995 w 4719870"/>
              <a:gd name="connsiteY93" fmla="*/ 1518782 h 2434467"/>
              <a:gd name="connsiteX94" fmla="*/ 4433351 w 4719870"/>
              <a:gd name="connsiteY94" fmla="*/ 1501325 h 2434467"/>
              <a:gd name="connsiteX95" fmla="*/ 4578895 w 4719870"/>
              <a:gd name="connsiteY95" fmla="*/ 1455282 h 2434467"/>
              <a:gd name="connsiteX96" fmla="*/ 4636551 w 4719870"/>
              <a:gd name="connsiteY96" fmla="*/ 1380675 h 2434467"/>
              <a:gd name="connsiteX97" fmla="*/ 4719102 w 4719870"/>
              <a:gd name="connsiteY97" fmla="*/ 1253675 h 2434467"/>
              <a:gd name="connsiteX98" fmla="*/ 4655095 w 4719870"/>
              <a:gd name="connsiteY98" fmla="*/ 1112382 h 2434467"/>
              <a:gd name="connsiteX99" fmla="*/ 4661445 w 4719870"/>
              <a:gd name="connsiteY99" fmla="*/ 617082 h 2434467"/>
              <a:gd name="connsiteX100" fmla="*/ 4578895 w 4719870"/>
              <a:gd name="connsiteY100" fmla="*/ 432932 h 2434467"/>
              <a:gd name="connsiteX101" fmla="*/ 4489995 w 4719870"/>
              <a:gd name="connsiteY101" fmla="*/ 610732 h 2434467"/>
              <a:gd name="connsiteX102" fmla="*/ 4337595 w 4719870"/>
              <a:gd name="connsiteY102" fmla="*/ 578982 h 2434467"/>
              <a:gd name="connsiteX103" fmla="*/ 4408819 w 4719870"/>
              <a:gd name="connsiteY103" fmla="*/ 456176 h 2434467"/>
              <a:gd name="connsiteX104" fmla="*/ 4401095 w 4719870"/>
              <a:gd name="connsiteY104" fmla="*/ 331332 h 2434467"/>
              <a:gd name="connsiteX105" fmla="*/ 4261395 w 4719870"/>
              <a:gd name="connsiteY105" fmla="*/ 439282 h 2434467"/>
              <a:gd name="connsiteX106" fmla="*/ 4147095 w 4719870"/>
              <a:gd name="connsiteY106" fmla="*/ 591682 h 2434467"/>
              <a:gd name="connsiteX107" fmla="*/ 4159795 w 4719870"/>
              <a:gd name="connsiteY107" fmla="*/ 509132 h 2434467"/>
              <a:gd name="connsiteX108" fmla="*/ 4147095 w 4719870"/>
              <a:gd name="connsiteY108" fmla="*/ 394832 h 2434467"/>
              <a:gd name="connsiteX109" fmla="*/ 4128045 w 4719870"/>
              <a:gd name="connsiteY109" fmla="*/ 331332 h 2434467"/>
              <a:gd name="connsiteX110" fmla="*/ 4032795 w 4719870"/>
              <a:gd name="connsiteY110" fmla="*/ 426582 h 2434467"/>
              <a:gd name="connsiteX111" fmla="*/ 3886745 w 4719870"/>
              <a:gd name="connsiteY111" fmla="*/ 267832 h 2434467"/>
              <a:gd name="connsiteX112" fmla="*/ 3937545 w 4719870"/>
              <a:gd name="connsiteY112" fmla="*/ 458332 h 2434467"/>
              <a:gd name="connsiteX113" fmla="*/ 3924845 w 4719870"/>
              <a:gd name="connsiteY113" fmla="*/ 585332 h 2434467"/>
              <a:gd name="connsiteX114" fmla="*/ 3886745 w 4719870"/>
              <a:gd name="connsiteY114" fmla="*/ 648832 h 2434467"/>
              <a:gd name="connsiteX115" fmla="*/ 3797845 w 4719870"/>
              <a:gd name="connsiteY115" fmla="*/ 610732 h 2434467"/>
              <a:gd name="connsiteX116" fmla="*/ 3791495 w 4719870"/>
              <a:gd name="connsiteY116" fmla="*/ 502782 h 2434467"/>
              <a:gd name="connsiteX117" fmla="*/ 3715295 w 4719870"/>
              <a:gd name="connsiteY117" fmla="*/ 451982 h 2434467"/>
              <a:gd name="connsiteX118" fmla="*/ 3658145 w 4719870"/>
              <a:gd name="connsiteY118" fmla="*/ 483732 h 2434467"/>
              <a:gd name="connsiteX119" fmla="*/ 3708945 w 4719870"/>
              <a:gd name="connsiteY119" fmla="*/ 572632 h 2434467"/>
              <a:gd name="connsiteX120" fmla="*/ 3689895 w 4719870"/>
              <a:gd name="connsiteY120" fmla="*/ 585332 h 2434467"/>
              <a:gd name="connsiteX121" fmla="*/ 3626395 w 4719870"/>
              <a:gd name="connsiteY121" fmla="*/ 566282 h 2434467"/>
              <a:gd name="connsiteX122" fmla="*/ 3594645 w 4719870"/>
              <a:gd name="connsiteY122" fmla="*/ 471032 h 2434467"/>
              <a:gd name="connsiteX123" fmla="*/ 3670845 w 4719870"/>
              <a:gd name="connsiteY123" fmla="*/ 337682 h 2434467"/>
              <a:gd name="connsiteX124" fmla="*/ 3524795 w 4719870"/>
              <a:gd name="connsiteY124" fmla="*/ 331332 h 2434467"/>
              <a:gd name="connsiteX125" fmla="*/ 3645445 w 4719870"/>
              <a:gd name="connsiteY125" fmla="*/ 255132 h 2434467"/>
              <a:gd name="connsiteX126" fmla="*/ 3689895 w 4719870"/>
              <a:gd name="connsiteY126" fmla="*/ 134482 h 2434467"/>
              <a:gd name="connsiteX127" fmla="*/ 3652302 w 4719870"/>
              <a:gd name="connsiteY127" fmla="*/ 47175 h 2434467"/>
              <a:gd name="connsiteX128" fmla="*/ 3556545 w 4719870"/>
              <a:gd name="connsiteY128" fmla="*/ 109082 h 2434467"/>
              <a:gd name="connsiteX129" fmla="*/ 3480345 w 4719870"/>
              <a:gd name="connsiteY129" fmla="*/ 197982 h 2434467"/>
              <a:gd name="connsiteX130" fmla="*/ 3454945 w 4719870"/>
              <a:gd name="connsiteY130" fmla="*/ 153532 h 2434467"/>
              <a:gd name="connsiteX131" fmla="*/ 3378745 w 4719870"/>
              <a:gd name="connsiteY131" fmla="*/ 153532 h 2434467"/>
              <a:gd name="connsiteX132" fmla="*/ 3378745 w 4719870"/>
              <a:gd name="connsiteY132" fmla="*/ 223382 h 2434467"/>
              <a:gd name="connsiteX133" fmla="*/ 3289845 w 4719870"/>
              <a:gd name="connsiteY133" fmla="*/ 96382 h 2434467"/>
              <a:gd name="connsiteX134" fmla="*/ 3181895 w 4719870"/>
              <a:gd name="connsiteY134" fmla="*/ 45582 h 2434467"/>
              <a:gd name="connsiteX135" fmla="*/ 3207802 w 4719870"/>
              <a:gd name="connsiteY135" fmla="*/ 180525 h 2434467"/>
              <a:gd name="connsiteX136" fmla="*/ 3283495 w 4719870"/>
              <a:gd name="connsiteY136" fmla="*/ 286882 h 2434467"/>
              <a:gd name="connsiteX137" fmla="*/ 3143795 w 4719870"/>
              <a:gd name="connsiteY137" fmla="*/ 236082 h 2434467"/>
              <a:gd name="connsiteX138" fmla="*/ 3073945 w 4719870"/>
              <a:gd name="connsiteY138" fmla="*/ 242432 h 2434467"/>
              <a:gd name="connsiteX139" fmla="*/ 3010445 w 4719870"/>
              <a:gd name="connsiteY139" fmla="*/ 312282 h 2434467"/>
              <a:gd name="connsiteX140" fmla="*/ 2762795 w 4719870"/>
              <a:gd name="connsiteY140" fmla="*/ 331332 h 2434467"/>
              <a:gd name="connsiteX141" fmla="*/ 2813595 w 4719870"/>
              <a:gd name="connsiteY141" fmla="*/ 236082 h 2434467"/>
              <a:gd name="connsiteX142" fmla="*/ 2635795 w 4719870"/>
              <a:gd name="connsiteY142" fmla="*/ 229732 h 2434467"/>
              <a:gd name="connsiteX143" fmla="*/ 2451645 w 4719870"/>
              <a:gd name="connsiteY143" fmla="*/ 255132 h 2434467"/>
              <a:gd name="connsiteX144" fmla="*/ 2489745 w 4719870"/>
              <a:gd name="connsiteY144" fmla="*/ 159882 h 2434467"/>
              <a:gd name="connsiteX145" fmla="*/ 2318295 w 4719870"/>
              <a:gd name="connsiteY145" fmla="*/ 70982 h 2434467"/>
              <a:gd name="connsiteX146" fmla="*/ 2115095 w 4719870"/>
              <a:gd name="connsiteY146" fmla="*/ 1132 h 2434467"/>
              <a:gd name="connsiteX147" fmla="*/ 1518195 w 4719870"/>
              <a:gd name="connsiteY147" fmla="*/ 128132 h 2434467"/>
              <a:gd name="connsiteX148" fmla="*/ 1816645 w 4719870"/>
              <a:gd name="connsiteY148" fmla="*/ 178932 h 2434467"/>
              <a:gd name="connsiteX149" fmla="*/ 2134145 w 4719870"/>
              <a:gd name="connsiteY149" fmla="*/ 128132 h 2434467"/>
              <a:gd name="connsiteX150" fmla="*/ 2286545 w 4719870"/>
              <a:gd name="connsiteY150" fmla="*/ 197982 h 2434467"/>
              <a:gd name="connsiteX151" fmla="*/ 2286545 w 4719870"/>
              <a:gd name="connsiteY151" fmla="*/ 305932 h 2434467"/>
              <a:gd name="connsiteX152" fmla="*/ 2223045 w 4719870"/>
              <a:gd name="connsiteY152" fmla="*/ 305932 h 2434467"/>
              <a:gd name="connsiteX153" fmla="*/ 2140495 w 4719870"/>
              <a:gd name="connsiteY153" fmla="*/ 420232 h 2434467"/>
              <a:gd name="connsiteX154" fmla="*/ 2216695 w 4719870"/>
              <a:gd name="connsiteY154" fmla="*/ 420232 h 2434467"/>
              <a:gd name="connsiteX155" fmla="*/ 2362745 w 4719870"/>
              <a:gd name="connsiteY155" fmla="*/ 318632 h 2434467"/>
              <a:gd name="connsiteX156" fmla="*/ 2388145 w 4719870"/>
              <a:gd name="connsiteY156" fmla="*/ 502782 h 2434467"/>
              <a:gd name="connsiteX157" fmla="*/ 2432595 w 4719870"/>
              <a:gd name="connsiteY157" fmla="*/ 426582 h 2434467"/>
              <a:gd name="connsiteX158" fmla="*/ 2457995 w 4719870"/>
              <a:gd name="connsiteY158" fmla="*/ 363082 h 2434467"/>
              <a:gd name="connsiteX159" fmla="*/ 2623095 w 4719870"/>
              <a:gd name="connsiteY159" fmla="*/ 451982 h 2434467"/>
              <a:gd name="connsiteX160" fmla="*/ 2578645 w 4719870"/>
              <a:gd name="connsiteY160" fmla="*/ 566282 h 2434467"/>
              <a:gd name="connsiteX161" fmla="*/ 2680245 w 4719870"/>
              <a:gd name="connsiteY161" fmla="*/ 528182 h 2434467"/>
              <a:gd name="connsiteX162" fmla="*/ 2819945 w 4719870"/>
              <a:gd name="connsiteY162" fmla="*/ 528182 h 2434467"/>
              <a:gd name="connsiteX163" fmla="*/ 2705645 w 4719870"/>
              <a:gd name="connsiteY163" fmla="*/ 648832 h 2434467"/>
              <a:gd name="connsiteX164" fmla="*/ 2661195 w 4719870"/>
              <a:gd name="connsiteY164" fmla="*/ 718682 h 2434467"/>
              <a:gd name="connsiteX165" fmla="*/ 2781845 w 4719870"/>
              <a:gd name="connsiteY165" fmla="*/ 725032 h 2434467"/>
              <a:gd name="connsiteX166" fmla="*/ 2832645 w 4719870"/>
              <a:gd name="connsiteY166" fmla="*/ 693282 h 2434467"/>
              <a:gd name="connsiteX167" fmla="*/ 2902495 w 4719870"/>
              <a:gd name="connsiteY167" fmla="*/ 642482 h 2434467"/>
              <a:gd name="connsiteX168" fmla="*/ 2997745 w 4719870"/>
              <a:gd name="connsiteY168" fmla="*/ 661532 h 2434467"/>
              <a:gd name="connsiteX169" fmla="*/ 3029495 w 4719870"/>
              <a:gd name="connsiteY169" fmla="*/ 623432 h 2434467"/>
              <a:gd name="connsiteX170" fmla="*/ 3137445 w 4719870"/>
              <a:gd name="connsiteY170" fmla="*/ 655182 h 2434467"/>
              <a:gd name="connsiteX171" fmla="*/ 3118395 w 4719870"/>
              <a:gd name="connsiteY171" fmla="*/ 788532 h 2434467"/>
              <a:gd name="connsiteX172" fmla="*/ 3194595 w 4719870"/>
              <a:gd name="connsiteY172" fmla="*/ 686932 h 2434467"/>
              <a:gd name="connsiteX173" fmla="*/ 3251745 w 4719870"/>
              <a:gd name="connsiteY173" fmla="*/ 610732 h 2434467"/>
              <a:gd name="connsiteX174" fmla="*/ 3518445 w 4719870"/>
              <a:gd name="connsiteY174" fmla="*/ 807582 h 2434467"/>
              <a:gd name="connsiteX175" fmla="*/ 3346995 w 4719870"/>
              <a:gd name="connsiteY175" fmla="*/ 966332 h 2434467"/>
              <a:gd name="connsiteX176" fmla="*/ 3327945 w 4719870"/>
              <a:gd name="connsiteY176" fmla="*/ 1029832 h 2434467"/>
              <a:gd name="connsiteX177" fmla="*/ 3004095 w 4719870"/>
              <a:gd name="connsiteY177" fmla="*/ 1036182 h 2434467"/>
              <a:gd name="connsiteX178" fmla="*/ 2997745 w 4719870"/>
              <a:gd name="connsiteY178" fmla="*/ 947282 h 2434467"/>
              <a:gd name="connsiteX179" fmla="*/ 2921545 w 4719870"/>
              <a:gd name="connsiteY179" fmla="*/ 883782 h 2434467"/>
              <a:gd name="connsiteX180" fmla="*/ 2953295 w 4719870"/>
              <a:gd name="connsiteY180" fmla="*/ 1023482 h 2434467"/>
              <a:gd name="connsiteX181" fmla="*/ 2953295 w 4719870"/>
              <a:gd name="connsiteY181" fmla="*/ 1055232 h 2434467"/>
              <a:gd name="connsiteX182" fmla="*/ 2927895 w 4719870"/>
              <a:gd name="connsiteY182" fmla="*/ 1175882 h 2434467"/>
              <a:gd name="connsiteX183" fmla="*/ 2762795 w 4719870"/>
              <a:gd name="connsiteY183" fmla="*/ 1017132 h 2434467"/>
              <a:gd name="connsiteX184" fmla="*/ 2769145 w 4719870"/>
              <a:gd name="connsiteY184" fmla="*/ 1086982 h 2434467"/>
              <a:gd name="connsiteX185" fmla="*/ 2756445 w 4719870"/>
              <a:gd name="connsiteY185" fmla="*/ 1175882 h 2434467"/>
              <a:gd name="connsiteX186" fmla="*/ 2527845 w 4719870"/>
              <a:gd name="connsiteY186" fmla="*/ 1207632 h 2434467"/>
              <a:gd name="connsiteX187" fmla="*/ 2337345 w 4719870"/>
              <a:gd name="connsiteY187" fmla="*/ 1283832 h 2434467"/>
              <a:gd name="connsiteX188" fmla="*/ 2419895 w 4719870"/>
              <a:gd name="connsiteY188" fmla="*/ 947282 h 2434467"/>
              <a:gd name="connsiteX189" fmla="*/ 2318295 w 4719870"/>
              <a:gd name="connsiteY189" fmla="*/ 1061582 h 2434467"/>
              <a:gd name="connsiteX190" fmla="*/ 2178595 w 4719870"/>
              <a:gd name="connsiteY190" fmla="*/ 998082 h 2434467"/>
              <a:gd name="connsiteX191" fmla="*/ 2286545 w 4719870"/>
              <a:gd name="connsiteY191" fmla="*/ 1106032 h 2434467"/>
              <a:gd name="connsiteX192" fmla="*/ 2242095 w 4719870"/>
              <a:gd name="connsiteY192" fmla="*/ 1201282 h 2434467"/>
              <a:gd name="connsiteX193" fmla="*/ 2159545 w 4719870"/>
              <a:gd name="connsiteY193" fmla="*/ 1201282 h 2434467"/>
              <a:gd name="connsiteX194" fmla="*/ 2146845 w 4719870"/>
              <a:gd name="connsiteY194" fmla="*/ 1258432 h 2434467"/>
              <a:gd name="connsiteX195" fmla="*/ 2051595 w 4719870"/>
              <a:gd name="connsiteY195" fmla="*/ 1252082 h 2434467"/>
              <a:gd name="connsiteX196" fmla="*/ 1975395 w 4719870"/>
              <a:gd name="connsiteY196" fmla="*/ 1112382 h 2434467"/>
              <a:gd name="connsiteX197" fmla="*/ 1930945 w 4719870"/>
              <a:gd name="connsiteY197" fmla="*/ 1074282 h 2434467"/>
              <a:gd name="connsiteX198" fmla="*/ 1905545 w 4719870"/>
              <a:gd name="connsiteY198" fmla="*/ 902832 h 2434467"/>
              <a:gd name="connsiteX199" fmla="*/ 1873795 w 4719870"/>
              <a:gd name="connsiteY199" fmla="*/ 1144132 h 2434467"/>
              <a:gd name="connsiteX200" fmla="*/ 1949995 w 4719870"/>
              <a:gd name="connsiteY200" fmla="*/ 1258432 h 2434467"/>
              <a:gd name="connsiteX201" fmla="*/ 1676945 w 4719870"/>
              <a:gd name="connsiteY201" fmla="*/ 1379082 h 2434467"/>
              <a:gd name="connsiteX202" fmla="*/ 1664245 w 4719870"/>
              <a:gd name="connsiteY202" fmla="*/ 1271132 h 2434467"/>
              <a:gd name="connsiteX203" fmla="*/ 1549945 w 4719870"/>
              <a:gd name="connsiteY203" fmla="*/ 1207632 h 2434467"/>
              <a:gd name="connsiteX204" fmla="*/ 1562645 w 4719870"/>
              <a:gd name="connsiteY204" fmla="*/ 1264782 h 2434467"/>
              <a:gd name="connsiteX205" fmla="*/ 1562645 w 4719870"/>
              <a:gd name="connsiteY205" fmla="*/ 1353682 h 2434467"/>
              <a:gd name="connsiteX206" fmla="*/ 1334045 w 4719870"/>
              <a:gd name="connsiteY206" fmla="*/ 1417182 h 2434467"/>
              <a:gd name="connsiteX207" fmla="*/ 1308645 w 4719870"/>
              <a:gd name="connsiteY207" fmla="*/ 1537832 h 2434467"/>
              <a:gd name="connsiteX208" fmla="*/ 1226095 w 4719870"/>
              <a:gd name="connsiteY208" fmla="*/ 1582282 h 2434467"/>
              <a:gd name="connsiteX209" fmla="*/ 1194345 w 4719870"/>
              <a:gd name="connsiteY209" fmla="*/ 1448932 h 2434467"/>
              <a:gd name="connsiteX210" fmla="*/ 1073695 w 4719870"/>
              <a:gd name="connsiteY210" fmla="*/ 1404482 h 2434467"/>
              <a:gd name="connsiteX211" fmla="*/ 1043319 w 4719870"/>
              <a:gd name="connsiteY211" fmla="*/ 1300726 h 2434467"/>
              <a:gd name="connsiteX212" fmla="*/ 978797 w 4719870"/>
              <a:gd name="connsiteY212" fmla="*/ 1199061 h 2434467"/>
              <a:gd name="connsiteX213" fmla="*/ 883547 w 4719870"/>
              <a:gd name="connsiteY213" fmla="*/ 1033961 h 2434467"/>
              <a:gd name="connsiteX214" fmla="*/ 813345 w 4719870"/>
              <a:gd name="connsiteY214" fmla="*/ 959982 h 2434467"/>
              <a:gd name="connsiteX215" fmla="*/ 751219 w 4719870"/>
              <a:gd name="connsiteY215" fmla="*/ 868926 h 2434467"/>
              <a:gd name="connsiteX216" fmla="*/ 629195 w 4719870"/>
              <a:gd name="connsiteY216" fmla="*/ 737732 h 2434467"/>
              <a:gd name="connsiteX217" fmla="*/ 616495 w 4719870"/>
              <a:gd name="connsiteY217" fmla="*/ 820282 h 2434467"/>
              <a:gd name="connsiteX218" fmla="*/ 489495 w 4719870"/>
              <a:gd name="connsiteY218" fmla="*/ 839332 h 2434467"/>
              <a:gd name="connsiteX219" fmla="*/ 483145 w 4719870"/>
              <a:gd name="connsiteY219" fmla="*/ 750432 h 2434467"/>
              <a:gd name="connsiteX220" fmla="*/ 165645 w 4719870"/>
              <a:gd name="connsiteY220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304825 w 4719350"/>
              <a:gd name="connsiteY14" fmla="*/ 1887082 h 2434467"/>
              <a:gd name="connsiteX15" fmla="*/ 221068 w 4719350"/>
              <a:gd name="connsiteY15" fmla="*/ 1987573 h 2434467"/>
              <a:gd name="connsiteX16" fmla="*/ 25 w 4719350"/>
              <a:gd name="connsiteY16" fmla="*/ 2071232 h 2434467"/>
              <a:gd name="connsiteX17" fmla="*/ 235327 w 4719350"/>
              <a:gd name="connsiteY17" fmla="*/ 2094411 h 2434467"/>
              <a:gd name="connsiteX18" fmla="*/ 405218 w 4719350"/>
              <a:gd name="connsiteY18" fmla="*/ 2000273 h 2434467"/>
              <a:gd name="connsiteX19" fmla="*/ 558826 w 4719350"/>
              <a:gd name="connsiteY19" fmla="*/ 2001382 h 2434467"/>
              <a:gd name="connsiteX20" fmla="*/ 633818 w 4719350"/>
              <a:gd name="connsiteY20" fmla="*/ 1866923 h 2434467"/>
              <a:gd name="connsiteX21" fmla="*/ 806475 w 4719350"/>
              <a:gd name="connsiteY21" fmla="*/ 1855332 h 2434467"/>
              <a:gd name="connsiteX22" fmla="*/ 875118 w 4719350"/>
              <a:gd name="connsiteY22" fmla="*/ 2006623 h 2434467"/>
              <a:gd name="connsiteX23" fmla="*/ 927476 w 4719350"/>
              <a:gd name="connsiteY23" fmla="*/ 1834061 h 2434467"/>
              <a:gd name="connsiteX24" fmla="*/ 1174775 w 4719350"/>
              <a:gd name="connsiteY24" fmla="*/ 1817232 h 2434467"/>
              <a:gd name="connsiteX25" fmla="*/ 1155726 w 4719350"/>
              <a:gd name="connsiteY25" fmla="*/ 1950582 h 2434467"/>
              <a:gd name="connsiteX26" fmla="*/ 1124326 w 4719350"/>
              <a:gd name="connsiteY26" fmla="*/ 2043611 h 2434467"/>
              <a:gd name="connsiteX27" fmla="*/ 1067176 w 4719350"/>
              <a:gd name="connsiteY27" fmla="*/ 2113461 h 2434467"/>
              <a:gd name="connsiteX28" fmla="*/ 1219225 w 4719350"/>
              <a:gd name="connsiteY28" fmla="*/ 2166482 h 2434467"/>
              <a:gd name="connsiteX29" fmla="*/ 1289426 w 4719350"/>
              <a:gd name="connsiteY29" fmla="*/ 2005511 h 2434467"/>
              <a:gd name="connsiteX30" fmla="*/ 1428775 w 4719350"/>
              <a:gd name="connsiteY30" fmla="*/ 1715632 h 2434467"/>
              <a:gd name="connsiteX31" fmla="*/ 1510118 w 4719350"/>
              <a:gd name="connsiteY31" fmla="*/ 1816123 h 2434467"/>
              <a:gd name="connsiteX32" fmla="*/ 1505326 w 4719350"/>
              <a:gd name="connsiteY32" fmla="*/ 2024561 h 2434467"/>
              <a:gd name="connsiteX33" fmla="*/ 1581175 w 4719350"/>
              <a:gd name="connsiteY33" fmla="*/ 2109332 h 2434467"/>
              <a:gd name="connsiteX34" fmla="*/ 1612926 w 4719350"/>
              <a:gd name="connsiteY34" fmla="*/ 2033132 h 2434467"/>
              <a:gd name="connsiteX35" fmla="*/ 1612926 w 4719350"/>
              <a:gd name="connsiteY35" fmla="*/ 1823582 h 2434467"/>
              <a:gd name="connsiteX36" fmla="*/ 1657375 w 4719350"/>
              <a:gd name="connsiteY36" fmla="*/ 1721982 h 2434467"/>
              <a:gd name="connsiteX37" fmla="*/ 1828825 w 4719350"/>
              <a:gd name="connsiteY37" fmla="*/ 1753732 h 2434467"/>
              <a:gd name="connsiteX38" fmla="*/ 2159025 w 4719350"/>
              <a:gd name="connsiteY38" fmla="*/ 1728332 h 2434467"/>
              <a:gd name="connsiteX39" fmla="*/ 2413025 w 4719350"/>
              <a:gd name="connsiteY39" fmla="*/ 1518782 h 2434467"/>
              <a:gd name="connsiteX40" fmla="*/ 2414399 w 4719350"/>
              <a:gd name="connsiteY40" fmla="*/ 1681726 h 2434467"/>
              <a:gd name="connsiteX41" fmla="*/ 2427099 w 4719350"/>
              <a:gd name="connsiteY41" fmla="*/ 1827776 h 2434467"/>
              <a:gd name="connsiteX42" fmla="*/ 2433449 w 4719350"/>
              <a:gd name="connsiteY42" fmla="*/ 1929376 h 2434467"/>
              <a:gd name="connsiteX43" fmla="*/ 2374925 w 4719350"/>
              <a:gd name="connsiteY43" fmla="*/ 2090282 h 2434467"/>
              <a:gd name="connsiteX44" fmla="*/ 2565425 w 4719350"/>
              <a:gd name="connsiteY44" fmla="*/ 2014082 h 2434467"/>
              <a:gd name="connsiteX45" fmla="*/ 2533676 w 4719350"/>
              <a:gd name="connsiteY45" fmla="*/ 1912482 h 2434467"/>
              <a:gd name="connsiteX46" fmla="*/ 2616226 w 4719350"/>
              <a:gd name="connsiteY46" fmla="*/ 1741032 h 2434467"/>
              <a:gd name="connsiteX47" fmla="*/ 2628925 w 4719350"/>
              <a:gd name="connsiteY47" fmla="*/ 1633082 h 2434467"/>
              <a:gd name="connsiteX48" fmla="*/ 2731899 w 4719350"/>
              <a:gd name="connsiteY48" fmla="*/ 1662676 h 2434467"/>
              <a:gd name="connsiteX49" fmla="*/ 2921025 w 4719350"/>
              <a:gd name="connsiteY49" fmla="*/ 1779132 h 2434467"/>
              <a:gd name="connsiteX50" fmla="*/ 2940075 w 4719350"/>
              <a:gd name="connsiteY50" fmla="*/ 1925182 h 2434467"/>
              <a:gd name="connsiteX51" fmla="*/ 3035325 w 4719350"/>
              <a:gd name="connsiteY51" fmla="*/ 1728332 h 2434467"/>
              <a:gd name="connsiteX52" fmla="*/ 3105175 w 4719350"/>
              <a:gd name="connsiteY52" fmla="*/ 1709282 h 2434467"/>
              <a:gd name="connsiteX53" fmla="*/ 3035325 w 4719350"/>
              <a:gd name="connsiteY53" fmla="*/ 1474332 h 2434467"/>
              <a:gd name="connsiteX54" fmla="*/ 3189099 w 4719350"/>
              <a:gd name="connsiteY54" fmla="*/ 1516626 h 2434467"/>
              <a:gd name="connsiteX55" fmla="*/ 3232175 w 4719350"/>
              <a:gd name="connsiteY55" fmla="*/ 1448932 h 2434467"/>
              <a:gd name="connsiteX56" fmla="*/ 3220849 w 4719350"/>
              <a:gd name="connsiteY56" fmla="*/ 1573776 h 2434467"/>
              <a:gd name="connsiteX57" fmla="*/ 3276625 w 4719350"/>
              <a:gd name="connsiteY57" fmla="*/ 1677532 h 2434467"/>
              <a:gd name="connsiteX58" fmla="*/ 3327425 w 4719350"/>
              <a:gd name="connsiteY58" fmla="*/ 1607682 h 2434467"/>
              <a:gd name="connsiteX59" fmla="*/ 3365525 w 4719350"/>
              <a:gd name="connsiteY59" fmla="*/ 1487032 h 2434467"/>
              <a:gd name="connsiteX60" fmla="*/ 3524275 w 4719350"/>
              <a:gd name="connsiteY60" fmla="*/ 1537832 h 2434467"/>
              <a:gd name="connsiteX61" fmla="*/ 3460775 w 4719350"/>
              <a:gd name="connsiteY61" fmla="*/ 1715632 h 2434467"/>
              <a:gd name="connsiteX62" fmla="*/ 3543325 w 4719350"/>
              <a:gd name="connsiteY62" fmla="*/ 1709282 h 2434467"/>
              <a:gd name="connsiteX63" fmla="*/ 3493899 w 4719350"/>
              <a:gd name="connsiteY63" fmla="*/ 1954776 h 2434467"/>
              <a:gd name="connsiteX64" fmla="*/ 3321075 w 4719350"/>
              <a:gd name="connsiteY64" fmla="*/ 2090282 h 2434467"/>
              <a:gd name="connsiteX65" fmla="*/ 3606825 w 4719350"/>
              <a:gd name="connsiteY65" fmla="*/ 2033132 h 2434467"/>
              <a:gd name="connsiteX66" fmla="*/ 3663976 w 4719350"/>
              <a:gd name="connsiteY66" fmla="*/ 2141083 h 2434467"/>
              <a:gd name="connsiteX67" fmla="*/ 3562376 w 4719350"/>
              <a:gd name="connsiteY67" fmla="*/ 2337932 h 2434467"/>
              <a:gd name="connsiteX68" fmla="*/ 3524781 w 4719350"/>
              <a:gd name="connsiteY68" fmla="*/ 2428425 h 2434467"/>
              <a:gd name="connsiteX69" fmla="*/ 3670325 w 4719350"/>
              <a:gd name="connsiteY69" fmla="*/ 2395082 h 2434467"/>
              <a:gd name="connsiteX70" fmla="*/ 3740176 w 4719350"/>
              <a:gd name="connsiteY70" fmla="*/ 2268081 h 2434467"/>
              <a:gd name="connsiteX71" fmla="*/ 3911625 w 4719350"/>
              <a:gd name="connsiteY71" fmla="*/ 2433182 h 2434467"/>
              <a:gd name="connsiteX72" fmla="*/ 3867176 w 4719350"/>
              <a:gd name="connsiteY72" fmla="*/ 2160131 h 2434467"/>
              <a:gd name="connsiteX73" fmla="*/ 4057676 w 4719350"/>
              <a:gd name="connsiteY73" fmla="*/ 2179181 h 2434467"/>
              <a:gd name="connsiteX74" fmla="*/ 3981476 w 4719350"/>
              <a:gd name="connsiteY74" fmla="*/ 2020433 h 2434467"/>
              <a:gd name="connsiteX75" fmla="*/ 3898514 w 4719350"/>
              <a:gd name="connsiteY75" fmla="*/ 1995911 h 2434467"/>
              <a:gd name="connsiteX76" fmla="*/ 3905276 w 4719350"/>
              <a:gd name="connsiteY76" fmla="*/ 1925181 h 2434467"/>
              <a:gd name="connsiteX77" fmla="*/ 3879876 w 4719350"/>
              <a:gd name="connsiteY77" fmla="*/ 1906131 h 2434467"/>
              <a:gd name="connsiteX78" fmla="*/ 3905276 w 4719350"/>
              <a:gd name="connsiteY78" fmla="*/ 1817232 h 2434467"/>
              <a:gd name="connsiteX79" fmla="*/ 3854064 w 4719350"/>
              <a:gd name="connsiteY79" fmla="*/ 1735561 h 2434467"/>
              <a:gd name="connsiteX80" fmla="*/ 3771926 w 4719350"/>
              <a:gd name="connsiteY80" fmla="*/ 1721982 h 2434467"/>
              <a:gd name="connsiteX81" fmla="*/ 3949726 w 4719350"/>
              <a:gd name="connsiteY81" fmla="*/ 1626732 h 2434467"/>
              <a:gd name="connsiteX82" fmla="*/ 3740681 w 4719350"/>
              <a:gd name="connsiteY82" fmla="*/ 1526725 h 2434467"/>
              <a:gd name="connsiteX83" fmla="*/ 3765576 w 4719350"/>
              <a:gd name="connsiteY83" fmla="*/ 1467983 h 2434467"/>
              <a:gd name="connsiteX84" fmla="*/ 3695725 w 4719350"/>
              <a:gd name="connsiteY84" fmla="*/ 1379082 h 2434467"/>
              <a:gd name="connsiteX85" fmla="*/ 3886225 w 4719350"/>
              <a:gd name="connsiteY85" fmla="*/ 1264782 h 2434467"/>
              <a:gd name="connsiteX86" fmla="*/ 3886225 w 4719350"/>
              <a:gd name="connsiteY86" fmla="*/ 1099682 h 2434467"/>
              <a:gd name="connsiteX87" fmla="*/ 4064025 w 4719350"/>
              <a:gd name="connsiteY87" fmla="*/ 1264782 h 2434467"/>
              <a:gd name="connsiteX88" fmla="*/ 4140225 w 4719350"/>
              <a:gd name="connsiteY88" fmla="*/ 1029832 h 2434467"/>
              <a:gd name="connsiteX89" fmla="*/ 4241825 w 4719350"/>
              <a:gd name="connsiteY89" fmla="*/ 1144132 h 2434467"/>
              <a:gd name="connsiteX90" fmla="*/ 4235475 w 4719350"/>
              <a:gd name="connsiteY90" fmla="*/ 1296532 h 2434467"/>
              <a:gd name="connsiteX91" fmla="*/ 4375175 w 4719350"/>
              <a:gd name="connsiteY91" fmla="*/ 1239382 h 2434467"/>
              <a:gd name="connsiteX92" fmla="*/ 4382899 w 4719350"/>
              <a:gd name="connsiteY92" fmla="*/ 1332476 h 2434467"/>
              <a:gd name="connsiteX93" fmla="*/ 4313049 w 4719350"/>
              <a:gd name="connsiteY93" fmla="*/ 1472176 h 2434467"/>
              <a:gd name="connsiteX94" fmla="*/ 4235475 w 4719350"/>
              <a:gd name="connsiteY94" fmla="*/ 1518782 h 2434467"/>
              <a:gd name="connsiteX95" fmla="*/ 4432831 w 4719350"/>
              <a:gd name="connsiteY95" fmla="*/ 1501325 h 2434467"/>
              <a:gd name="connsiteX96" fmla="*/ 4578375 w 4719350"/>
              <a:gd name="connsiteY96" fmla="*/ 1455282 h 2434467"/>
              <a:gd name="connsiteX97" fmla="*/ 4636031 w 4719350"/>
              <a:gd name="connsiteY97" fmla="*/ 1380675 h 2434467"/>
              <a:gd name="connsiteX98" fmla="*/ 4718582 w 4719350"/>
              <a:gd name="connsiteY98" fmla="*/ 1253675 h 2434467"/>
              <a:gd name="connsiteX99" fmla="*/ 4654575 w 4719350"/>
              <a:gd name="connsiteY99" fmla="*/ 1112382 h 2434467"/>
              <a:gd name="connsiteX100" fmla="*/ 4660925 w 4719350"/>
              <a:gd name="connsiteY100" fmla="*/ 617082 h 2434467"/>
              <a:gd name="connsiteX101" fmla="*/ 4578375 w 4719350"/>
              <a:gd name="connsiteY101" fmla="*/ 432932 h 2434467"/>
              <a:gd name="connsiteX102" fmla="*/ 4489475 w 4719350"/>
              <a:gd name="connsiteY102" fmla="*/ 610732 h 2434467"/>
              <a:gd name="connsiteX103" fmla="*/ 4337075 w 4719350"/>
              <a:gd name="connsiteY103" fmla="*/ 578982 h 2434467"/>
              <a:gd name="connsiteX104" fmla="*/ 4408299 w 4719350"/>
              <a:gd name="connsiteY104" fmla="*/ 456176 h 2434467"/>
              <a:gd name="connsiteX105" fmla="*/ 4400575 w 4719350"/>
              <a:gd name="connsiteY105" fmla="*/ 331332 h 2434467"/>
              <a:gd name="connsiteX106" fmla="*/ 4260875 w 4719350"/>
              <a:gd name="connsiteY106" fmla="*/ 439282 h 2434467"/>
              <a:gd name="connsiteX107" fmla="*/ 4146575 w 4719350"/>
              <a:gd name="connsiteY107" fmla="*/ 591682 h 2434467"/>
              <a:gd name="connsiteX108" fmla="*/ 4159275 w 4719350"/>
              <a:gd name="connsiteY108" fmla="*/ 509132 h 2434467"/>
              <a:gd name="connsiteX109" fmla="*/ 4146575 w 4719350"/>
              <a:gd name="connsiteY109" fmla="*/ 394832 h 2434467"/>
              <a:gd name="connsiteX110" fmla="*/ 4127525 w 4719350"/>
              <a:gd name="connsiteY110" fmla="*/ 331332 h 2434467"/>
              <a:gd name="connsiteX111" fmla="*/ 4032275 w 4719350"/>
              <a:gd name="connsiteY111" fmla="*/ 426582 h 2434467"/>
              <a:gd name="connsiteX112" fmla="*/ 3886225 w 4719350"/>
              <a:gd name="connsiteY112" fmla="*/ 267832 h 2434467"/>
              <a:gd name="connsiteX113" fmla="*/ 3937025 w 4719350"/>
              <a:gd name="connsiteY113" fmla="*/ 458332 h 2434467"/>
              <a:gd name="connsiteX114" fmla="*/ 3924325 w 4719350"/>
              <a:gd name="connsiteY114" fmla="*/ 585332 h 2434467"/>
              <a:gd name="connsiteX115" fmla="*/ 3886225 w 4719350"/>
              <a:gd name="connsiteY115" fmla="*/ 648832 h 2434467"/>
              <a:gd name="connsiteX116" fmla="*/ 3797325 w 4719350"/>
              <a:gd name="connsiteY116" fmla="*/ 610732 h 2434467"/>
              <a:gd name="connsiteX117" fmla="*/ 3790975 w 4719350"/>
              <a:gd name="connsiteY117" fmla="*/ 502782 h 2434467"/>
              <a:gd name="connsiteX118" fmla="*/ 3714775 w 4719350"/>
              <a:gd name="connsiteY118" fmla="*/ 451982 h 2434467"/>
              <a:gd name="connsiteX119" fmla="*/ 3657625 w 4719350"/>
              <a:gd name="connsiteY119" fmla="*/ 483732 h 2434467"/>
              <a:gd name="connsiteX120" fmla="*/ 3708425 w 4719350"/>
              <a:gd name="connsiteY120" fmla="*/ 572632 h 2434467"/>
              <a:gd name="connsiteX121" fmla="*/ 3689375 w 4719350"/>
              <a:gd name="connsiteY121" fmla="*/ 585332 h 2434467"/>
              <a:gd name="connsiteX122" fmla="*/ 3625875 w 4719350"/>
              <a:gd name="connsiteY122" fmla="*/ 566282 h 2434467"/>
              <a:gd name="connsiteX123" fmla="*/ 3594125 w 4719350"/>
              <a:gd name="connsiteY123" fmla="*/ 471032 h 2434467"/>
              <a:gd name="connsiteX124" fmla="*/ 3670325 w 4719350"/>
              <a:gd name="connsiteY124" fmla="*/ 337682 h 2434467"/>
              <a:gd name="connsiteX125" fmla="*/ 3524275 w 4719350"/>
              <a:gd name="connsiteY125" fmla="*/ 331332 h 2434467"/>
              <a:gd name="connsiteX126" fmla="*/ 3644925 w 4719350"/>
              <a:gd name="connsiteY126" fmla="*/ 255132 h 2434467"/>
              <a:gd name="connsiteX127" fmla="*/ 3689375 w 4719350"/>
              <a:gd name="connsiteY127" fmla="*/ 134482 h 2434467"/>
              <a:gd name="connsiteX128" fmla="*/ 3651782 w 4719350"/>
              <a:gd name="connsiteY128" fmla="*/ 47175 h 2434467"/>
              <a:gd name="connsiteX129" fmla="*/ 3556025 w 4719350"/>
              <a:gd name="connsiteY129" fmla="*/ 109082 h 2434467"/>
              <a:gd name="connsiteX130" fmla="*/ 3479825 w 4719350"/>
              <a:gd name="connsiteY130" fmla="*/ 197982 h 2434467"/>
              <a:gd name="connsiteX131" fmla="*/ 3454425 w 4719350"/>
              <a:gd name="connsiteY131" fmla="*/ 153532 h 2434467"/>
              <a:gd name="connsiteX132" fmla="*/ 3378225 w 4719350"/>
              <a:gd name="connsiteY132" fmla="*/ 153532 h 2434467"/>
              <a:gd name="connsiteX133" fmla="*/ 3378225 w 4719350"/>
              <a:gd name="connsiteY133" fmla="*/ 223382 h 2434467"/>
              <a:gd name="connsiteX134" fmla="*/ 3289325 w 4719350"/>
              <a:gd name="connsiteY134" fmla="*/ 96382 h 2434467"/>
              <a:gd name="connsiteX135" fmla="*/ 3181375 w 4719350"/>
              <a:gd name="connsiteY135" fmla="*/ 45582 h 2434467"/>
              <a:gd name="connsiteX136" fmla="*/ 3207282 w 4719350"/>
              <a:gd name="connsiteY136" fmla="*/ 180525 h 2434467"/>
              <a:gd name="connsiteX137" fmla="*/ 3282975 w 4719350"/>
              <a:gd name="connsiteY137" fmla="*/ 286882 h 2434467"/>
              <a:gd name="connsiteX138" fmla="*/ 3143275 w 4719350"/>
              <a:gd name="connsiteY138" fmla="*/ 236082 h 2434467"/>
              <a:gd name="connsiteX139" fmla="*/ 3073425 w 4719350"/>
              <a:gd name="connsiteY139" fmla="*/ 242432 h 2434467"/>
              <a:gd name="connsiteX140" fmla="*/ 3009925 w 4719350"/>
              <a:gd name="connsiteY140" fmla="*/ 312282 h 2434467"/>
              <a:gd name="connsiteX141" fmla="*/ 2762275 w 4719350"/>
              <a:gd name="connsiteY141" fmla="*/ 331332 h 2434467"/>
              <a:gd name="connsiteX142" fmla="*/ 2813075 w 4719350"/>
              <a:gd name="connsiteY142" fmla="*/ 236082 h 2434467"/>
              <a:gd name="connsiteX143" fmla="*/ 2635275 w 4719350"/>
              <a:gd name="connsiteY143" fmla="*/ 229732 h 2434467"/>
              <a:gd name="connsiteX144" fmla="*/ 2451125 w 4719350"/>
              <a:gd name="connsiteY144" fmla="*/ 255132 h 2434467"/>
              <a:gd name="connsiteX145" fmla="*/ 2489225 w 4719350"/>
              <a:gd name="connsiteY145" fmla="*/ 159882 h 2434467"/>
              <a:gd name="connsiteX146" fmla="*/ 2317775 w 4719350"/>
              <a:gd name="connsiteY146" fmla="*/ 70982 h 2434467"/>
              <a:gd name="connsiteX147" fmla="*/ 2114575 w 4719350"/>
              <a:gd name="connsiteY147" fmla="*/ 1132 h 2434467"/>
              <a:gd name="connsiteX148" fmla="*/ 1517675 w 4719350"/>
              <a:gd name="connsiteY148" fmla="*/ 128132 h 2434467"/>
              <a:gd name="connsiteX149" fmla="*/ 1816125 w 4719350"/>
              <a:gd name="connsiteY149" fmla="*/ 178932 h 2434467"/>
              <a:gd name="connsiteX150" fmla="*/ 2133625 w 4719350"/>
              <a:gd name="connsiteY150" fmla="*/ 128132 h 2434467"/>
              <a:gd name="connsiteX151" fmla="*/ 2286025 w 4719350"/>
              <a:gd name="connsiteY151" fmla="*/ 197982 h 2434467"/>
              <a:gd name="connsiteX152" fmla="*/ 2286025 w 4719350"/>
              <a:gd name="connsiteY152" fmla="*/ 305932 h 2434467"/>
              <a:gd name="connsiteX153" fmla="*/ 2222525 w 4719350"/>
              <a:gd name="connsiteY153" fmla="*/ 305932 h 2434467"/>
              <a:gd name="connsiteX154" fmla="*/ 2139975 w 4719350"/>
              <a:gd name="connsiteY154" fmla="*/ 420232 h 2434467"/>
              <a:gd name="connsiteX155" fmla="*/ 2216175 w 4719350"/>
              <a:gd name="connsiteY155" fmla="*/ 420232 h 2434467"/>
              <a:gd name="connsiteX156" fmla="*/ 2362225 w 4719350"/>
              <a:gd name="connsiteY156" fmla="*/ 318632 h 2434467"/>
              <a:gd name="connsiteX157" fmla="*/ 2387625 w 4719350"/>
              <a:gd name="connsiteY157" fmla="*/ 502782 h 2434467"/>
              <a:gd name="connsiteX158" fmla="*/ 2432075 w 4719350"/>
              <a:gd name="connsiteY158" fmla="*/ 426582 h 2434467"/>
              <a:gd name="connsiteX159" fmla="*/ 2457475 w 4719350"/>
              <a:gd name="connsiteY159" fmla="*/ 363082 h 2434467"/>
              <a:gd name="connsiteX160" fmla="*/ 2622575 w 4719350"/>
              <a:gd name="connsiteY160" fmla="*/ 451982 h 2434467"/>
              <a:gd name="connsiteX161" fmla="*/ 2578125 w 4719350"/>
              <a:gd name="connsiteY161" fmla="*/ 566282 h 2434467"/>
              <a:gd name="connsiteX162" fmla="*/ 2679725 w 4719350"/>
              <a:gd name="connsiteY162" fmla="*/ 528182 h 2434467"/>
              <a:gd name="connsiteX163" fmla="*/ 2819425 w 4719350"/>
              <a:gd name="connsiteY163" fmla="*/ 528182 h 2434467"/>
              <a:gd name="connsiteX164" fmla="*/ 2705125 w 4719350"/>
              <a:gd name="connsiteY164" fmla="*/ 648832 h 2434467"/>
              <a:gd name="connsiteX165" fmla="*/ 2660675 w 4719350"/>
              <a:gd name="connsiteY165" fmla="*/ 718682 h 2434467"/>
              <a:gd name="connsiteX166" fmla="*/ 2781325 w 4719350"/>
              <a:gd name="connsiteY166" fmla="*/ 725032 h 2434467"/>
              <a:gd name="connsiteX167" fmla="*/ 2832125 w 4719350"/>
              <a:gd name="connsiteY167" fmla="*/ 693282 h 2434467"/>
              <a:gd name="connsiteX168" fmla="*/ 2901975 w 4719350"/>
              <a:gd name="connsiteY168" fmla="*/ 642482 h 2434467"/>
              <a:gd name="connsiteX169" fmla="*/ 2997225 w 4719350"/>
              <a:gd name="connsiteY169" fmla="*/ 661532 h 2434467"/>
              <a:gd name="connsiteX170" fmla="*/ 3028975 w 4719350"/>
              <a:gd name="connsiteY170" fmla="*/ 623432 h 2434467"/>
              <a:gd name="connsiteX171" fmla="*/ 3136925 w 4719350"/>
              <a:gd name="connsiteY171" fmla="*/ 655182 h 2434467"/>
              <a:gd name="connsiteX172" fmla="*/ 3117875 w 4719350"/>
              <a:gd name="connsiteY172" fmla="*/ 788532 h 2434467"/>
              <a:gd name="connsiteX173" fmla="*/ 3194075 w 4719350"/>
              <a:gd name="connsiteY173" fmla="*/ 686932 h 2434467"/>
              <a:gd name="connsiteX174" fmla="*/ 3251225 w 4719350"/>
              <a:gd name="connsiteY174" fmla="*/ 610732 h 2434467"/>
              <a:gd name="connsiteX175" fmla="*/ 3517925 w 4719350"/>
              <a:gd name="connsiteY175" fmla="*/ 807582 h 2434467"/>
              <a:gd name="connsiteX176" fmla="*/ 3346475 w 4719350"/>
              <a:gd name="connsiteY176" fmla="*/ 966332 h 2434467"/>
              <a:gd name="connsiteX177" fmla="*/ 3327425 w 4719350"/>
              <a:gd name="connsiteY177" fmla="*/ 1029832 h 2434467"/>
              <a:gd name="connsiteX178" fmla="*/ 3003575 w 4719350"/>
              <a:gd name="connsiteY178" fmla="*/ 1036182 h 2434467"/>
              <a:gd name="connsiteX179" fmla="*/ 2997225 w 4719350"/>
              <a:gd name="connsiteY179" fmla="*/ 947282 h 2434467"/>
              <a:gd name="connsiteX180" fmla="*/ 2921025 w 4719350"/>
              <a:gd name="connsiteY180" fmla="*/ 883782 h 2434467"/>
              <a:gd name="connsiteX181" fmla="*/ 2952775 w 4719350"/>
              <a:gd name="connsiteY181" fmla="*/ 1023482 h 2434467"/>
              <a:gd name="connsiteX182" fmla="*/ 2952775 w 4719350"/>
              <a:gd name="connsiteY182" fmla="*/ 1055232 h 2434467"/>
              <a:gd name="connsiteX183" fmla="*/ 2927375 w 4719350"/>
              <a:gd name="connsiteY183" fmla="*/ 1175882 h 2434467"/>
              <a:gd name="connsiteX184" fmla="*/ 2762275 w 4719350"/>
              <a:gd name="connsiteY184" fmla="*/ 1017132 h 2434467"/>
              <a:gd name="connsiteX185" fmla="*/ 2768625 w 4719350"/>
              <a:gd name="connsiteY185" fmla="*/ 1086982 h 2434467"/>
              <a:gd name="connsiteX186" fmla="*/ 2755925 w 4719350"/>
              <a:gd name="connsiteY186" fmla="*/ 1175882 h 2434467"/>
              <a:gd name="connsiteX187" fmla="*/ 2527325 w 4719350"/>
              <a:gd name="connsiteY187" fmla="*/ 1207632 h 2434467"/>
              <a:gd name="connsiteX188" fmla="*/ 2336825 w 4719350"/>
              <a:gd name="connsiteY188" fmla="*/ 1283832 h 2434467"/>
              <a:gd name="connsiteX189" fmla="*/ 2419375 w 4719350"/>
              <a:gd name="connsiteY189" fmla="*/ 947282 h 2434467"/>
              <a:gd name="connsiteX190" fmla="*/ 2317775 w 4719350"/>
              <a:gd name="connsiteY190" fmla="*/ 1061582 h 2434467"/>
              <a:gd name="connsiteX191" fmla="*/ 2178075 w 4719350"/>
              <a:gd name="connsiteY191" fmla="*/ 998082 h 2434467"/>
              <a:gd name="connsiteX192" fmla="*/ 2286025 w 4719350"/>
              <a:gd name="connsiteY192" fmla="*/ 1106032 h 2434467"/>
              <a:gd name="connsiteX193" fmla="*/ 2241575 w 4719350"/>
              <a:gd name="connsiteY193" fmla="*/ 1201282 h 2434467"/>
              <a:gd name="connsiteX194" fmla="*/ 2159025 w 4719350"/>
              <a:gd name="connsiteY194" fmla="*/ 1201282 h 2434467"/>
              <a:gd name="connsiteX195" fmla="*/ 2146325 w 4719350"/>
              <a:gd name="connsiteY195" fmla="*/ 1258432 h 2434467"/>
              <a:gd name="connsiteX196" fmla="*/ 2051075 w 4719350"/>
              <a:gd name="connsiteY196" fmla="*/ 1252082 h 2434467"/>
              <a:gd name="connsiteX197" fmla="*/ 1974875 w 4719350"/>
              <a:gd name="connsiteY197" fmla="*/ 1112382 h 2434467"/>
              <a:gd name="connsiteX198" fmla="*/ 1930425 w 4719350"/>
              <a:gd name="connsiteY198" fmla="*/ 1074282 h 2434467"/>
              <a:gd name="connsiteX199" fmla="*/ 1905025 w 4719350"/>
              <a:gd name="connsiteY199" fmla="*/ 902832 h 2434467"/>
              <a:gd name="connsiteX200" fmla="*/ 1873275 w 4719350"/>
              <a:gd name="connsiteY200" fmla="*/ 1144132 h 2434467"/>
              <a:gd name="connsiteX201" fmla="*/ 1949475 w 4719350"/>
              <a:gd name="connsiteY201" fmla="*/ 1258432 h 2434467"/>
              <a:gd name="connsiteX202" fmla="*/ 1676425 w 4719350"/>
              <a:gd name="connsiteY202" fmla="*/ 1379082 h 2434467"/>
              <a:gd name="connsiteX203" fmla="*/ 1663725 w 4719350"/>
              <a:gd name="connsiteY203" fmla="*/ 1271132 h 2434467"/>
              <a:gd name="connsiteX204" fmla="*/ 1549425 w 4719350"/>
              <a:gd name="connsiteY204" fmla="*/ 1207632 h 2434467"/>
              <a:gd name="connsiteX205" fmla="*/ 1562125 w 4719350"/>
              <a:gd name="connsiteY205" fmla="*/ 1264782 h 2434467"/>
              <a:gd name="connsiteX206" fmla="*/ 1562125 w 4719350"/>
              <a:gd name="connsiteY206" fmla="*/ 1353682 h 2434467"/>
              <a:gd name="connsiteX207" fmla="*/ 1333525 w 4719350"/>
              <a:gd name="connsiteY207" fmla="*/ 1417182 h 2434467"/>
              <a:gd name="connsiteX208" fmla="*/ 1308125 w 4719350"/>
              <a:gd name="connsiteY208" fmla="*/ 1537832 h 2434467"/>
              <a:gd name="connsiteX209" fmla="*/ 1225575 w 4719350"/>
              <a:gd name="connsiteY209" fmla="*/ 1582282 h 2434467"/>
              <a:gd name="connsiteX210" fmla="*/ 1193825 w 4719350"/>
              <a:gd name="connsiteY210" fmla="*/ 1448932 h 2434467"/>
              <a:gd name="connsiteX211" fmla="*/ 1073175 w 4719350"/>
              <a:gd name="connsiteY211" fmla="*/ 1404482 h 2434467"/>
              <a:gd name="connsiteX212" fmla="*/ 1042799 w 4719350"/>
              <a:gd name="connsiteY212" fmla="*/ 1300726 h 2434467"/>
              <a:gd name="connsiteX213" fmla="*/ 978277 w 4719350"/>
              <a:gd name="connsiteY213" fmla="*/ 1199061 h 2434467"/>
              <a:gd name="connsiteX214" fmla="*/ 883027 w 4719350"/>
              <a:gd name="connsiteY214" fmla="*/ 1033961 h 2434467"/>
              <a:gd name="connsiteX215" fmla="*/ 812825 w 4719350"/>
              <a:gd name="connsiteY215" fmla="*/ 959982 h 2434467"/>
              <a:gd name="connsiteX216" fmla="*/ 750699 w 4719350"/>
              <a:gd name="connsiteY216" fmla="*/ 868926 h 2434467"/>
              <a:gd name="connsiteX217" fmla="*/ 628675 w 4719350"/>
              <a:gd name="connsiteY217" fmla="*/ 737732 h 2434467"/>
              <a:gd name="connsiteX218" fmla="*/ 615975 w 4719350"/>
              <a:gd name="connsiteY218" fmla="*/ 820282 h 2434467"/>
              <a:gd name="connsiteX219" fmla="*/ 488975 w 4719350"/>
              <a:gd name="connsiteY219" fmla="*/ 839332 h 2434467"/>
              <a:gd name="connsiteX220" fmla="*/ 482625 w 4719350"/>
              <a:gd name="connsiteY220" fmla="*/ 750432 h 2434467"/>
              <a:gd name="connsiteX221" fmla="*/ 165125 w 4719350"/>
              <a:gd name="connsiteY221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87768 w 4719350"/>
              <a:gd name="connsiteY14" fmla="*/ 187327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517925 w 4719350"/>
              <a:gd name="connsiteY176" fmla="*/ 807582 h 2434467"/>
              <a:gd name="connsiteX177" fmla="*/ 3346475 w 4719350"/>
              <a:gd name="connsiteY177" fmla="*/ 966332 h 2434467"/>
              <a:gd name="connsiteX178" fmla="*/ 3327425 w 4719350"/>
              <a:gd name="connsiteY178" fmla="*/ 1029832 h 2434467"/>
              <a:gd name="connsiteX179" fmla="*/ 3003575 w 4719350"/>
              <a:gd name="connsiteY179" fmla="*/ 1036182 h 2434467"/>
              <a:gd name="connsiteX180" fmla="*/ 2997225 w 4719350"/>
              <a:gd name="connsiteY180" fmla="*/ 947282 h 2434467"/>
              <a:gd name="connsiteX181" fmla="*/ 2921025 w 4719350"/>
              <a:gd name="connsiteY181" fmla="*/ 883782 h 2434467"/>
              <a:gd name="connsiteX182" fmla="*/ 2952775 w 4719350"/>
              <a:gd name="connsiteY182" fmla="*/ 1023482 h 2434467"/>
              <a:gd name="connsiteX183" fmla="*/ 2952775 w 4719350"/>
              <a:gd name="connsiteY183" fmla="*/ 1055232 h 2434467"/>
              <a:gd name="connsiteX184" fmla="*/ 2927375 w 4719350"/>
              <a:gd name="connsiteY184" fmla="*/ 1175882 h 2434467"/>
              <a:gd name="connsiteX185" fmla="*/ 2762275 w 4719350"/>
              <a:gd name="connsiteY185" fmla="*/ 1017132 h 2434467"/>
              <a:gd name="connsiteX186" fmla="*/ 2768625 w 4719350"/>
              <a:gd name="connsiteY186" fmla="*/ 1086982 h 2434467"/>
              <a:gd name="connsiteX187" fmla="*/ 2755925 w 4719350"/>
              <a:gd name="connsiteY187" fmla="*/ 1175882 h 2434467"/>
              <a:gd name="connsiteX188" fmla="*/ 2527325 w 4719350"/>
              <a:gd name="connsiteY188" fmla="*/ 1207632 h 2434467"/>
              <a:gd name="connsiteX189" fmla="*/ 2336825 w 4719350"/>
              <a:gd name="connsiteY189" fmla="*/ 1283832 h 2434467"/>
              <a:gd name="connsiteX190" fmla="*/ 2419375 w 4719350"/>
              <a:gd name="connsiteY190" fmla="*/ 947282 h 2434467"/>
              <a:gd name="connsiteX191" fmla="*/ 2317775 w 4719350"/>
              <a:gd name="connsiteY191" fmla="*/ 1061582 h 2434467"/>
              <a:gd name="connsiteX192" fmla="*/ 2178075 w 4719350"/>
              <a:gd name="connsiteY192" fmla="*/ 998082 h 2434467"/>
              <a:gd name="connsiteX193" fmla="*/ 2286025 w 4719350"/>
              <a:gd name="connsiteY193" fmla="*/ 1106032 h 2434467"/>
              <a:gd name="connsiteX194" fmla="*/ 2241575 w 4719350"/>
              <a:gd name="connsiteY194" fmla="*/ 1201282 h 2434467"/>
              <a:gd name="connsiteX195" fmla="*/ 2159025 w 4719350"/>
              <a:gd name="connsiteY195" fmla="*/ 1201282 h 2434467"/>
              <a:gd name="connsiteX196" fmla="*/ 2146325 w 4719350"/>
              <a:gd name="connsiteY196" fmla="*/ 1258432 h 2434467"/>
              <a:gd name="connsiteX197" fmla="*/ 2051075 w 4719350"/>
              <a:gd name="connsiteY197" fmla="*/ 1252082 h 2434467"/>
              <a:gd name="connsiteX198" fmla="*/ 1974875 w 4719350"/>
              <a:gd name="connsiteY198" fmla="*/ 1112382 h 2434467"/>
              <a:gd name="connsiteX199" fmla="*/ 1930425 w 4719350"/>
              <a:gd name="connsiteY199" fmla="*/ 1074282 h 2434467"/>
              <a:gd name="connsiteX200" fmla="*/ 1905025 w 4719350"/>
              <a:gd name="connsiteY200" fmla="*/ 902832 h 2434467"/>
              <a:gd name="connsiteX201" fmla="*/ 1873275 w 4719350"/>
              <a:gd name="connsiteY201" fmla="*/ 1144132 h 2434467"/>
              <a:gd name="connsiteX202" fmla="*/ 1949475 w 4719350"/>
              <a:gd name="connsiteY202" fmla="*/ 1258432 h 2434467"/>
              <a:gd name="connsiteX203" fmla="*/ 1676425 w 4719350"/>
              <a:gd name="connsiteY203" fmla="*/ 1379082 h 2434467"/>
              <a:gd name="connsiteX204" fmla="*/ 1663725 w 4719350"/>
              <a:gd name="connsiteY204" fmla="*/ 1271132 h 2434467"/>
              <a:gd name="connsiteX205" fmla="*/ 1549425 w 4719350"/>
              <a:gd name="connsiteY205" fmla="*/ 1207632 h 2434467"/>
              <a:gd name="connsiteX206" fmla="*/ 1562125 w 4719350"/>
              <a:gd name="connsiteY206" fmla="*/ 1264782 h 2434467"/>
              <a:gd name="connsiteX207" fmla="*/ 1562125 w 4719350"/>
              <a:gd name="connsiteY207" fmla="*/ 1353682 h 2434467"/>
              <a:gd name="connsiteX208" fmla="*/ 1333525 w 4719350"/>
              <a:gd name="connsiteY208" fmla="*/ 1417182 h 2434467"/>
              <a:gd name="connsiteX209" fmla="*/ 1308125 w 4719350"/>
              <a:gd name="connsiteY209" fmla="*/ 1537832 h 2434467"/>
              <a:gd name="connsiteX210" fmla="*/ 1225575 w 4719350"/>
              <a:gd name="connsiteY210" fmla="*/ 1582282 h 2434467"/>
              <a:gd name="connsiteX211" fmla="*/ 1193825 w 4719350"/>
              <a:gd name="connsiteY211" fmla="*/ 1448932 h 2434467"/>
              <a:gd name="connsiteX212" fmla="*/ 1073175 w 4719350"/>
              <a:gd name="connsiteY212" fmla="*/ 1404482 h 2434467"/>
              <a:gd name="connsiteX213" fmla="*/ 1042799 w 4719350"/>
              <a:gd name="connsiteY213" fmla="*/ 1300726 h 2434467"/>
              <a:gd name="connsiteX214" fmla="*/ 978277 w 4719350"/>
              <a:gd name="connsiteY214" fmla="*/ 1199061 h 2434467"/>
              <a:gd name="connsiteX215" fmla="*/ 883027 w 4719350"/>
              <a:gd name="connsiteY215" fmla="*/ 1033961 h 2434467"/>
              <a:gd name="connsiteX216" fmla="*/ 812825 w 4719350"/>
              <a:gd name="connsiteY216" fmla="*/ 959982 h 2434467"/>
              <a:gd name="connsiteX217" fmla="*/ 750699 w 4719350"/>
              <a:gd name="connsiteY217" fmla="*/ 868926 h 2434467"/>
              <a:gd name="connsiteX218" fmla="*/ 628675 w 4719350"/>
              <a:gd name="connsiteY218" fmla="*/ 737732 h 2434467"/>
              <a:gd name="connsiteX219" fmla="*/ 615975 w 4719350"/>
              <a:gd name="connsiteY219" fmla="*/ 820282 h 2434467"/>
              <a:gd name="connsiteX220" fmla="*/ 488975 w 4719350"/>
              <a:gd name="connsiteY220" fmla="*/ 839332 h 2434467"/>
              <a:gd name="connsiteX221" fmla="*/ 482625 w 4719350"/>
              <a:gd name="connsiteY221" fmla="*/ 750432 h 2434467"/>
              <a:gd name="connsiteX222" fmla="*/ 165125 w 4719350"/>
              <a:gd name="connsiteY222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517925 w 4719350"/>
              <a:gd name="connsiteY176" fmla="*/ 807582 h 2434467"/>
              <a:gd name="connsiteX177" fmla="*/ 3346475 w 4719350"/>
              <a:gd name="connsiteY177" fmla="*/ 966332 h 2434467"/>
              <a:gd name="connsiteX178" fmla="*/ 3327425 w 4719350"/>
              <a:gd name="connsiteY178" fmla="*/ 1029832 h 2434467"/>
              <a:gd name="connsiteX179" fmla="*/ 3003575 w 4719350"/>
              <a:gd name="connsiteY179" fmla="*/ 1036182 h 2434467"/>
              <a:gd name="connsiteX180" fmla="*/ 2997225 w 4719350"/>
              <a:gd name="connsiteY180" fmla="*/ 947282 h 2434467"/>
              <a:gd name="connsiteX181" fmla="*/ 2921025 w 4719350"/>
              <a:gd name="connsiteY181" fmla="*/ 883782 h 2434467"/>
              <a:gd name="connsiteX182" fmla="*/ 2952775 w 4719350"/>
              <a:gd name="connsiteY182" fmla="*/ 1023482 h 2434467"/>
              <a:gd name="connsiteX183" fmla="*/ 2952775 w 4719350"/>
              <a:gd name="connsiteY183" fmla="*/ 1055232 h 2434467"/>
              <a:gd name="connsiteX184" fmla="*/ 2927375 w 4719350"/>
              <a:gd name="connsiteY184" fmla="*/ 1175882 h 2434467"/>
              <a:gd name="connsiteX185" fmla="*/ 2762275 w 4719350"/>
              <a:gd name="connsiteY185" fmla="*/ 1017132 h 2434467"/>
              <a:gd name="connsiteX186" fmla="*/ 2768625 w 4719350"/>
              <a:gd name="connsiteY186" fmla="*/ 1086982 h 2434467"/>
              <a:gd name="connsiteX187" fmla="*/ 2755925 w 4719350"/>
              <a:gd name="connsiteY187" fmla="*/ 1175882 h 2434467"/>
              <a:gd name="connsiteX188" fmla="*/ 2527325 w 4719350"/>
              <a:gd name="connsiteY188" fmla="*/ 1207632 h 2434467"/>
              <a:gd name="connsiteX189" fmla="*/ 2336825 w 4719350"/>
              <a:gd name="connsiteY189" fmla="*/ 1283832 h 2434467"/>
              <a:gd name="connsiteX190" fmla="*/ 2419375 w 4719350"/>
              <a:gd name="connsiteY190" fmla="*/ 947282 h 2434467"/>
              <a:gd name="connsiteX191" fmla="*/ 2317775 w 4719350"/>
              <a:gd name="connsiteY191" fmla="*/ 1061582 h 2434467"/>
              <a:gd name="connsiteX192" fmla="*/ 2178075 w 4719350"/>
              <a:gd name="connsiteY192" fmla="*/ 998082 h 2434467"/>
              <a:gd name="connsiteX193" fmla="*/ 2286025 w 4719350"/>
              <a:gd name="connsiteY193" fmla="*/ 1106032 h 2434467"/>
              <a:gd name="connsiteX194" fmla="*/ 2241575 w 4719350"/>
              <a:gd name="connsiteY194" fmla="*/ 1201282 h 2434467"/>
              <a:gd name="connsiteX195" fmla="*/ 2159025 w 4719350"/>
              <a:gd name="connsiteY195" fmla="*/ 1201282 h 2434467"/>
              <a:gd name="connsiteX196" fmla="*/ 2146325 w 4719350"/>
              <a:gd name="connsiteY196" fmla="*/ 1258432 h 2434467"/>
              <a:gd name="connsiteX197" fmla="*/ 2051075 w 4719350"/>
              <a:gd name="connsiteY197" fmla="*/ 1252082 h 2434467"/>
              <a:gd name="connsiteX198" fmla="*/ 1974875 w 4719350"/>
              <a:gd name="connsiteY198" fmla="*/ 1112382 h 2434467"/>
              <a:gd name="connsiteX199" fmla="*/ 1930425 w 4719350"/>
              <a:gd name="connsiteY199" fmla="*/ 1074282 h 2434467"/>
              <a:gd name="connsiteX200" fmla="*/ 1905025 w 4719350"/>
              <a:gd name="connsiteY200" fmla="*/ 902832 h 2434467"/>
              <a:gd name="connsiteX201" fmla="*/ 1873275 w 4719350"/>
              <a:gd name="connsiteY201" fmla="*/ 1144132 h 2434467"/>
              <a:gd name="connsiteX202" fmla="*/ 1949475 w 4719350"/>
              <a:gd name="connsiteY202" fmla="*/ 1258432 h 2434467"/>
              <a:gd name="connsiteX203" fmla="*/ 1676425 w 4719350"/>
              <a:gd name="connsiteY203" fmla="*/ 1379082 h 2434467"/>
              <a:gd name="connsiteX204" fmla="*/ 1663725 w 4719350"/>
              <a:gd name="connsiteY204" fmla="*/ 1271132 h 2434467"/>
              <a:gd name="connsiteX205" fmla="*/ 1549425 w 4719350"/>
              <a:gd name="connsiteY205" fmla="*/ 1207632 h 2434467"/>
              <a:gd name="connsiteX206" fmla="*/ 1562125 w 4719350"/>
              <a:gd name="connsiteY206" fmla="*/ 1264782 h 2434467"/>
              <a:gd name="connsiteX207" fmla="*/ 1562125 w 4719350"/>
              <a:gd name="connsiteY207" fmla="*/ 1353682 h 2434467"/>
              <a:gd name="connsiteX208" fmla="*/ 1333525 w 4719350"/>
              <a:gd name="connsiteY208" fmla="*/ 1417182 h 2434467"/>
              <a:gd name="connsiteX209" fmla="*/ 1308125 w 4719350"/>
              <a:gd name="connsiteY209" fmla="*/ 1537832 h 2434467"/>
              <a:gd name="connsiteX210" fmla="*/ 1225575 w 4719350"/>
              <a:gd name="connsiteY210" fmla="*/ 1582282 h 2434467"/>
              <a:gd name="connsiteX211" fmla="*/ 1193825 w 4719350"/>
              <a:gd name="connsiteY211" fmla="*/ 1448932 h 2434467"/>
              <a:gd name="connsiteX212" fmla="*/ 1073175 w 4719350"/>
              <a:gd name="connsiteY212" fmla="*/ 1404482 h 2434467"/>
              <a:gd name="connsiteX213" fmla="*/ 1042799 w 4719350"/>
              <a:gd name="connsiteY213" fmla="*/ 1300726 h 2434467"/>
              <a:gd name="connsiteX214" fmla="*/ 978277 w 4719350"/>
              <a:gd name="connsiteY214" fmla="*/ 1199061 h 2434467"/>
              <a:gd name="connsiteX215" fmla="*/ 883027 w 4719350"/>
              <a:gd name="connsiteY215" fmla="*/ 1033961 h 2434467"/>
              <a:gd name="connsiteX216" fmla="*/ 812825 w 4719350"/>
              <a:gd name="connsiteY216" fmla="*/ 959982 h 2434467"/>
              <a:gd name="connsiteX217" fmla="*/ 750699 w 4719350"/>
              <a:gd name="connsiteY217" fmla="*/ 868926 h 2434467"/>
              <a:gd name="connsiteX218" fmla="*/ 628675 w 4719350"/>
              <a:gd name="connsiteY218" fmla="*/ 737732 h 2434467"/>
              <a:gd name="connsiteX219" fmla="*/ 615975 w 4719350"/>
              <a:gd name="connsiteY219" fmla="*/ 820282 h 2434467"/>
              <a:gd name="connsiteX220" fmla="*/ 488975 w 4719350"/>
              <a:gd name="connsiteY220" fmla="*/ 839332 h 2434467"/>
              <a:gd name="connsiteX221" fmla="*/ 482625 w 4719350"/>
              <a:gd name="connsiteY221" fmla="*/ 750432 h 2434467"/>
              <a:gd name="connsiteX222" fmla="*/ 165125 w 4719350"/>
              <a:gd name="connsiteY222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517925 w 4719350"/>
              <a:gd name="connsiteY176" fmla="*/ 807582 h 2434467"/>
              <a:gd name="connsiteX177" fmla="*/ 3346475 w 4719350"/>
              <a:gd name="connsiteY177" fmla="*/ 966332 h 2434467"/>
              <a:gd name="connsiteX178" fmla="*/ 3327425 w 4719350"/>
              <a:gd name="connsiteY178" fmla="*/ 1029832 h 2434467"/>
              <a:gd name="connsiteX179" fmla="*/ 3003575 w 4719350"/>
              <a:gd name="connsiteY179" fmla="*/ 1036182 h 2434467"/>
              <a:gd name="connsiteX180" fmla="*/ 2997225 w 4719350"/>
              <a:gd name="connsiteY180" fmla="*/ 947282 h 2434467"/>
              <a:gd name="connsiteX181" fmla="*/ 2921025 w 4719350"/>
              <a:gd name="connsiteY181" fmla="*/ 883782 h 2434467"/>
              <a:gd name="connsiteX182" fmla="*/ 2952775 w 4719350"/>
              <a:gd name="connsiteY182" fmla="*/ 1023482 h 2434467"/>
              <a:gd name="connsiteX183" fmla="*/ 2952775 w 4719350"/>
              <a:gd name="connsiteY183" fmla="*/ 1055232 h 2434467"/>
              <a:gd name="connsiteX184" fmla="*/ 2927375 w 4719350"/>
              <a:gd name="connsiteY184" fmla="*/ 1175882 h 2434467"/>
              <a:gd name="connsiteX185" fmla="*/ 2762275 w 4719350"/>
              <a:gd name="connsiteY185" fmla="*/ 1017132 h 2434467"/>
              <a:gd name="connsiteX186" fmla="*/ 2768625 w 4719350"/>
              <a:gd name="connsiteY186" fmla="*/ 1086982 h 2434467"/>
              <a:gd name="connsiteX187" fmla="*/ 2755925 w 4719350"/>
              <a:gd name="connsiteY187" fmla="*/ 1175882 h 2434467"/>
              <a:gd name="connsiteX188" fmla="*/ 2527325 w 4719350"/>
              <a:gd name="connsiteY188" fmla="*/ 1207632 h 2434467"/>
              <a:gd name="connsiteX189" fmla="*/ 2336825 w 4719350"/>
              <a:gd name="connsiteY189" fmla="*/ 1283832 h 2434467"/>
              <a:gd name="connsiteX190" fmla="*/ 2419375 w 4719350"/>
              <a:gd name="connsiteY190" fmla="*/ 947282 h 2434467"/>
              <a:gd name="connsiteX191" fmla="*/ 2317775 w 4719350"/>
              <a:gd name="connsiteY191" fmla="*/ 1061582 h 2434467"/>
              <a:gd name="connsiteX192" fmla="*/ 2178075 w 4719350"/>
              <a:gd name="connsiteY192" fmla="*/ 998082 h 2434467"/>
              <a:gd name="connsiteX193" fmla="*/ 2286025 w 4719350"/>
              <a:gd name="connsiteY193" fmla="*/ 1106032 h 2434467"/>
              <a:gd name="connsiteX194" fmla="*/ 2241575 w 4719350"/>
              <a:gd name="connsiteY194" fmla="*/ 1201282 h 2434467"/>
              <a:gd name="connsiteX195" fmla="*/ 2159025 w 4719350"/>
              <a:gd name="connsiteY195" fmla="*/ 1201282 h 2434467"/>
              <a:gd name="connsiteX196" fmla="*/ 2146325 w 4719350"/>
              <a:gd name="connsiteY196" fmla="*/ 1258432 h 2434467"/>
              <a:gd name="connsiteX197" fmla="*/ 2051075 w 4719350"/>
              <a:gd name="connsiteY197" fmla="*/ 1252082 h 2434467"/>
              <a:gd name="connsiteX198" fmla="*/ 1974875 w 4719350"/>
              <a:gd name="connsiteY198" fmla="*/ 1112382 h 2434467"/>
              <a:gd name="connsiteX199" fmla="*/ 1930425 w 4719350"/>
              <a:gd name="connsiteY199" fmla="*/ 1074282 h 2434467"/>
              <a:gd name="connsiteX200" fmla="*/ 1905025 w 4719350"/>
              <a:gd name="connsiteY200" fmla="*/ 902832 h 2434467"/>
              <a:gd name="connsiteX201" fmla="*/ 1873275 w 4719350"/>
              <a:gd name="connsiteY201" fmla="*/ 1144132 h 2434467"/>
              <a:gd name="connsiteX202" fmla="*/ 1949475 w 4719350"/>
              <a:gd name="connsiteY202" fmla="*/ 1258432 h 2434467"/>
              <a:gd name="connsiteX203" fmla="*/ 1676425 w 4719350"/>
              <a:gd name="connsiteY203" fmla="*/ 1379082 h 2434467"/>
              <a:gd name="connsiteX204" fmla="*/ 1663725 w 4719350"/>
              <a:gd name="connsiteY204" fmla="*/ 1271132 h 2434467"/>
              <a:gd name="connsiteX205" fmla="*/ 1549425 w 4719350"/>
              <a:gd name="connsiteY205" fmla="*/ 1207632 h 2434467"/>
              <a:gd name="connsiteX206" fmla="*/ 1562125 w 4719350"/>
              <a:gd name="connsiteY206" fmla="*/ 1264782 h 2434467"/>
              <a:gd name="connsiteX207" fmla="*/ 1562125 w 4719350"/>
              <a:gd name="connsiteY207" fmla="*/ 1353682 h 2434467"/>
              <a:gd name="connsiteX208" fmla="*/ 1333525 w 4719350"/>
              <a:gd name="connsiteY208" fmla="*/ 1417182 h 2434467"/>
              <a:gd name="connsiteX209" fmla="*/ 1308125 w 4719350"/>
              <a:gd name="connsiteY209" fmla="*/ 1537832 h 2434467"/>
              <a:gd name="connsiteX210" fmla="*/ 1225575 w 4719350"/>
              <a:gd name="connsiteY210" fmla="*/ 1582282 h 2434467"/>
              <a:gd name="connsiteX211" fmla="*/ 1193825 w 4719350"/>
              <a:gd name="connsiteY211" fmla="*/ 1448932 h 2434467"/>
              <a:gd name="connsiteX212" fmla="*/ 1073175 w 4719350"/>
              <a:gd name="connsiteY212" fmla="*/ 1404482 h 2434467"/>
              <a:gd name="connsiteX213" fmla="*/ 1042799 w 4719350"/>
              <a:gd name="connsiteY213" fmla="*/ 1300726 h 2434467"/>
              <a:gd name="connsiteX214" fmla="*/ 902077 w 4719350"/>
              <a:gd name="connsiteY214" fmla="*/ 1230811 h 2434467"/>
              <a:gd name="connsiteX215" fmla="*/ 883027 w 4719350"/>
              <a:gd name="connsiteY215" fmla="*/ 1033961 h 2434467"/>
              <a:gd name="connsiteX216" fmla="*/ 812825 w 4719350"/>
              <a:gd name="connsiteY216" fmla="*/ 959982 h 2434467"/>
              <a:gd name="connsiteX217" fmla="*/ 750699 w 4719350"/>
              <a:gd name="connsiteY217" fmla="*/ 868926 h 2434467"/>
              <a:gd name="connsiteX218" fmla="*/ 628675 w 4719350"/>
              <a:gd name="connsiteY218" fmla="*/ 737732 h 2434467"/>
              <a:gd name="connsiteX219" fmla="*/ 615975 w 4719350"/>
              <a:gd name="connsiteY219" fmla="*/ 820282 h 2434467"/>
              <a:gd name="connsiteX220" fmla="*/ 488975 w 4719350"/>
              <a:gd name="connsiteY220" fmla="*/ 839332 h 2434467"/>
              <a:gd name="connsiteX221" fmla="*/ 482625 w 4719350"/>
              <a:gd name="connsiteY221" fmla="*/ 750432 h 2434467"/>
              <a:gd name="connsiteX222" fmla="*/ 165125 w 4719350"/>
              <a:gd name="connsiteY222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517925 w 4719350"/>
              <a:gd name="connsiteY176" fmla="*/ 807582 h 2434467"/>
              <a:gd name="connsiteX177" fmla="*/ 3346475 w 4719350"/>
              <a:gd name="connsiteY177" fmla="*/ 966332 h 2434467"/>
              <a:gd name="connsiteX178" fmla="*/ 3327425 w 4719350"/>
              <a:gd name="connsiteY178" fmla="*/ 1029832 h 2434467"/>
              <a:gd name="connsiteX179" fmla="*/ 3003575 w 4719350"/>
              <a:gd name="connsiteY179" fmla="*/ 1036182 h 2434467"/>
              <a:gd name="connsiteX180" fmla="*/ 2997225 w 4719350"/>
              <a:gd name="connsiteY180" fmla="*/ 947282 h 2434467"/>
              <a:gd name="connsiteX181" fmla="*/ 2921025 w 4719350"/>
              <a:gd name="connsiteY181" fmla="*/ 883782 h 2434467"/>
              <a:gd name="connsiteX182" fmla="*/ 2952775 w 4719350"/>
              <a:gd name="connsiteY182" fmla="*/ 1023482 h 2434467"/>
              <a:gd name="connsiteX183" fmla="*/ 2952775 w 4719350"/>
              <a:gd name="connsiteY183" fmla="*/ 1055232 h 2434467"/>
              <a:gd name="connsiteX184" fmla="*/ 2927375 w 4719350"/>
              <a:gd name="connsiteY184" fmla="*/ 1175882 h 2434467"/>
              <a:gd name="connsiteX185" fmla="*/ 2762275 w 4719350"/>
              <a:gd name="connsiteY185" fmla="*/ 1017132 h 2434467"/>
              <a:gd name="connsiteX186" fmla="*/ 2768625 w 4719350"/>
              <a:gd name="connsiteY186" fmla="*/ 1086982 h 2434467"/>
              <a:gd name="connsiteX187" fmla="*/ 2755925 w 4719350"/>
              <a:gd name="connsiteY187" fmla="*/ 1175882 h 2434467"/>
              <a:gd name="connsiteX188" fmla="*/ 2527325 w 4719350"/>
              <a:gd name="connsiteY188" fmla="*/ 1207632 h 2434467"/>
              <a:gd name="connsiteX189" fmla="*/ 2336825 w 4719350"/>
              <a:gd name="connsiteY189" fmla="*/ 1283832 h 2434467"/>
              <a:gd name="connsiteX190" fmla="*/ 2419375 w 4719350"/>
              <a:gd name="connsiteY190" fmla="*/ 947282 h 2434467"/>
              <a:gd name="connsiteX191" fmla="*/ 2317775 w 4719350"/>
              <a:gd name="connsiteY191" fmla="*/ 1061582 h 2434467"/>
              <a:gd name="connsiteX192" fmla="*/ 2178075 w 4719350"/>
              <a:gd name="connsiteY192" fmla="*/ 998082 h 2434467"/>
              <a:gd name="connsiteX193" fmla="*/ 2286025 w 4719350"/>
              <a:gd name="connsiteY193" fmla="*/ 1106032 h 2434467"/>
              <a:gd name="connsiteX194" fmla="*/ 2241575 w 4719350"/>
              <a:gd name="connsiteY194" fmla="*/ 1201282 h 2434467"/>
              <a:gd name="connsiteX195" fmla="*/ 2159025 w 4719350"/>
              <a:gd name="connsiteY195" fmla="*/ 1201282 h 2434467"/>
              <a:gd name="connsiteX196" fmla="*/ 2146325 w 4719350"/>
              <a:gd name="connsiteY196" fmla="*/ 1258432 h 2434467"/>
              <a:gd name="connsiteX197" fmla="*/ 2051075 w 4719350"/>
              <a:gd name="connsiteY197" fmla="*/ 1252082 h 2434467"/>
              <a:gd name="connsiteX198" fmla="*/ 1974875 w 4719350"/>
              <a:gd name="connsiteY198" fmla="*/ 1112382 h 2434467"/>
              <a:gd name="connsiteX199" fmla="*/ 1930425 w 4719350"/>
              <a:gd name="connsiteY199" fmla="*/ 1074282 h 2434467"/>
              <a:gd name="connsiteX200" fmla="*/ 1905025 w 4719350"/>
              <a:gd name="connsiteY200" fmla="*/ 902832 h 2434467"/>
              <a:gd name="connsiteX201" fmla="*/ 1873275 w 4719350"/>
              <a:gd name="connsiteY201" fmla="*/ 1144132 h 2434467"/>
              <a:gd name="connsiteX202" fmla="*/ 1949475 w 4719350"/>
              <a:gd name="connsiteY202" fmla="*/ 1258432 h 2434467"/>
              <a:gd name="connsiteX203" fmla="*/ 1676425 w 4719350"/>
              <a:gd name="connsiteY203" fmla="*/ 1379082 h 2434467"/>
              <a:gd name="connsiteX204" fmla="*/ 1663725 w 4719350"/>
              <a:gd name="connsiteY204" fmla="*/ 1271132 h 2434467"/>
              <a:gd name="connsiteX205" fmla="*/ 1549425 w 4719350"/>
              <a:gd name="connsiteY205" fmla="*/ 1207632 h 2434467"/>
              <a:gd name="connsiteX206" fmla="*/ 1562125 w 4719350"/>
              <a:gd name="connsiteY206" fmla="*/ 1264782 h 2434467"/>
              <a:gd name="connsiteX207" fmla="*/ 1562125 w 4719350"/>
              <a:gd name="connsiteY207" fmla="*/ 1353682 h 2434467"/>
              <a:gd name="connsiteX208" fmla="*/ 1333525 w 4719350"/>
              <a:gd name="connsiteY208" fmla="*/ 1417182 h 2434467"/>
              <a:gd name="connsiteX209" fmla="*/ 1308125 w 4719350"/>
              <a:gd name="connsiteY209" fmla="*/ 1537832 h 2434467"/>
              <a:gd name="connsiteX210" fmla="*/ 1225575 w 4719350"/>
              <a:gd name="connsiteY210" fmla="*/ 1582282 h 2434467"/>
              <a:gd name="connsiteX211" fmla="*/ 1193825 w 4719350"/>
              <a:gd name="connsiteY211" fmla="*/ 1448932 h 2434467"/>
              <a:gd name="connsiteX212" fmla="*/ 1073175 w 4719350"/>
              <a:gd name="connsiteY212" fmla="*/ 1404482 h 2434467"/>
              <a:gd name="connsiteX213" fmla="*/ 1042799 w 4719350"/>
              <a:gd name="connsiteY213" fmla="*/ 1300726 h 2434467"/>
              <a:gd name="connsiteX214" fmla="*/ 902077 w 4719350"/>
              <a:gd name="connsiteY214" fmla="*/ 1230811 h 2434467"/>
              <a:gd name="connsiteX215" fmla="*/ 832227 w 4719350"/>
              <a:gd name="connsiteY215" fmla="*/ 1072061 h 2434467"/>
              <a:gd name="connsiteX216" fmla="*/ 812825 w 4719350"/>
              <a:gd name="connsiteY216" fmla="*/ 959982 h 2434467"/>
              <a:gd name="connsiteX217" fmla="*/ 750699 w 4719350"/>
              <a:gd name="connsiteY217" fmla="*/ 868926 h 2434467"/>
              <a:gd name="connsiteX218" fmla="*/ 628675 w 4719350"/>
              <a:gd name="connsiteY218" fmla="*/ 737732 h 2434467"/>
              <a:gd name="connsiteX219" fmla="*/ 615975 w 4719350"/>
              <a:gd name="connsiteY219" fmla="*/ 820282 h 2434467"/>
              <a:gd name="connsiteX220" fmla="*/ 488975 w 4719350"/>
              <a:gd name="connsiteY220" fmla="*/ 839332 h 2434467"/>
              <a:gd name="connsiteX221" fmla="*/ 482625 w 4719350"/>
              <a:gd name="connsiteY221" fmla="*/ 750432 h 2434467"/>
              <a:gd name="connsiteX222" fmla="*/ 165125 w 4719350"/>
              <a:gd name="connsiteY222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517925 w 4719350"/>
              <a:gd name="connsiteY176" fmla="*/ 807582 h 2434467"/>
              <a:gd name="connsiteX177" fmla="*/ 3346475 w 4719350"/>
              <a:gd name="connsiteY177" fmla="*/ 966332 h 2434467"/>
              <a:gd name="connsiteX178" fmla="*/ 3327425 w 4719350"/>
              <a:gd name="connsiteY178" fmla="*/ 1029832 h 2434467"/>
              <a:gd name="connsiteX179" fmla="*/ 3003575 w 4719350"/>
              <a:gd name="connsiteY179" fmla="*/ 1036182 h 2434467"/>
              <a:gd name="connsiteX180" fmla="*/ 2997225 w 4719350"/>
              <a:gd name="connsiteY180" fmla="*/ 947282 h 2434467"/>
              <a:gd name="connsiteX181" fmla="*/ 2921025 w 4719350"/>
              <a:gd name="connsiteY181" fmla="*/ 883782 h 2434467"/>
              <a:gd name="connsiteX182" fmla="*/ 2952775 w 4719350"/>
              <a:gd name="connsiteY182" fmla="*/ 1023482 h 2434467"/>
              <a:gd name="connsiteX183" fmla="*/ 2952775 w 4719350"/>
              <a:gd name="connsiteY183" fmla="*/ 1055232 h 2434467"/>
              <a:gd name="connsiteX184" fmla="*/ 2927375 w 4719350"/>
              <a:gd name="connsiteY184" fmla="*/ 1175882 h 2434467"/>
              <a:gd name="connsiteX185" fmla="*/ 2762275 w 4719350"/>
              <a:gd name="connsiteY185" fmla="*/ 1017132 h 2434467"/>
              <a:gd name="connsiteX186" fmla="*/ 2768625 w 4719350"/>
              <a:gd name="connsiteY186" fmla="*/ 1086982 h 2434467"/>
              <a:gd name="connsiteX187" fmla="*/ 2755925 w 4719350"/>
              <a:gd name="connsiteY187" fmla="*/ 1175882 h 2434467"/>
              <a:gd name="connsiteX188" fmla="*/ 2527325 w 4719350"/>
              <a:gd name="connsiteY188" fmla="*/ 1207632 h 2434467"/>
              <a:gd name="connsiteX189" fmla="*/ 2336825 w 4719350"/>
              <a:gd name="connsiteY189" fmla="*/ 1283832 h 2434467"/>
              <a:gd name="connsiteX190" fmla="*/ 2419375 w 4719350"/>
              <a:gd name="connsiteY190" fmla="*/ 947282 h 2434467"/>
              <a:gd name="connsiteX191" fmla="*/ 2317775 w 4719350"/>
              <a:gd name="connsiteY191" fmla="*/ 1061582 h 2434467"/>
              <a:gd name="connsiteX192" fmla="*/ 2178075 w 4719350"/>
              <a:gd name="connsiteY192" fmla="*/ 998082 h 2434467"/>
              <a:gd name="connsiteX193" fmla="*/ 2286025 w 4719350"/>
              <a:gd name="connsiteY193" fmla="*/ 1106032 h 2434467"/>
              <a:gd name="connsiteX194" fmla="*/ 2241575 w 4719350"/>
              <a:gd name="connsiteY194" fmla="*/ 1201282 h 2434467"/>
              <a:gd name="connsiteX195" fmla="*/ 2159025 w 4719350"/>
              <a:gd name="connsiteY195" fmla="*/ 1201282 h 2434467"/>
              <a:gd name="connsiteX196" fmla="*/ 2146325 w 4719350"/>
              <a:gd name="connsiteY196" fmla="*/ 1258432 h 2434467"/>
              <a:gd name="connsiteX197" fmla="*/ 2051075 w 4719350"/>
              <a:gd name="connsiteY197" fmla="*/ 1252082 h 2434467"/>
              <a:gd name="connsiteX198" fmla="*/ 1974875 w 4719350"/>
              <a:gd name="connsiteY198" fmla="*/ 1112382 h 2434467"/>
              <a:gd name="connsiteX199" fmla="*/ 1930425 w 4719350"/>
              <a:gd name="connsiteY199" fmla="*/ 1074282 h 2434467"/>
              <a:gd name="connsiteX200" fmla="*/ 1905025 w 4719350"/>
              <a:gd name="connsiteY200" fmla="*/ 902832 h 2434467"/>
              <a:gd name="connsiteX201" fmla="*/ 1873275 w 4719350"/>
              <a:gd name="connsiteY201" fmla="*/ 1144132 h 2434467"/>
              <a:gd name="connsiteX202" fmla="*/ 1949475 w 4719350"/>
              <a:gd name="connsiteY202" fmla="*/ 1258432 h 2434467"/>
              <a:gd name="connsiteX203" fmla="*/ 1676425 w 4719350"/>
              <a:gd name="connsiteY203" fmla="*/ 1379082 h 2434467"/>
              <a:gd name="connsiteX204" fmla="*/ 1663725 w 4719350"/>
              <a:gd name="connsiteY204" fmla="*/ 1271132 h 2434467"/>
              <a:gd name="connsiteX205" fmla="*/ 1549425 w 4719350"/>
              <a:gd name="connsiteY205" fmla="*/ 1207632 h 2434467"/>
              <a:gd name="connsiteX206" fmla="*/ 1562125 w 4719350"/>
              <a:gd name="connsiteY206" fmla="*/ 1264782 h 2434467"/>
              <a:gd name="connsiteX207" fmla="*/ 1562125 w 4719350"/>
              <a:gd name="connsiteY207" fmla="*/ 1353682 h 2434467"/>
              <a:gd name="connsiteX208" fmla="*/ 1333525 w 4719350"/>
              <a:gd name="connsiteY208" fmla="*/ 1417182 h 2434467"/>
              <a:gd name="connsiteX209" fmla="*/ 1308125 w 4719350"/>
              <a:gd name="connsiteY209" fmla="*/ 1537832 h 2434467"/>
              <a:gd name="connsiteX210" fmla="*/ 1225575 w 4719350"/>
              <a:gd name="connsiteY210" fmla="*/ 1582282 h 2434467"/>
              <a:gd name="connsiteX211" fmla="*/ 1193825 w 4719350"/>
              <a:gd name="connsiteY211" fmla="*/ 1448932 h 2434467"/>
              <a:gd name="connsiteX212" fmla="*/ 1073175 w 4719350"/>
              <a:gd name="connsiteY212" fmla="*/ 1404482 h 2434467"/>
              <a:gd name="connsiteX213" fmla="*/ 1042799 w 4719350"/>
              <a:gd name="connsiteY213" fmla="*/ 1300726 h 2434467"/>
              <a:gd name="connsiteX214" fmla="*/ 921127 w 4719350"/>
              <a:gd name="connsiteY214" fmla="*/ 1173661 h 2434467"/>
              <a:gd name="connsiteX215" fmla="*/ 832227 w 4719350"/>
              <a:gd name="connsiteY215" fmla="*/ 1072061 h 2434467"/>
              <a:gd name="connsiteX216" fmla="*/ 812825 w 4719350"/>
              <a:gd name="connsiteY216" fmla="*/ 959982 h 2434467"/>
              <a:gd name="connsiteX217" fmla="*/ 750699 w 4719350"/>
              <a:gd name="connsiteY217" fmla="*/ 868926 h 2434467"/>
              <a:gd name="connsiteX218" fmla="*/ 628675 w 4719350"/>
              <a:gd name="connsiteY218" fmla="*/ 737732 h 2434467"/>
              <a:gd name="connsiteX219" fmla="*/ 615975 w 4719350"/>
              <a:gd name="connsiteY219" fmla="*/ 820282 h 2434467"/>
              <a:gd name="connsiteX220" fmla="*/ 488975 w 4719350"/>
              <a:gd name="connsiteY220" fmla="*/ 839332 h 2434467"/>
              <a:gd name="connsiteX221" fmla="*/ 482625 w 4719350"/>
              <a:gd name="connsiteY221" fmla="*/ 750432 h 2434467"/>
              <a:gd name="connsiteX222" fmla="*/ 165125 w 4719350"/>
              <a:gd name="connsiteY222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326218 w 4719350"/>
              <a:gd name="connsiteY176" fmla="*/ 704873 h 2434467"/>
              <a:gd name="connsiteX177" fmla="*/ 3517925 w 4719350"/>
              <a:gd name="connsiteY177" fmla="*/ 807582 h 2434467"/>
              <a:gd name="connsiteX178" fmla="*/ 3346475 w 4719350"/>
              <a:gd name="connsiteY178" fmla="*/ 966332 h 2434467"/>
              <a:gd name="connsiteX179" fmla="*/ 3327425 w 4719350"/>
              <a:gd name="connsiteY179" fmla="*/ 1029832 h 2434467"/>
              <a:gd name="connsiteX180" fmla="*/ 3003575 w 4719350"/>
              <a:gd name="connsiteY180" fmla="*/ 1036182 h 2434467"/>
              <a:gd name="connsiteX181" fmla="*/ 2997225 w 4719350"/>
              <a:gd name="connsiteY181" fmla="*/ 947282 h 2434467"/>
              <a:gd name="connsiteX182" fmla="*/ 2921025 w 4719350"/>
              <a:gd name="connsiteY182" fmla="*/ 883782 h 2434467"/>
              <a:gd name="connsiteX183" fmla="*/ 2952775 w 4719350"/>
              <a:gd name="connsiteY183" fmla="*/ 1023482 h 2434467"/>
              <a:gd name="connsiteX184" fmla="*/ 2952775 w 4719350"/>
              <a:gd name="connsiteY184" fmla="*/ 1055232 h 2434467"/>
              <a:gd name="connsiteX185" fmla="*/ 2927375 w 4719350"/>
              <a:gd name="connsiteY185" fmla="*/ 1175882 h 2434467"/>
              <a:gd name="connsiteX186" fmla="*/ 2762275 w 4719350"/>
              <a:gd name="connsiteY186" fmla="*/ 1017132 h 2434467"/>
              <a:gd name="connsiteX187" fmla="*/ 2768625 w 4719350"/>
              <a:gd name="connsiteY187" fmla="*/ 1086982 h 2434467"/>
              <a:gd name="connsiteX188" fmla="*/ 2755925 w 4719350"/>
              <a:gd name="connsiteY188" fmla="*/ 1175882 h 2434467"/>
              <a:gd name="connsiteX189" fmla="*/ 2527325 w 4719350"/>
              <a:gd name="connsiteY189" fmla="*/ 1207632 h 2434467"/>
              <a:gd name="connsiteX190" fmla="*/ 2336825 w 4719350"/>
              <a:gd name="connsiteY190" fmla="*/ 1283832 h 2434467"/>
              <a:gd name="connsiteX191" fmla="*/ 2419375 w 4719350"/>
              <a:gd name="connsiteY191" fmla="*/ 947282 h 2434467"/>
              <a:gd name="connsiteX192" fmla="*/ 2317775 w 4719350"/>
              <a:gd name="connsiteY192" fmla="*/ 1061582 h 2434467"/>
              <a:gd name="connsiteX193" fmla="*/ 2178075 w 4719350"/>
              <a:gd name="connsiteY193" fmla="*/ 998082 h 2434467"/>
              <a:gd name="connsiteX194" fmla="*/ 2286025 w 4719350"/>
              <a:gd name="connsiteY194" fmla="*/ 1106032 h 2434467"/>
              <a:gd name="connsiteX195" fmla="*/ 2241575 w 4719350"/>
              <a:gd name="connsiteY195" fmla="*/ 1201282 h 2434467"/>
              <a:gd name="connsiteX196" fmla="*/ 2159025 w 4719350"/>
              <a:gd name="connsiteY196" fmla="*/ 1201282 h 2434467"/>
              <a:gd name="connsiteX197" fmla="*/ 2146325 w 4719350"/>
              <a:gd name="connsiteY197" fmla="*/ 1258432 h 2434467"/>
              <a:gd name="connsiteX198" fmla="*/ 2051075 w 4719350"/>
              <a:gd name="connsiteY198" fmla="*/ 1252082 h 2434467"/>
              <a:gd name="connsiteX199" fmla="*/ 1974875 w 4719350"/>
              <a:gd name="connsiteY199" fmla="*/ 1112382 h 2434467"/>
              <a:gd name="connsiteX200" fmla="*/ 1930425 w 4719350"/>
              <a:gd name="connsiteY200" fmla="*/ 1074282 h 2434467"/>
              <a:gd name="connsiteX201" fmla="*/ 1905025 w 4719350"/>
              <a:gd name="connsiteY201" fmla="*/ 902832 h 2434467"/>
              <a:gd name="connsiteX202" fmla="*/ 1873275 w 4719350"/>
              <a:gd name="connsiteY202" fmla="*/ 1144132 h 2434467"/>
              <a:gd name="connsiteX203" fmla="*/ 1949475 w 4719350"/>
              <a:gd name="connsiteY203" fmla="*/ 1258432 h 2434467"/>
              <a:gd name="connsiteX204" fmla="*/ 1676425 w 4719350"/>
              <a:gd name="connsiteY204" fmla="*/ 1379082 h 2434467"/>
              <a:gd name="connsiteX205" fmla="*/ 1663725 w 4719350"/>
              <a:gd name="connsiteY205" fmla="*/ 1271132 h 2434467"/>
              <a:gd name="connsiteX206" fmla="*/ 1549425 w 4719350"/>
              <a:gd name="connsiteY206" fmla="*/ 1207632 h 2434467"/>
              <a:gd name="connsiteX207" fmla="*/ 1562125 w 4719350"/>
              <a:gd name="connsiteY207" fmla="*/ 1264782 h 2434467"/>
              <a:gd name="connsiteX208" fmla="*/ 1562125 w 4719350"/>
              <a:gd name="connsiteY208" fmla="*/ 1353682 h 2434467"/>
              <a:gd name="connsiteX209" fmla="*/ 1333525 w 4719350"/>
              <a:gd name="connsiteY209" fmla="*/ 1417182 h 2434467"/>
              <a:gd name="connsiteX210" fmla="*/ 1308125 w 4719350"/>
              <a:gd name="connsiteY210" fmla="*/ 1537832 h 2434467"/>
              <a:gd name="connsiteX211" fmla="*/ 1225575 w 4719350"/>
              <a:gd name="connsiteY211" fmla="*/ 1582282 h 2434467"/>
              <a:gd name="connsiteX212" fmla="*/ 1193825 w 4719350"/>
              <a:gd name="connsiteY212" fmla="*/ 1448932 h 2434467"/>
              <a:gd name="connsiteX213" fmla="*/ 1073175 w 4719350"/>
              <a:gd name="connsiteY213" fmla="*/ 1404482 h 2434467"/>
              <a:gd name="connsiteX214" fmla="*/ 1042799 w 4719350"/>
              <a:gd name="connsiteY214" fmla="*/ 1300726 h 2434467"/>
              <a:gd name="connsiteX215" fmla="*/ 921127 w 4719350"/>
              <a:gd name="connsiteY215" fmla="*/ 1173661 h 2434467"/>
              <a:gd name="connsiteX216" fmla="*/ 832227 w 4719350"/>
              <a:gd name="connsiteY216" fmla="*/ 1072061 h 2434467"/>
              <a:gd name="connsiteX217" fmla="*/ 812825 w 4719350"/>
              <a:gd name="connsiteY217" fmla="*/ 959982 h 2434467"/>
              <a:gd name="connsiteX218" fmla="*/ 750699 w 4719350"/>
              <a:gd name="connsiteY218" fmla="*/ 868926 h 2434467"/>
              <a:gd name="connsiteX219" fmla="*/ 628675 w 4719350"/>
              <a:gd name="connsiteY219" fmla="*/ 737732 h 2434467"/>
              <a:gd name="connsiteX220" fmla="*/ 615975 w 4719350"/>
              <a:gd name="connsiteY220" fmla="*/ 820282 h 2434467"/>
              <a:gd name="connsiteX221" fmla="*/ 488975 w 4719350"/>
              <a:gd name="connsiteY221" fmla="*/ 839332 h 2434467"/>
              <a:gd name="connsiteX222" fmla="*/ 482625 w 4719350"/>
              <a:gd name="connsiteY222" fmla="*/ 750432 h 2434467"/>
              <a:gd name="connsiteX223" fmla="*/ 165125 w 4719350"/>
              <a:gd name="connsiteY223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578125 w 4719350"/>
              <a:gd name="connsiteY162" fmla="*/ 56628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326218 w 4719350"/>
              <a:gd name="connsiteY176" fmla="*/ 704873 h 2434467"/>
              <a:gd name="connsiteX177" fmla="*/ 3440518 w 4719350"/>
              <a:gd name="connsiteY177" fmla="*/ 755673 h 2434467"/>
              <a:gd name="connsiteX178" fmla="*/ 3517925 w 4719350"/>
              <a:gd name="connsiteY178" fmla="*/ 807582 h 2434467"/>
              <a:gd name="connsiteX179" fmla="*/ 3346475 w 4719350"/>
              <a:gd name="connsiteY179" fmla="*/ 966332 h 2434467"/>
              <a:gd name="connsiteX180" fmla="*/ 3327425 w 4719350"/>
              <a:gd name="connsiteY180" fmla="*/ 1029832 h 2434467"/>
              <a:gd name="connsiteX181" fmla="*/ 3003575 w 4719350"/>
              <a:gd name="connsiteY181" fmla="*/ 1036182 h 2434467"/>
              <a:gd name="connsiteX182" fmla="*/ 2997225 w 4719350"/>
              <a:gd name="connsiteY182" fmla="*/ 947282 h 2434467"/>
              <a:gd name="connsiteX183" fmla="*/ 2921025 w 4719350"/>
              <a:gd name="connsiteY183" fmla="*/ 883782 h 2434467"/>
              <a:gd name="connsiteX184" fmla="*/ 2952775 w 4719350"/>
              <a:gd name="connsiteY184" fmla="*/ 1023482 h 2434467"/>
              <a:gd name="connsiteX185" fmla="*/ 2952775 w 4719350"/>
              <a:gd name="connsiteY185" fmla="*/ 1055232 h 2434467"/>
              <a:gd name="connsiteX186" fmla="*/ 2927375 w 4719350"/>
              <a:gd name="connsiteY186" fmla="*/ 1175882 h 2434467"/>
              <a:gd name="connsiteX187" fmla="*/ 2762275 w 4719350"/>
              <a:gd name="connsiteY187" fmla="*/ 1017132 h 2434467"/>
              <a:gd name="connsiteX188" fmla="*/ 2768625 w 4719350"/>
              <a:gd name="connsiteY188" fmla="*/ 1086982 h 2434467"/>
              <a:gd name="connsiteX189" fmla="*/ 2755925 w 4719350"/>
              <a:gd name="connsiteY189" fmla="*/ 1175882 h 2434467"/>
              <a:gd name="connsiteX190" fmla="*/ 2527325 w 4719350"/>
              <a:gd name="connsiteY190" fmla="*/ 1207632 h 2434467"/>
              <a:gd name="connsiteX191" fmla="*/ 2336825 w 4719350"/>
              <a:gd name="connsiteY191" fmla="*/ 1283832 h 2434467"/>
              <a:gd name="connsiteX192" fmla="*/ 2419375 w 4719350"/>
              <a:gd name="connsiteY192" fmla="*/ 947282 h 2434467"/>
              <a:gd name="connsiteX193" fmla="*/ 2317775 w 4719350"/>
              <a:gd name="connsiteY193" fmla="*/ 1061582 h 2434467"/>
              <a:gd name="connsiteX194" fmla="*/ 2178075 w 4719350"/>
              <a:gd name="connsiteY194" fmla="*/ 998082 h 2434467"/>
              <a:gd name="connsiteX195" fmla="*/ 2286025 w 4719350"/>
              <a:gd name="connsiteY195" fmla="*/ 1106032 h 2434467"/>
              <a:gd name="connsiteX196" fmla="*/ 2241575 w 4719350"/>
              <a:gd name="connsiteY196" fmla="*/ 1201282 h 2434467"/>
              <a:gd name="connsiteX197" fmla="*/ 2159025 w 4719350"/>
              <a:gd name="connsiteY197" fmla="*/ 1201282 h 2434467"/>
              <a:gd name="connsiteX198" fmla="*/ 2146325 w 4719350"/>
              <a:gd name="connsiteY198" fmla="*/ 1258432 h 2434467"/>
              <a:gd name="connsiteX199" fmla="*/ 2051075 w 4719350"/>
              <a:gd name="connsiteY199" fmla="*/ 1252082 h 2434467"/>
              <a:gd name="connsiteX200" fmla="*/ 1974875 w 4719350"/>
              <a:gd name="connsiteY200" fmla="*/ 1112382 h 2434467"/>
              <a:gd name="connsiteX201" fmla="*/ 1930425 w 4719350"/>
              <a:gd name="connsiteY201" fmla="*/ 1074282 h 2434467"/>
              <a:gd name="connsiteX202" fmla="*/ 1905025 w 4719350"/>
              <a:gd name="connsiteY202" fmla="*/ 902832 h 2434467"/>
              <a:gd name="connsiteX203" fmla="*/ 1873275 w 4719350"/>
              <a:gd name="connsiteY203" fmla="*/ 1144132 h 2434467"/>
              <a:gd name="connsiteX204" fmla="*/ 1949475 w 4719350"/>
              <a:gd name="connsiteY204" fmla="*/ 1258432 h 2434467"/>
              <a:gd name="connsiteX205" fmla="*/ 1676425 w 4719350"/>
              <a:gd name="connsiteY205" fmla="*/ 1379082 h 2434467"/>
              <a:gd name="connsiteX206" fmla="*/ 1663725 w 4719350"/>
              <a:gd name="connsiteY206" fmla="*/ 1271132 h 2434467"/>
              <a:gd name="connsiteX207" fmla="*/ 1549425 w 4719350"/>
              <a:gd name="connsiteY207" fmla="*/ 1207632 h 2434467"/>
              <a:gd name="connsiteX208" fmla="*/ 1562125 w 4719350"/>
              <a:gd name="connsiteY208" fmla="*/ 1264782 h 2434467"/>
              <a:gd name="connsiteX209" fmla="*/ 1562125 w 4719350"/>
              <a:gd name="connsiteY209" fmla="*/ 1353682 h 2434467"/>
              <a:gd name="connsiteX210" fmla="*/ 1333525 w 4719350"/>
              <a:gd name="connsiteY210" fmla="*/ 1417182 h 2434467"/>
              <a:gd name="connsiteX211" fmla="*/ 1308125 w 4719350"/>
              <a:gd name="connsiteY211" fmla="*/ 1537832 h 2434467"/>
              <a:gd name="connsiteX212" fmla="*/ 1225575 w 4719350"/>
              <a:gd name="connsiteY212" fmla="*/ 1582282 h 2434467"/>
              <a:gd name="connsiteX213" fmla="*/ 1193825 w 4719350"/>
              <a:gd name="connsiteY213" fmla="*/ 1448932 h 2434467"/>
              <a:gd name="connsiteX214" fmla="*/ 1073175 w 4719350"/>
              <a:gd name="connsiteY214" fmla="*/ 1404482 h 2434467"/>
              <a:gd name="connsiteX215" fmla="*/ 1042799 w 4719350"/>
              <a:gd name="connsiteY215" fmla="*/ 1300726 h 2434467"/>
              <a:gd name="connsiteX216" fmla="*/ 921127 w 4719350"/>
              <a:gd name="connsiteY216" fmla="*/ 1173661 h 2434467"/>
              <a:gd name="connsiteX217" fmla="*/ 832227 w 4719350"/>
              <a:gd name="connsiteY217" fmla="*/ 1072061 h 2434467"/>
              <a:gd name="connsiteX218" fmla="*/ 812825 w 4719350"/>
              <a:gd name="connsiteY218" fmla="*/ 959982 h 2434467"/>
              <a:gd name="connsiteX219" fmla="*/ 750699 w 4719350"/>
              <a:gd name="connsiteY219" fmla="*/ 868926 h 2434467"/>
              <a:gd name="connsiteX220" fmla="*/ 628675 w 4719350"/>
              <a:gd name="connsiteY220" fmla="*/ 737732 h 2434467"/>
              <a:gd name="connsiteX221" fmla="*/ 615975 w 4719350"/>
              <a:gd name="connsiteY221" fmla="*/ 820282 h 2434467"/>
              <a:gd name="connsiteX222" fmla="*/ 488975 w 4719350"/>
              <a:gd name="connsiteY222" fmla="*/ 839332 h 2434467"/>
              <a:gd name="connsiteX223" fmla="*/ 482625 w 4719350"/>
              <a:gd name="connsiteY223" fmla="*/ 750432 h 2434467"/>
              <a:gd name="connsiteX224" fmla="*/ 165125 w 4719350"/>
              <a:gd name="connsiteY224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622575 w 4719350"/>
              <a:gd name="connsiteY161" fmla="*/ 451982 h 2434467"/>
              <a:gd name="connsiteX162" fmla="*/ 2628925 w 4719350"/>
              <a:gd name="connsiteY162" fmla="*/ 610732 h 2434467"/>
              <a:gd name="connsiteX163" fmla="*/ 2679725 w 4719350"/>
              <a:gd name="connsiteY163" fmla="*/ 528182 h 2434467"/>
              <a:gd name="connsiteX164" fmla="*/ 2819425 w 4719350"/>
              <a:gd name="connsiteY164" fmla="*/ 528182 h 2434467"/>
              <a:gd name="connsiteX165" fmla="*/ 2705125 w 4719350"/>
              <a:gd name="connsiteY165" fmla="*/ 648832 h 2434467"/>
              <a:gd name="connsiteX166" fmla="*/ 2660675 w 4719350"/>
              <a:gd name="connsiteY166" fmla="*/ 718682 h 2434467"/>
              <a:gd name="connsiteX167" fmla="*/ 2781325 w 4719350"/>
              <a:gd name="connsiteY167" fmla="*/ 725032 h 2434467"/>
              <a:gd name="connsiteX168" fmla="*/ 2832125 w 4719350"/>
              <a:gd name="connsiteY168" fmla="*/ 693282 h 2434467"/>
              <a:gd name="connsiteX169" fmla="*/ 2901975 w 4719350"/>
              <a:gd name="connsiteY169" fmla="*/ 642482 h 2434467"/>
              <a:gd name="connsiteX170" fmla="*/ 2997225 w 4719350"/>
              <a:gd name="connsiteY170" fmla="*/ 661532 h 2434467"/>
              <a:gd name="connsiteX171" fmla="*/ 3028975 w 4719350"/>
              <a:gd name="connsiteY171" fmla="*/ 623432 h 2434467"/>
              <a:gd name="connsiteX172" fmla="*/ 3136925 w 4719350"/>
              <a:gd name="connsiteY172" fmla="*/ 655182 h 2434467"/>
              <a:gd name="connsiteX173" fmla="*/ 3117875 w 4719350"/>
              <a:gd name="connsiteY173" fmla="*/ 788532 h 2434467"/>
              <a:gd name="connsiteX174" fmla="*/ 3194075 w 4719350"/>
              <a:gd name="connsiteY174" fmla="*/ 686932 h 2434467"/>
              <a:gd name="connsiteX175" fmla="*/ 3251225 w 4719350"/>
              <a:gd name="connsiteY175" fmla="*/ 610732 h 2434467"/>
              <a:gd name="connsiteX176" fmla="*/ 3326218 w 4719350"/>
              <a:gd name="connsiteY176" fmla="*/ 704873 h 2434467"/>
              <a:gd name="connsiteX177" fmla="*/ 3440518 w 4719350"/>
              <a:gd name="connsiteY177" fmla="*/ 755673 h 2434467"/>
              <a:gd name="connsiteX178" fmla="*/ 3517925 w 4719350"/>
              <a:gd name="connsiteY178" fmla="*/ 807582 h 2434467"/>
              <a:gd name="connsiteX179" fmla="*/ 3346475 w 4719350"/>
              <a:gd name="connsiteY179" fmla="*/ 966332 h 2434467"/>
              <a:gd name="connsiteX180" fmla="*/ 3327425 w 4719350"/>
              <a:gd name="connsiteY180" fmla="*/ 1029832 h 2434467"/>
              <a:gd name="connsiteX181" fmla="*/ 3003575 w 4719350"/>
              <a:gd name="connsiteY181" fmla="*/ 1036182 h 2434467"/>
              <a:gd name="connsiteX182" fmla="*/ 2997225 w 4719350"/>
              <a:gd name="connsiteY182" fmla="*/ 947282 h 2434467"/>
              <a:gd name="connsiteX183" fmla="*/ 2921025 w 4719350"/>
              <a:gd name="connsiteY183" fmla="*/ 883782 h 2434467"/>
              <a:gd name="connsiteX184" fmla="*/ 2952775 w 4719350"/>
              <a:gd name="connsiteY184" fmla="*/ 1023482 h 2434467"/>
              <a:gd name="connsiteX185" fmla="*/ 2952775 w 4719350"/>
              <a:gd name="connsiteY185" fmla="*/ 1055232 h 2434467"/>
              <a:gd name="connsiteX186" fmla="*/ 2927375 w 4719350"/>
              <a:gd name="connsiteY186" fmla="*/ 1175882 h 2434467"/>
              <a:gd name="connsiteX187" fmla="*/ 2762275 w 4719350"/>
              <a:gd name="connsiteY187" fmla="*/ 1017132 h 2434467"/>
              <a:gd name="connsiteX188" fmla="*/ 2768625 w 4719350"/>
              <a:gd name="connsiteY188" fmla="*/ 1086982 h 2434467"/>
              <a:gd name="connsiteX189" fmla="*/ 2755925 w 4719350"/>
              <a:gd name="connsiteY189" fmla="*/ 1175882 h 2434467"/>
              <a:gd name="connsiteX190" fmla="*/ 2527325 w 4719350"/>
              <a:gd name="connsiteY190" fmla="*/ 1207632 h 2434467"/>
              <a:gd name="connsiteX191" fmla="*/ 2336825 w 4719350"/>
              <a:gd name="connsiteY191" fmla="*/ 1283832 h 2434467"/>
              <a:gd name="connsiteX192" fmla="*/ 2419375 w 4719350"/>
              <a:gd name="connsiteY192" fmla="*/ 947282 h 2434467"/>
              <a:gd name="connsiteX193" fmla="*/ 2317775 w 4719350"/>
              <a:gd name="connsiteY193" fmla="*/ 1061582 h 2434467"/>
              <a:gd name="connsiteX194" fmla="*/ 2178075 w 4719350"/>
              <a:gd name="connsiteY194" fmla="*/ 998082 h 2434467"/>
              <a:gd name="connsiteX195" fmla="*/ 2286025 w 4719350"/>
              <a:gd name="connsiteY195" fmla="*/ 1106032 h 2434467"/>
              <a:gd name="connsiteX196" fmla="*/ 2241575 w 4719350"/>
              <a:gd name="connsiteY196" fmla="*/ 1201282 h 2434467"/>
              <a:gd name="connsiteX197" fmla="*/ 2159025 w 4719350"/>
              <a:gd name="connsiteY197" fmla="*/ 1201282 h 2434467"/>
              <a:gd name="connsiteX198" fmla="*/ 2146325 w 4719350"/>
              <a:gd name="connsiteY198" fmla="*/ 1258432 h 2434467"/>
              <a:gd name="connsiteX199" fmla="*/ 2051075 w 4719350"/>
              <a:gd name="connsiteY199" fmla="*/ 1252082 h 2434467"/>
              <a:gd name="connsiteX200" fmla="*/ 1974875 w 4719350"/>
              <a:gd name="connsiteY200" fmla="*/ 1112382 h 2434467"/>
              <a:gd name="connsiteX201" fmla="*/ 1930425 w 4719350"/>
              <a:gd name="connsiteY201" fmla="*/ 1074282 h 2434467"/>
              <a:gd name="connsiteX202" fmla="*/ 1905025 w 4719350"/>
              <a:gd name="connsiteY202" fmla="*/ 902832 h 2434467"/>
              <a:gd name="connsiteX203" fmla="*/ 1873275 w 4719350"/>
              <a:gd name="connsiteY203" fmla="*/ 1144132 h 2434467"/>
              <a:gd name="connsiteX204" fmla="*/ 1949475 w 4719350"/>
              <a:gd name="connsiteY204" fmla="*/ 1258432 h 2434467"/>
              <a:gd name="connsiteX205" fmla="*/ 1676425 w 4719350"/>
              <a:gd name="connsiteY205" fmla="*/ 1379082 h 2434467"/>
              <a:gd name="connsiteX206" fmla="*/ 1663725 w 4719350"/>
              <a:gd name="connsiteY206" fmla="*/ 1271132 h 2434467"/>
              <a:gd name="connsiteX207" fmla="*/ 1549425 w 4719350"/>
              <a:gd name="connsiteY207" fmla="*/ 1207632 h 2434467"/>
              <a:gd name="connsiteX208" fmla="*/ 1562125 w 4719350"/>
              <a:gd name="connsiteY208" fmla="*/ 1264782 h 2434467"/>
              <a:gd name="connsiteX209" fmla="*/ 1562125 w 4719350"/>
              <a:gd name="connsiteY209" fmla="*/ 1353682 h 2434467"/>
              <a:gd name="connsiteX210" fmla="*/ 1333525 w 4719350"/>
              <a:gd name="connsiteY210" fmla="*/ 1417182 h 2434467"/>
              <a:gd name="connsiteX211" fmla="*/ 1308125 w 4719350"/>
              <a:gd name="connsiteY211" fmla="*/ 1537832 h 2434467"/>
              <a:gd name="connsiteX212" fmla="*/ 1225575 w 4719350"/>
              <a:gd name="connsiteY212" fmla="*/ 1582282 h 2434467"/>
              <a:gd name="connsiteX213" fmla="*/ 1193825 w 4719350"/>
              <a:gd name="connsiteY213" fmla="*/ 1448932 h 2434467"/>
              <a:gd name="connsiteX214" fmla="*/ 1073175 w 4719350"/>
              <a:gd name="connsiteY214" fmla="*/ 1404482 h 2434467"/>
              <a:gd name="connsiteX215" fmla="*/ 1042799 w 4719350"/>
              <a:gd name="connsiteY215" fmla="*/ 1300726 h 2434467"/>
              <a:gd name="connsiteX216" fmla="*/ 921127 w 4719350"/>
              <a:gd name="connsiteY216" fmla="*/ 1173661 h 2434467"/>
              <a:gd name="connsiteX217" fmla="*/ 832227 w 4719350"/>
              <a:gd name="connsiteY217" fmla="*/ 1072061 h 2434467"/>
              <a:gd name="connsiteX218" fmla="*/ 812825 w 4719350"/>
              <a:gd name="connsiteY218" fmla="*/ 959982 h 2434467"/>
              <a:gd name="connsiteX219" fmla="*/ 750699 w 4719350"/>
              <a:gd name="connsiteY219" fmla="*/ 868926 h 2434467"/>
              <a:gd name="connsiteX220" fmla="*/ 628675 w 4719350"/>
              <a:gd name="connsiteY220" fmla="*/ 737732 h 2434467"/>
              <a:gd name="connsiteX221" fmla="*/ 615975 w 4719350"/>
              <a:gd name="connsiteY221" fmla="*/ 820282 h 2434467"/>
              <a:gd name="connsiteX222" fmla="*/ 488975 w 4719350"/>
              <a:gd name="connsiteY222" fmla="*/ 839332 h 2434467"/>
              <a:gd name="connsiteX223" fmla="*/ 482625 w 4719350"/>
              <a:gd name="connsiteY223" fmla="*/ 750432 h 2434467"/>
              <a:gd name="connsiteX224" fmla="*/ 165125 w 4719350"/>
              <a:gd name="connsiteY224" fmla="*/ 623432 h 2434467"/>
              <a:gd name="connsiteX0" fmla="*/ 165125 w 4719350"/>
              <a:gd name="connsiteY0" fmla="*/ 623432 h 2434467"/>
              <a:gd name="connsiteX1" fmla="*/ 420499 w 4719350"/>
              <a:gd name="connsiteY1" fmla="*/ 868926 h 2434467"/>
              <a:gd name="connsiteX2" fmla="*/ 445899 w 4719350"/>
              <a:gd name="connsiteY2" fmla="*/ 875276 h 2434467"/>
              <a:gd name="connsiteX3" fmla="*/ 502182 w 4719350"/>
              <a:gd name="connsiteY3" fmla="*/ 1069525 h 2434467"/>
              <a:gd name="connsiteX4" fmla="*/ 575169 w 4719350"/>
              <a:gd name="connsiteY4" fmla="*/ 1124757 h 2434467"/>
              <a:gd name="connsiteX5" fmla="*/ 708519 w 4719350"/>
              <a:gd name="connsiteY5" fmla="*/ 1150157 h 2434467"/>
              <a:gd name="connsiteX6" fmla="*/ 737132 w 4719350"/>
              <a:gd name="connsiteY6" fmla="*/ 1310825 h 2434467"/>
              <a:gd name="connsiteX7" fmla="*/ 768727 w 4719350"/>
              <a:gd name="connsiteY7" fmla="*/ 1402261 h 2434467"/>
              <a:gd name="connsiteX8" fmla="*/ 952525 w 4719350"/>
              <a:gd name="connsiteY8" fmla="*/ 1537832 h 2434467"/>
              <a:gd name="connsiteX9" fmla="*/ 895376 w 4719350"/>
              <a:gd name="connsiteY9" fmla="*/ 1575932 h 2434467"/>
              <a:gd name="connsiteX10" fmla="*/ 781076 w 4719350"/>
              <a:gd name="connsiteY10" fmla="*/ 1620382 h 2434467"/>
              <a:gd name="connsiteX11" fmla="*/ 711226 w 4719350"/>
              <a:gd name="connsiteY11" fmla="*/ 1702932 h 2434467"/>
              <a:gd name="connsiteX12" fmla="*/ 736626 w 4719350"/>
              <a:gd name="connsiteY12" fmla="*/ 1690232 h 2434467"/>
              <a:gd name="connsiteX13" fmla="*/ 508025 w 4719350"/>
              <a:gd name="connsiteY13" fmla="*/ 1702932 h 2434467"/>
              <a:gd name="connsiteX14" fmla="*/ 449668 w 4719350"/>
              <a:gd name="connsiteY14" fmla="*/ 1803423 h 2434467"/>
              <a:gd name="connsiteX15" fmla="*/ 304825 w 4719350"/>
              <a:gd name="connsiteY15" fmla="*/ 1887082 h 2434467"/>
              <a:gd name="connsiteX16" fmla="*/ 221068 w 4719350"/>
              <a:gd name="connsiteY16" fmla="*/ 1987573 h 2434467"/>
              <a:gd name="connsiteX17" fmla="*/ 25 w 4719350"/>
              <a:gd name="connsiteY17" fmla="*/ 2071232 h 2434467"/>
              <a:gd name="connsiteX18" fmla="*/ 235327 w 4719350"/>
              <a:gd name="connsiteY18" fmla="*/ 2094411 h 2434467"/>
              <a:gd name="connsiteX19" fmla="*/ 405218 w 4719350"/>
              <a:gd name="connsiteY19" fmla="*/ 2000273 h 2434467"/>
              <a:gd name="connsiteX20" fmla="*/ 558826 w 4719350"/>
              <a:gd name="connsiteY20" fmla="*/ 2001382 h 2434467"/>
              <a:gd name="connsiteX21" fmla="*/ 633818 w 4719350"/>
              <a:gd name="connsiteY21" fmla="*/ 1866923 h 2434467"/>
              <a:gd name="connsiteX22" fmla="*/ 806475 w 4719350"/>
              <a:gd name="connsiteY22" fmla="*/ 1855332 h 2434467"/>
              <a:gd name="connsiteX23" fmla="*/ 875118 w 4719350"/>
              <a:gd name="connsiteY23" fmla="*/ 2006623 h 2434467"/>
              <a:gd name="connsiteX24" fmla="*/ 927476 w 4719350"/>
              <a:gd name="connsiteY24" fmla="*/ 1834061 h 2434467"/>
              <a:gd name="connsiteX25" fmla="*/ 1174775 w 4719350"/>
              <a:gd name="connsiteY25" fmla="*/ 1817232 h 2434467"/>
              <a:gd name="connsiteX26" fmla="*/ 1155726 w 4719350"/>
              <a:gd name="connsiteY26" fmla="*/ 1950582 h 2434467"/>
              <a:gd name="connsiteX27" fmla="*/ 1124326 w 4719350"/>
              <a:gd name="connsiteY27" fmla="*/ 2043611 h 2434467"/>
              <a:gd name="connsiteX28" fmla="*/ 1067176 w 4719350"/>
              <a:gd name="connsiteY28" fmla="*/ 2113461 h 2434467"/>
              <a:gd name="connsiteX29" fmla="*/ 1219225 w 4719350"/>
              <a:gd name="connsiteY29" fmla="*/ 2166482 h 2434467"/>
              <a:gd name="connsiteX30" fmla="*/ 1289426 w 4719350"/>
              <a:gd name="connsiteY30" fmla="*/ 2005511 h 2434467"/>
              <a:gd name="connsiteX31" fmla="*/ 1428775 w 4719350"/>
              <a:gd name="connsiteY31" fmla="*/ 1715632 h 2434467"/>
              <a:gd name="connsiteX32" fmla="*/ 1510118 w 4719350"/>
              <a:gd name="connsiteY32" fmla="*/ 1816123 h 2434467"/>
              <a:gd name="connsiteX33" fmla="*/ 1505326 w 4719350"/>
              <a:gd name="connsiteY33" fmla="*/ 2024561 h 2434467"/>
              <a:gd name="connsiteX34" fmla="*/ 1581175 w 4719350"/>
              <a:gd name="connsiteY34" fmla="*/ 2109332 h 2434467"/>
              <a:gd name="connsiteX35" fmla="*/ 1612926 w 4719350"/>
              <a:gd name="connsiteY35" fmla="*/ 2033132 h 2434467"/>
              <a:gd name="connsiteX36" fmla="*/ 1612926 w 4719350"/>
              <a:gd name="connsiteY36" fmla="*/ 1823582 h 2434467"/>
              <a:gd name="connsiteX37" fmla="*/ 1657375 w 4719350"/>
              <a:gd name="connsiteY37" fmla="*/ 1721982 h 2434467"/>
              <a:gd name="connsiteX38" fmla="*/ 1828825 w 4719350"/>
              <a:gd name="connsiteY38" fmla="*/ 1753732 h 2434467"/>
              <a:gd name="connsiteX39" fmla="*/ 2159025 w 4719350"/>
              <a:gd name="connsiteY39" fmla="*/ 1728332 h 2434467"/>
              <a:gd name="connsiteX40" fmla="*/ 2413025 w 4719350"/>
              <a:gd name="connsiteY40" fmla="*/ 1518782 h 2434467"/>
              <a:gd name="connsiteX41" fmla="*/ 2414399 w 4719350"/>
              <a:gd name="connsiteY41" fmla="*/ 1681726 h 2434467"/>
              <a:gd name="connsiteX42" fmla="*/ 2427099 w 4719350"/>
              <a:gd name="connsiteY42" fmla="*/ 1827776 h 2434467"/>
              <a:gd name="connsiteX43" fmla="*/ 2433449 w 4719350"/>
              <a:gd name="connsiteY43" fmla="*/ 1929376 h 2434467"/>
              <a:gd name="connsiteX44" fmla="*/ 2374925 w 4719350"/>
              <a:gd name="connsiteY44" fmla="*/ 2090282 h 2434467"/>
              <a:gd name="connsiteX45" fmla="*/ 2565425 w 4719350"/>
              <a:gd name="connsiteY45" fmla="*/ 2014082 h 2434467"/>
              <a:gd name="connsiteX46" fmla="*/ 2533676 w 4719350"/>
              <a:gd name="connsiteY46" fmla="*/ 1912482 h 2434467"/>
              <a:gd name="connsiteX47" fmla="*/ 2616226 w 4719350"/>
              <a:gd name="connsiteY47" fmla="*/ 1741032 h 2434467"/>
              <a:gd name="connsiteX48" fmla="*/ 2628925 w 4719350"/>
              <a:gd name="connsiteY48" fmla="*/ 1633082 h 2434467"/>
              <a:gd name="connsiteX49" fmla="*/ 2731899 w 4719350"/>
              <a:gd name="connsiteY49" fmla="*/ 1662676 h 2434467"/>
              <a:gd name="connsiteX50" fmla="*/ 2921025 w 4719350"/>
              <a:gd name="connsiteY50" fmla="*/ 1779132 h 2434467"/>
              <a:gd name="connsiteX51" fmla="*/ 2940075 w 4719350"/>
              <a:gd name="connsiteY51" fmla="*/ 1925182 h 2434467"/>
              <a:gd name="connsiteX52" fmla="*/ 3035325 w 4719350"/>
              <a:gd name="connsiteY52" fmla="*/ 1728332 h 2434467"/>
              <a:gd name="connsiteX53" fmla="*/ 3105175 w 4719350"/>
              <a:gd name="connsiteY53" fmla="*/ 1709282 h 2434467"/>
              <a:gd name="connsiteX54" fmla="*/ 3035325 w 4719350"/>
              <a:gd name="connsiteY54" fmla="*/ 1474332 h 2434467"/>
              <a:gd name="connsiteX55" fmla="*/ 3189099 w 4719350"/>
              <a:gd name="connsiteY55" fmla="*/ 1516626 h 2434467"/>
              <a:gd name="connsiteX56" fmla="*/ 3232175 w 4719350"/>
              <a:gd name="connsiteY56" fmla="*/ 1448932 h 2434467"/>
              <a:gd name="connsiteX57" fmla="*/ 3220849 w 4719350"/>
              <a:gd name="connsiteY57" fmla="*/ 1573776 h 2434467"/>
              <a:gd name="connsiteX58" fmla="*/ 3276625 w 4719350"/>
              <a:gd name="connsiteY58" fmla="*/ 1677532 h 2434467"/>
              <a:gd name="connsiteX59" fmla="*/ 3327425 w 4719350"/>
              <a:gd name="connsiteY59" fmla="*/ 1607682 h 2434467"/>
              <a:gd name="connsiteX60" fmla="*/ 3365525 w 4719350"/>
              <a:gd name="connsiteY60" fmla="*/ 1487032 h 2434467"/>
              <a:gd name="connsiteX61" fmla="*/ 3524275 w 4719350"/>
              <a:gd name="connsiteY61" fmla="*/ 1537832 h 2434467"/>
              <a:gd name="connsiteX62" fmla="*/ 3460775 w 4719350"/>
              <a:gd name="connsiteY62" fmla="*/ 1715632 h 2434467"/>
              <a:gd name="connsiteX63" fmla="*/ 3543325 w 4719350"/>
              <a:gd name="connsiteY63" fmla="*/ 1709282 h 2434467"/>
              <a:gd name="connsiteX64" fmla="*/ 3493899 w 4719350"/>
              <a:gd name="connsiteY64" fmla="*/ 1954776 h 2434467"/>
              <a:gd name="connsiteX65" fmla="*/ 3321075 w 4719350"/>
              <a:gd name="connsiteY65" fmla="*/ 2090282 h 2434467"/>
              <a:gd name="connsiteX66" fmla="*/ 3606825 w 4719350"/>
              <a:gd name="connsiteY66" fmla="*/ 2033132 h 2434467"/>
              <a:gd name="connsiteX67" fmla="*/ 3663976 w 4719350"/>
              <a:gd name="connsiteY67" fmla="*/ 2141083 h 2434467"/>
              <a:gd name="connsiteX68" fmla="*/ 3562376 w 4719350"/>
              <a:gd name="connsiteY68" fmla="*/ 2337932 h 2434467"/>
              <a:gd name="connsiteX69" fmla="*/ 3524781 w 4719350"/>
              <a:gd name="connsiteY69" fmla="*/ 2428425 h 2434467"/>
              <a:gd name="connsiteX70" fmla="*/ 3670325 w 4719350"/>
              <a:gd name="connsiteY70" fmla="*/ 2395082 h 2434467"/>
              <a:gd name="connsiteX71" fmla="*/ 3740176 w 4719350"/>
              <a:gd name="connsiteY71" fmla="*/ 2268081 h 2434467"/>
              <a:gd name="connsiteX72" fmla="*/ 3911625 w 4719350"/>
              <a:gd name="connsiteY72" fmla="*/ 2433182 h 2434467"/>
              <a:gd name="connsiteX73" fmla="*/ 3867176 w 4719350"/>
              <a:gd name="connsiteY73" fmla="*/ 2160131 h 2434467"/>
              <a:gd name="connsiteX74" fmla="*/ 4057676 w 4719350"/>
              <a:gd name="connsiteY74" fmla="*/ 2179181 h 2434467"/>
              <a:gd name="connsiteX75" fmla="*/ 3981476 w 4719350"/>
              <a:gd name="connsiteY75" fmla="*/ 2020433 h 2434467"/>
              <a:gd name="connsiteX76" fmla="*/ 3898514 w 4719350"/>
              <a:gd name="connsiteY76" fmla="*/ 1995911 h 2434467"/>
              <a:gd name="connsiteX77" fmla="*/ 3905276 w 4719350"/>
              <a:gd name="connsiteY77" fmla="*/ 1925181 h 2434467"/>
              <a:gd name="connsiteX78" fmla="*/ 3879876 w 4719350"/>
              <a:gd name="connsiteY78" fmla="*/ 1906131 h 2434467"/>
              <a:gd name="connsiteX79" fmla="*/ 3905276 w 4719350"/>
              <a:gd name="connsiteY79" fmla="*/ 1817232 h 2434467"/>
              <a:gd name="connsiteX80" fmla="*/ 3854064 w 4719350"/>
              <a:gd name="connsiteY80" fmla="*/ 1735561 h 2434467"/>
              <a:gd name="connsiteX81" fmla="*/ 3771926 w 4719350"/>
              <a:gd name="connsiteY81" fmla="*/ 1721982 h 2434467"/>
              <a:gd name="connsiteX82" fmla="*/ 3949726 w 4719350"/>
              <a:gd name="connsiteY82" fmla="*/ 1626732 h 2434467"/>
              <a:gd name="connsiteX83" fmla="*/ 3740681 w 4719350"/>
              <a:gd name="connsiteY83" fmla="*/ 1526725 h 2434467"/>
              <a:gd name="connsiteX84" fmla="*/ 3765576 w 4719350"/>
              <a:gd name="connsiteY84" fmla="*/ 1467983 h 2434467"/>
              <a:gd name="connsiteX85" fmla="*/ 3695725 w 4719350"/>
              <a:gd name="connsiteY85" fmla="*/ 1379082 h 2434467"/>
              <a:gd name="connsiteX86" fmla="*/ 3886225 w 4719350"/>
              <a:gd name="connsiteY86" fmla="*/ 1264782 h 2434467"/>
              <a:gd name="connsiteX87" fmla="*/ 3886225 w 4719350"/>
              <a:gd name="connsiteY87" fmla="*/ 1099682 h 2434467"/>
              <a:gd name="connsiteX88" fmla="*/ 4064025 w 4719350"/>
              <a:gd name="connsiteY88" fmla="*/ 1264782 h 2434467"/>
              <a:gd name="connsiteX89" fmla="*/ 4140225 w 4719350"/>
              <a:gd name="connsiteY89" fmla="*/ 1029832 h 2434467"/>
              <a:gd name="connsiteX90" fmla="*/ 4241825 w 4719350"/>
              <a:gd name="connsiteY90" fmla="*/ 1144132 h 2434467"/>
              <a:gd name="connsiteX91" fmla="*/ 4235475 w 4719350"/>
              <a:gd name="connsiteY91" fmla="*/ 1296532 h 2434467"/>
              <a:gd name="connsiteX92" fmla="*/ 4375175 w 4719350"/>
              <a:gd name="connsiteY92" fmla="*/ 1239382 h 2434467"/>
              <a:gd name="connsiteX93" fmla="*/ 4382899 w 4719350"/>
              <a:gd name="connsiteY93" fmla="*/ 1332476 h 2434467"/>
              <a:gd name="connsiteX94" fmla="*/ 4313049 w 4719350"/>
              <a:gd name="connsiteY94" fmla="*/ 1472176 h 2434467"/>
              <a:gd name="connsiteX95" fmla="*/ 4235475 w 4719350"/>
              <a:gd name="connsiteY95" fmla="*/ 1518782 h 2434467"/>
              <a:gd name="connsiteX96" fmla="*/ 4432831 w 4719350"/>
              <a:gd name="connsiteY96" fmla="*/ 1501325 h 2434467"/>
              <a:gd name="connsiteX97" fmla="*/ 4578375 w 4719350"/>
              <a:gd name="connsiteY97" fmla="*/ 1455282 h 2434467"/>
              <a:gd name="connsiteX98" fmla="*/ 4636031 w 4719350"/>
              <a:gd name="connsiteY98" fmla="*/ 1380675 h 2434467"/>
              <a:gd name="connsiteX99" fmla="*/ 4718582 w 4719350"/>
              <a:gd name="connsiteY99" fmla="*/ 1253675 h 2434467"/>
              <a:gd name="connsiteX100" fmla="*/ 4654575 w 4719350"/>
              <a:gd name="connsiteY100" fmla="*/ 1112382 h 2434467"/>
              <a:gd name="connsiteX101" fmla="*/ 4660925 w 4719350"/>
              <a:gd name="connsiteY101" fmla="*/ 617082 h 2434467"/>
              <a:gd name="connsiteX102" fmla="*/ 4578375 w 4719350"/>
              <a:gd name="connsiteY102" fmla="*/ 432932 h 2434467"/>
              <a:gd name="connsiteX103" fmla="*/ 4489475 w 4719350"/>
              <a:gd name="connsiteY103" fmla="*/ 610732 h 2434467"/>
              <a:gd name="connsiteX104" fmla="*/ 4337075 w 4719350"/>
              <a:gd name="connsiteY104" fmla="*/ 578982 h 2434467"/>
              <a:gd name="connsiteX105" fmla="*/ 4408299 w 4719350"/>
              <a:gd name="connsiteY105" fmla="*/ 456176 h 2434467"/>
              <a:gd name="connsiteX106" fmla="*/ 4400575 w 4719350"/>
              <a:gd name="connsiteY106" fmla="*/ 331332 h 2434467"/>
              <a:gd name="connsiteX107" fmla="*/ 4260875 w 4719350"/>
              <a:gd name="connsiteY107" fmla="*/ 439282 h 2434467"/>
              <a:gd name="connsiteX108" fmla="*/ 4146575 w 4719350"/>
              <a:gd name="connsiteY108" fmla="*/ 591682 h 2434467"/>
              <a:gd name="connsiteX109" fmla="*/ 4159275 w 4719350"/>
              <a:gd name="connsiteY109" fmla="*/ 509132 h 2434467"/>
              <a:gd name="connsiteX110" fmla="*/ 4146575 w 4719350"/>
              <a:gd name="connsiteY110" fmla="*/ 394832 h 2434467"/>
              <a:gd name="connsiteX111" fmla="*/ 4127525 w 4719350"/>
              <a:gd name="connsiteY111" fmla="*/ 331332 h 2434467"/>
              <a:gd name="connsiteX112" fmla="*/ 4032275 w 4719350"/>
              <a:gd name="connsiteY112" fmla="*/ 426582 h 2434467"/>
              <a:gd name="connsiteX113" fmla="*/ 3886225 w 4719350"/>
              <a:gd name="connsiteY113" fmla="*/ 267832 h 2434467"/>
              <a:gd name="connsiteX114" fmla="*/ 3937025 w 4719350"/>
              <a:gd name="connsiteY114" fmla="*/ 458332 h 2434467"/>
              <a:gd name="connsiteX115" fmla="*/ 3924325 w 4719350"/>
              <a:gd name="connsiteY115" fmla="*/ 585332 h 2434467"/>
              <a:gd name="connsiteX116" fmla="*/ 3886225 w 4719350"/>
              <a:gd name="connsiteY116" fmla="*/ 648832 h 2434467"/>
              <a:gd name="connsiteX117" fmla="*/ 3797325 w 4719350"/>
              <a:gd name="connsiteY117" fmla="*/ 610732 h 2434467"/>
              <a:gd name="connsiteX118" fmla="*/ 3790975 w 4719350"/>
              <a:gd name="connsiteY118" fmla="*/ 502782 h 2434467"/>
              <a:gd name="connsiteX119" fmla="*/ 3714775 w 4719350"/>
              <a:gd name="connsiteY119" fmla="*/ 451982 h 2434467"/>
              <a:gd name="connsiteX120" fmla="*/ 3657625 w 4719350"/>
              <a:gd name="connsiteY120" fmla="*/ 483732 h 2434467"/>
              <a:gd name="connsiteX121" fmla="*/ 3708425 w 4719350"/>
              <a:gd name="connsiteY121" fmla="*/ 572632 h 2434467"/>
              <a:gd name="connsiteX122" fmla="*/ 3689375 w 4719350"/>
              <a:gd name="connsiteY122" fmla="*/ 585332 h 2434467"/>
              <a:gd name="connsiteX123" fmla="*/ 3625875 w 4719350"/>
              <a:gd name="connsiteY123" fmla="*/ 566282 h 2434467"/>
              <a:gd name="connsiteX124" fmla="*/ 3594125 w 4719350"/>
              <a:gd name="connsiteY124" fmla="*/ 471032 h 2434467"/>
              <a:gd name="connsiteX125" fmla="*/ 3670325 w 4719350"/>
              <a:gd name="connsiteY125" fmla="*/ 337682 h 2434467"/>
              <a:gd name="connsiteX126" fmla="*/ 3524275 w 4719350"/>
              <a:gd name="connsiteY126" fmla="*/ 331332 h 2434467"/>
              <a:gd name="connsiteX127" fmla="*/ 3644925 w 4719350"/>
              <a:gd name="connsiteY127" fmla="*/ 255132 h 2434467"/>
              <a:gd name="connsiteX128" fmla="*/ 3689375 w 4719350"/>
              <a:gd name="connsiteY128" fmla="*/ 134482 h 2434467"/>
              <a:gd name="connsiteX129" fmla="*/ 3651782 w 4719350"/>
              <a:gd name="connsiteY129" fmla="*/ 47175 h 2434467"/>
              <a:gd name="connsiteX130" fmla="*/ 3556025 w 4719350"/>
              <a:gd name="connsiteY130" fmla="*/ 109082 h 2434467"/>
              <a:gd name="connsiteX131" fmla="*/ 3479825 w 4719350"/>
              <a:gd name="connsiteY131" fmla="*/ 197982 h 2434467"/>
              <a:gd name="connsiteX132" fmla="*/ 3454425 w 4719350"/>
              <a:gd name="connsiteY132" fmla="*/ 153532 h 2434467"/>
              <a:gd name="connsiteX133" fmla="*/ 3378225 w 4719350"/>
              <a:gd name="connsiteY133" fmla="*/ 153532 h 2434467"/>
              <a:gd name="connsiteX134" fmla="*/ 3378225 w 4719350"/>
              <a:gd name="connsiteY134" fmla="*/ 223382 h 2434467"/>
              <a:gd name="connsiteX135" fmla="*/ 3289325 w 4719350"/>
              <a:gd name="connsiteY135" fmla="*/ 96382 h 2434467"/>
              <a:gd name="connsiteX136" fmla="*/ 3181375 w 4719350"/>
              <a:gd name="connsiteY136" fmla="*/ 45582 h 2434467"/>
              <a:gd name="connsiteX137" fmla="*/ 3207282 w 4719350"/>
              <a:gd name="connsiteY137" fmla="*/ 180525 h 2434467"/>
              <a:gd name="connsiteX138" fmla="*/ 3282975 w 4719350"/>
              <a:gd name="connsiteY138" fmla="*/ 286882 h 2434467"/>
              <a:gd name="connsiteX139" fmla="*/ 3143275 w 4719350"/>
              <a:gd name="connsiteY139" fmla="*/ 236082 h 2434467"/>
              <a:gd name="connsiteX140" fmla="*/ 3073425 w 4719350"/>
              <a:gd name="connsiteY140" fmla="*/ 242432 h 2434467"/>
              <a:gd name="connsiteX141" fmla="*/ 3009925 w 4719350"/>
              <a:gd name="connsiteY141" fmla="*/ 312282 h 2434467"/>
              <a:gd name="connsiteX142" fmla="*/ 2762275 w 4719350"/>
              <a:gd name="connsiteY142" fmla="*/ 331332 h 2434467"/>
              <a:gd name="connsiteX143" fmla="*/ 2813075 w 4719350"/>
              <a:gd name="connsiteY143" fmla="*/ 236082 h 2434467"/>
              <a:gd name="connsiteX144" fmla="*/ 2635275 w 4719350"/>
              <a:gd name="connsiteY144" fmla="*/ 229732 h 2434467"/>
              <a:gd name="connsiteX145" fmla="*/ 2451125 w 4719350"/>
              <a:gd name="connsiteY145" fmla="*/ 255132 h 2434467"/>
              <a:gd name="connsiteX146" fmla="*/ 2489225 w 4719350"/>
              <a:gd name="connsiteY146" fmla="*/ 159882 h 2434467"/>
              <a:gd name="connsiteX147" fmla="*/ 2317775 w 4719350"/>
              <a:gd name="connsiteY147" fmla="*/ 70982 h 2434467"/>
              <a:gd name="connsiteX148" fmla="*/ 2114575 w 4719350"/>
              <a:gd name="connsiteY148" fmla="*/ 1132 h 2434467"/>
              <a:gd name="connsiteX149" fmla="*/ 1517675 w 4719350"/>
              <a:gd name="connsiteY149" fmla="*/ 128132 h 2434467"/>
              <a:gd name="connsiteX150" fmla="*/ 1816125 w 4719350"/>
              <a:gd name="connsiteY150" fmla="*/ 178932 h 2434467"/>
              <a:gd name="connsiteX151" fmla="*/ 2133625 w 4719350"/>
              <a:gd name="connsiteY151" fmla="*/ 128132 h 2434467"/>
              <a:gd name="connsiteX152" fmla="*/ 2286025 w 4719350"/>
              <a:gd name="connsiteY152" fmla="*/ 197982 h 2434467"/>
              <a:gd name="connsiteX153" fmla="*/ 2286025 w 4719350"/>
              <a:gd name="connsiteY153" fmla="*/ 305932 h 2434467"/>
              <a:gd name="connsiteX154" fmla="*/ 2222525 w 4719350"/>
              <a:gd name="connsiteY154" fmla="*/ 305932 h 2434467"/>
              <a:gd name="connsiteX155" fmla="*/ 2139975 w 4719350"/>
              <a:gd name="connsiteY155" fmla="*/ 420232 h 2434467"/>
              <a:gd name="connsiteX156" fmla="*/ 2216175 w 4719350"/>
              <a:gd name="connsiteY156" fmla="*/ 420232 h 2434467"/>
              <a:gd name="connsiteX157" fmla="*/ 2362225 w 4719350"/>
              <a:gd name="connsiteY157" fmla="*/ 318632 h 2434467"/>
              <a:gd name="connsiteX158" fmla="*/ 2387625 w 4719350"/>
              <a:gd name="connsiteY158" fmla="*/ 502782 h 2434467"/>
              <a:gd name="connsiteX159" fmla="*/ 2432075 w 4719350"/>
              <a:gd name="connsiteY159" fmla="*/ 426582 h 2434467"/>
              <a:gd name="connsiteX160" fmla="*/ 2457475 w 4719350"/>
              <a:gd name="connsiteY160" fmla="*/ 363082 h 2434467"/>
              <a:gd name="connsiteX161" fmla="*/ 2532468 w 4719350"/>
              <a:gd name="connsiteY161" fmla="*/ 425473 h 2434467"/>
              <a:gd name="connsiteX162" fmla="*/ 2622575 w 4719350"/>
              <a:gd name="connsiteY162" fmla="*/ 451982 h 2434467"/>
              <a:gd name="connsiteX163" fmla="*/ 2628925 w 4719350"/>
              <a:gd name="connsiteY163" fmla="*/ 610732 h 2434467"/>
              <a:gd name="connsiteX164" fmla="*/ 2679725 w 4719350"/>
              <a:gd name="connsiteY164" fmla="*/ 528182 h 2434467"/>
              <a:gd name="connsiteX165" fmla="*/ 2819425 w 4719350"/>
              <a:gd name="connsiteY165" fmla="*/ 528182 h 2434467"/>
              <a:gd name="connsiteX166" fmla="*/ 2705125 w 4719350"/>
              <a:gd name="connsiteY166" fmla="*/ 648832 h 2434467"/>
              <a:gd name="connsiteX167" fmla="*/ 2660675 w 4719350"/>
              <a:gd name="connsiteY167" fmla="*/ 718682 h 2434467"/>
              <a:gd name="connsiteX168" fmla="*/ 2781325 w 4719350"/>
              <a:gd name="connsiteY168" fmla="*/ 725032 h 2434467"/>
              <a:gd name="connsiteX169" fmla="*/ 2832125 w 4719350"/>
              <a:gd name="connsiteY169" fmla="*/ 693282 h 2434467"/>
              <a:gd name="connsiteX170" fmla="*/ 2901975 w 4719350"/>
              <a:gd name="connsiteY170" fmla="*/ 642482 h 2434467"/>
              <a:gd name="connsiteX171" fmla="*/ 2997225 w 4719350"/>
              <a:gd name="connsiteY171" fmla="*/ 661532 h 2434467"/>
              <a:gd name="connsiteX172" fmla="*/ 3028975 w 4719350"/>
              <a:gd name="connsiteY172" fmla="*/ 623432 h 2434467"/>
              <a:gd name="connsiteX173" fmla="*/ 3136925 w 4719350"/>
              <a:gd name="connsiteY173" fmla="*/ 655182 h 2434467"/>
              <a:gd name="connsiteX174" fmla="*/ 3117875 w 4719350"/>
              <a:gd name="connsiteY174" fmla="*/ 788532 h 2434467"/>
              <a:gd name="connsiteX175" fmla="*/ 3194075 w 4719350"/>
              <a:gd name="connsiteY175" fmla="*/ 686932 h 2434467"/>
              <a:gd name="connsiteX176" fmla="*/ 3251225 w 4719350"/>
              <a:gd name="connsiteY176" fmla="*/ 610732 h 2434467"/>
              <a:gd name="connsiteX177" fmla="*/ 3326218 w 4719350"/>
              <a:gd name="connsiteY177" fmla="*/ 704873 h 2434467"/>
              <a:gd name="connsiteX178" fmla="*/ 3440518 w 4719350"/>
              <a:gd name="connsiteY178" fmla="*/ 755673 h 2434467"/>
              <a:gd name="connsiteX179" fmla="*/ 3517925 w 4719350"/>
              <a:gd name="connsiteY179" fmla="*/ 807582 h 2434467"/>
              <a:gd name="connsiteX180" fmla="*/ 3346475 w 4719350"/>
              <a:gd name="connsiteY180" fmla="*/ 966332 h 2434467"/>
              <a:gd name="connsiteX181" fmla="*/ 3327425 w 4719350"/>
              <a:gd name="connsiteY181" fmla="*/ 1029832 h 2434467"/>
              <a:gd name="connsiteX182" fmla="*/ 3003575 w 4719350"/>
              <a:gd name="connsiteY182" fmla="*/ 1036182 h 2434467"/>
              <a:gd name="connsiteX183" fmla="*/ 2997225 w 4719350"/>
              <a:gd name="connsiteY183" fmla="*/ 947282 h 2434467"/>
              <a:gd name="connsiteX184" fmla="*/ 2921025 w 4719350"/>
              <a:gd name="connsiteY184" fmla="*/ 883782 h 2434467"/>
              <a:gd name="connsiteX185" fmla="*/ 2952775 w 4719350"/>
              <a:gd name="connsiteY185" fmla="*/ 1023482 h 2434467"/>
              <a:gd name="connsiteX186" fmla="*/ 2952775 w 4719350"/>
              <a:gd name="connsiteY186" fmla="*/ 1055232 h 2434467"/>
              <a:gd name="connsiteX187" fmla="*/ 2927375 w 4719350"/>
              <a:gd name="connsiteY187" fmla="*/ 1175882 h 2434467"/>
              <a:gd name="connsiteX188" fmla="*/ 2762275 w 4719350"/>
              <a:gd name="connsiteY188" fmla="*/ 1017132 h 2434467"/>
              <a:gd name="connsiteX189" fmla="*/ 2768625 w 4719350"/>
              <a:gd name="connsiteY189" fmla="*/ 1086982 h 2434467"/>
              <a:gd name="connsiteX190" fmla="*/ 2755925 w 4719350"/>
              <a:gd name="connsiteY190" fmla="*/ 1175882 h 2434467"/>
              <a:gd name="connsiteX191" fmla="*/ 2527325 w 4719350"/>
              <a:gd name="connsiteY191" fmla="*/ 1207632 h 2434467"/>
              <a:gd name="connsiteX192" fmla="*/ 2336825 w 4719350"/>
              <a:gd name="connsiteY192" fmla="*/ 1283832 h 2434467"/>
              <a:gd name="connsiteX193" fmla="*/ 2419375 w 4719350"/>
              <a:gd name="connsiteY193" fmla="*/ 947282 h 2434467"/>
              <a:gd name="connsiteX194" fmla="*/ 2317775 w 4719350"/>
              <a:gd name="connsiteY194" fmla="*/ 1061582 h 2434467"/>
              <a:gd name="connsiteX195" fmla="*/ 2178075 w 4719350"/>
              <a:gd name="connsiteY195" fmla="*/ 998082 h 2434467"/>
              <a:gd name="connsiteX196" fmla="*/ 2286025 w 4719350"/>
              <a:gd name="connsiteY196" fmla="*/ 1106032 h 2434467"/>
              <a:gd name="connsiteX197" fmla="*/ 2241575 w 4719350"/>
              <a:gd name="connsiteY197" fmla="*/ 1201282 h 2434467"/>
              <a:gd name="connsiteX198" fmla="*/ 2159025 w 4719350"/>
              <a:gd name="connsiteY198" fmla="*/ 1201282 h 2434467"/>
              <a:gd name="connsiteX199" fmla="*/ 2146325 w 4719350"/>
              <a:gd name="connsiteY199" fmla="*/ 1258432 h 2434467"/>
              <a:gd name="connsiteX200" fmla="*/ 2051075 w 4719350"/>
              <a:gd name="connsiteY200" fmla="*/ 1252082 h 2434467"/>
              <a:gd name="connsiteX201" fmla="*/ 1974875 w 4719350"/>
              <a:gd name="connsiteY201" fmla="*/ 1112382 h 2434467"/>
              <a:gd name="connsiteX202" fmla="*/ 1930425 w 4719350"/>
              <a:gd name="connsiteY202" fmla="*/ 1074282 h 2434467"/>
              <a:gd name="connsiteX203" fmla="*/ 1905025 w 4719350"/>
              <a:gd name="connsiteY203" fmla="*/ 902832 h 2434467"/>
              <a:gd name="connsiteX204" fmla="*/ 1873275 w 4719350"/>
              <a:gd name="connsiteY204" fmla="*/ 1144132 h 2434467"/>
              <a:gd name="connsiteX205" fmla="*/ 1949475 w 4719350"/>
              <a:gd name="connsiteY205" fmla="*/ 1258432 h 2434467"/>
              <a:gd name="connsiteX206" fmla="*/ 1676425 w 4719350"/>
              <a:gd name="connsiteY206" fmla="*/ 1379082 h 2434467"/>
              <a:gd name="connsiteX207" fmla="*/ 1663725 w 4719350"/>
              <a:gd name="connsiteY207" fmla="*/ 1271132 h 2434467"/>
              <a:gd name="connsiteX208" fmla="*/ 1549425 w 4719350"/>
              <a:gd name="connsiteY208" fmla="*/ 1207632 h 2434467"/>
              <a:gd name="connsiteX209" fmla="*/ 1562125 w 4719350"/>
              <a:gd name="connsiteY209" fmla="*/ 1264782 h 2434467"/>
              <a:gd name="connsiteX210" fmla="*/ 1562125 w 4719350"/>
              <a:gd name="connsiteY210" fmla="*/ 1353682 h 2434467"/>
              <a:gd name="connsiteX211" fmla="*/ 1333525 w 4719350"/>
              <a:gd name="connsiteY211" fmla="*/ 1417182 h 2434467"/>
              <a:gd name="connsiteX212" fmla="*/ 1308125 w 4719350"/>
              <a:gd name="connsiteY212" fmla="*/ 1537832 h 2434467"/>
              <a:gd name="connsiteX213" fmla="*/ 1225575 w 4719350"/>
              <a:gd name="connsiteY213" fmla="*/ 1582282 h 2434467"/>
              <a:gd name="connsiteX214" fmla="*/ 1193825 w 4719350"/>
              <a:gd name="connsiteY214" fmla="*/ 1448932 h 2434467"/>
              <a:gd name="connsiteX215" fmla="*/ 1073175 w 4719350"/>
              <a:gd name="connsiteY215" fmla="*/ 1404482 h 2434467"/>
              <a:gd name="connsiteX216" fmla="*/ 1042799 w 4719350"/>
              <a:gd name="connsiteY216" fmla="*/ 1300726 h 2434467"/>
              <a:gd name="connsiteX217" fmla="*/ 921127 w 4719350"/>
              <a:gd name="connsiteY217" fmla="*/ 1173661 h 2434467"/>
              <a:gd name="connsiteX218" fmla="*/ 832227 w 4719350"/>
              <a:gd name="connsiteY218" fmla="*/ 1072061 h 2434467"/>
              <a:gd name="connsiteX219" fmla="*/ 812825 w 4719350"/>
              <a:gd name="connsiteY219" fmla="*/ 959982 h 2434467"/>
              <a:gd name="connsiteX220" fmla="*/ 750699 w 4719350"/>
              <a:gd name="connsiteY220" fmla="*/ 868926 h 2434467"/>
              <a:gd name="connsiteX221" fmla="*/ 628675 w 4719350"/>
              <a:gd name="connsiteY221" fmla="*/ 737732 h 2434467"/>
              <a:gd name="connsiteX222" fmla="*/ 615975 w 4719350"/>
              <a:gd name="connsiteY222" fmla="*/ 820282 h 2434467"/>
              <a:gd name="connsiteX223" fmla="*/ 488975 w 4719350"/>
              <a:gd name="connsiteY223" fmla="*/ 839332 h 2434467"/>
              <a:gd name="connsiteX224" fmla="*/ 482625 w 4719350"/>
              <a:gd name="connsiteY224" fmla="*/ 750432 h 2434467"/>
              <a:gd name="connsiteX225" fmla="*/ 165125 w 4719350"/>
              <a:gd name="connsiteY225" fmla="*/ 623432 h 2434467"/>
              <a:gd name="connsiteX0" fmla="*/ 165125 w 4719350"/>
              <a:gd name="connsiteY0" fmla="*/ 624736 h 2435771"/>
              <a:gd name="connsiteX1" fmla="*/ 420499 w 4719350"/>
              <a:gd name="connsiteY1" fmla="*/ 870230 h 2435771"/>
              <a:gd name="connsiteX2" fmla="*/ 445899 w 4719350"/>
              <a:gd name="connsiteY2" fmla="*/ 876580 h 2435771"/>
              <a:gd name="connsiteX3" fmla="*/ 502182 w 4719350"/>
              <a:gd name="connsiteY3" fmla="*/ 1070829 h 2435771"/>
              <a:gd name="connsiteX4" fmla="*/ 575169 w 4719350"/>
              <a:gd name="connsiteY4" fmla="*/ 1126061 h 2435771"/>
              <a:gd name="connsiteX5" fmla="*/ 708519 w 4719350"/>
              <a:gd name="connsiteY5" fmla="*/ 1151461 h 2435771"/>
              <a:gd name="connsiteX6" fmla="*/ 737132 w 4719350"/>
              <a:gd name="connsiteY6" fmla="*/ 1312129 h 2435771"/>
              <a:gd name="connsiteX7" fmla="*/ 768727 w 4719350"/>
              <a:gd name="connsiteY7" fmla="*/ 1403565 h 2435771"/>
              <a:gd name="connsiteX8" fmla="*/ 952525 w 4719350"/>
              <a:gd name="connsiteY8" fmla="*/ 1539136 h 2435771"/>
              <a:gd name="connsiteX9" fmla="*/ 895376 w 4719350"/>
              <a:gd name="connsiteY9" fmla="*/ 1577236 h 2435771"/>
              <a:gd name="connsiteX10" fmla="*/ 781076 w 4719350"/>
              <a:gd name="connsiteY10" fmla="*/ 1621686 h 2435771"/>
              <a:gd name="connsiteX11" fmla="*/ 711226 w 4719350"/>
              <a:gd name="connsiteY11" fmla="*/ 1704236 h 2435771"/>
              <a:gd name="connsiteX12" fmla="*/ 736626 w 4719350"/>
              <a:gd name="connsiteY12" fmla="*/ 1691536 h 2435771"/>
              <a:gd name="connsiteX13" fmla="*/ 508025 w 4719350"/>
              <a:gd name="connsiteY13" fmla="*/ 1704236 h 2435771"/>
              <a:gd name="connsiteX14" fmla="*/ 449668 w 4719350"/>
              <a:gd name="connsiteY14" fmla="*/ 1804727 h 2435771"/>
              <a:gd name="connsiteX15" fmla="*/ 304825 w 4719350"/>
              <a:gd name="connsiteY15" fmla="*/ 1888386 h 2435771"/>
              <a:gd name="connsiteX16" fmla="*/ 221068 w 4719350"/>
              <a:gd name="connsiteY16" fmla="*/ 1988877 h 2435771"/>
              <a:gd name="connsiteX17" fmla="*/ 25 w 4719350"/>
              <a:gd name="connsiteY17" fmla="*/ 2072536 h 2435771"/>
              <a:gd name="connsiteX18" fmla="*/ 235327 w 4719350"/>
              <a:gd name="connsiteY18" fmla="*/ 2095715 h 2435771"/>
              <a:gd name="connsiteX19" fmla="*/ 405218 w 4719350"/>
              <a:gd name="connsiteY19" fmla="*/ 2001577 h 2435771"/>
              <a:gd name="connsiteX20" fmla="*/ 558826 w 4719350"/>
              <a:gd name="connsiteY20" fmla="*/ 2002686 h 2435771"/>
              <a:gd name="connsiteX21" fmla="*/ 633818 w 4719350"/>
              <a:gd name="connsiteY21" fmla="*/ 1868227 h 2435771"/>
              <a:gd name="connsiteX22" fmla="*/ 806475 w 4719350"/>
              <a:gd name="connsiteY22" fmla="*/ 1856636 h 2435771"/>
              <a:gd name="connsiteX23" fmla="*/ 875118 w 4719350"/>
              <a:gd name="connsiteY23" fmla="*/ 2007927 h 2435771"/>
              <a:gd name="connsiteX24" fmla="*/ 927476 w 4719350"/>
              <a:gd name="connsiteY24" fmla="*/ 1835365 h 2435771"/>
              <a:gd name="connsiteX25" fmla="*/ 1174775 w 4719350"/>
              <a:gd name="connsiteY25" fmla="*/ 1818536 h 2435771"/>
              <a:gd name="connsiteX26" fmla="*/ 1155726 w 4719350"/>
              <a:gd name="connsiteY26" fmla="*/ 1951886 h 2435771"/>
              <a:gd name="connsiteX27" fmla="*/ 1124326 w 4719350"/>
              <a:gd name="connsiteY27" fmla="*/ 2044915 h 2435771"/>
              <a:gd name="connsiteX28" fmla="*/ 1067176 w 4719350"/>
              <a:gd name="connsiteY28" fmla="*/ 2114765 h 2435771"/>
              <a:gd name="connsiteX29" fmla="*/ 1219225 w 4719350"/>
              <a:gd name="connsiteY29" fmla="*/ 2167786 h 2435771"/>
              <a:gd name="connsiteX30" fmla="*/ 1289426 w 4719350"/>
              <a:gd name="connsiteY30" fmla="*/ 2006815 h 2435771"/>
              <a:gd name="connsiteX31" fmla="*/ 1428775 w 4719350"/>
              <a:gd name="connsiteY31" fmla="*/ 1716936 h 2435771"/>
              <a:gd name="connsiteX32" fmla="*/ 1510118 w 4719350"/>
              <a:gd name="connsiteY32" fmla="*/ 1817427 h 2435771"/>
              <a:gd name="connsiteX33" fmla="*/ 1505326 w 4719350"/>
              <a:gd name="connsiteY33" fmla="*/ 2025865 h 2435771"/>
              <a:gd name="connsiteX34" fmla="*/ 1581175 w 4719350"/>
              <a:gd name="connsiteY34" fmla="*/ 2110636 h 2435771"/>
              <a:gd name="connsiteX35" fmla="*/ 1612926 w 4719350"/>
              <a:gd name="connsiteY35" fmla="*/ 2034436 h 2435771"/>
              <a:gd name="connsiteX36" fmla="*/ 1612926 w 4719350"/>
              <a:gd name="connsiteY36" fmla="*/ 1824886 h 2435771"/>
              <a:gd name="connsiteX37" fmla="*/ 1657375 w 4719350"/>
              <a:gd name="connsiteY37" fmla="*/ 1723286 h 2435771"/>
              <a:gd name="connsiteX38" fmla="*/ 1828825 w 4719350"/>
              <a:gd name="connsiteY38" fmla="*/ 1755036 h 2435771"/>
              <a:gd name="connsiteX39" fmla="*/ 2159025 w 4719350"/>
              <a:gd name="connsiteY39" fmla="*/ 1729636 h 2435771"/>
              <a:gd name="connsiteX40" fmla="*/ 2413025 w 4719350"/>
              <a:gd name="connsiteY40" fmla="*/ 1520086 h 2435771"/>
              <a:gd name="connsiteX41" fmla="*/ 2414399 w 4719350"/>
              <a:gd name="connsiteY41" fmla="*/ 1683030 h 2435771"/>
              <a:gd name="connsiteX42" fmla="*/ 2427099 w 4719350"/>
              <a:gd name="connsiteY42" fmla="*/ 1829080 h 2435771"/>
              <a:gd name="connsiteX43" fmla="*/ 2433449 w 4719350"/>
              <a:gd name="connsiteY43" fmla="*/ 1930680 h 2435771"/>
              <a:gd name="connsiteX44" fmla="*/ 2374925 w 4719350"/>
              <a:gd name="connsiteY44" fmla="*/ 2091586 h 2435771"/>
              <a:gd name="connsiteX45" fmla="*/ 2565425 w 4719350"/>
              <a:gd name="connsiteY45" fmla="*/ 2015386 h 2435771"/>
              <a:gd name="connsiteX46" fmla="*/ 2533676 w 4719350"/>
              <a:gd name="connsiteY46" fmla="*/ 1913786 h 2435771"/>
              <a:gd name="connsiteX47" fmla="*/ 2616226 w 4719350"/>
              <a:gd name="connsiteY47" fmla="*/ 1742336 h 2435771"/>
              <a:gd name="connsiteX48" fmla="*/ 2628925 w 4719350"/>
              <a:gd name="connsiteY48" fmla="*/ 1634386 h 2435771"/>
              <a:gd name="connsiteX49" fmla="*/ 2731899 w 4719350"/>
              <a:gd name="connsiteY49" fmla="*/ 1663980 h 2435771"/>
              <a:gd name="connsiteX50" fmla="*/ 2921025 w 4719350"/>
              <a:gd name="connsiteY50" fmla="*/ 1780436 h 2435771"/>
              <a:gd name="connsiteX51" fmla="*/ 2940075 w 4719350"/>
              <a:gd name="connsiteY51" fmla="*/ 1926486 h 2435771"/>
              <a:gd name="connsiteX52" fmla="*/ 3035325 w 4719350"/>
              <a:gd name="connsiteY52" fmla="*/ 1729636 h 2435771"/>
              <a:gd name="connsiteX53" fmla="*/ 3105175 w 4719350"/>
              <a:gd name="connsiteY53" fmla="*/ 1710586 h 2435771"/>
              <a:gd name="connsiteX54" fmla="*/ 3035325 w 4719350"/>
              <a:gd name="connsiteY54" fmla="*/ 1475636 h 2435771"/>
              <a:gd name="connsiteX55" fmla="*/ 3189099 w 4719350"/>
              <a:gd name="connsiteY55" fmla="*/ 1517930 h 2435771"/>
              <a:gd name="connsiteX56" fmla="*/ 3232175 w 4719350"/>
              <a:gd name="connsiteY56" fmla="*/ 1450236 h 2435771"/>
              <a:gd name="connsiteX57" fmla="*/ 3220849 w 4719350"/>
              <a:gd name="connsiteY57" fmla="*/ 1575080 h 2435771"/>
              <a:gd name="connsiteX58" fmla="*/ 3276625 w 4719350"/>
              <a:gd name="connsiteY58" fmla="*/ 1678836 h 2435771"/>
              <a:gd name="connsiteX59" fmla="*/ 3327425 w 4719350"/>
              <a:gd name="connsiteY59" fmla="*/ 1608986 h 2435771"/>
              <a:gd name="connsiteX60" fmla="*/ 3365525 w 4719350"/>
              <a:gd name="connsiteY60" fmla="*/ 1488336 h 2435771"/>
              <a:gd name="connsiteX61" fmla="*/ 3524275 w 4719350"/>
              <a:gd name="connsiteY61" fmla="*/ 1539136 h 2435771"/>
              <a:gd name="connsiteX62" fmla="*/ 3460775 w 4719350"/>
              <a:gd name="connsiteY62" fmla="*/ 1716936 h 2435771"/>
              <a:gd name="connsiteX63" fmla="*/ 3543325 w 4719350"/>
              <a:gd name="connsiteY63" fmla="*/ 1710586 h 2435771"/>
              <a:gd name="connsiteX64" fmla="*/ 3493899 w 4719350"/>
              <a:gd name="connsiteY64" fmla="*/ 1956080 h 2435771"/>
              <a:gd name="connsiteX65" fmla="*/ 3321075 w 4719350"/>
              <a:gd name="connsiteY65" fmla="*/ 2091586 h 2435771"/>
              <a:gd name="connsiteX66" fmla="*/ 3606825 w 4719350"/>
              <a:gd name="connsiteY66" fmla="*/ 2034436 h 2435771"/>
              <a:gd name="connsiteX67" fmla="*/ 3663976 w 4719350"/>
              <a:gd name="connsiteY67" fmla="*/ 2142387 h 2435771"/>
              <a:gd name="connsiteX68" fmla="*/ 3562376 w 4719350"/>
              <a:gd name="connsiteY68" fmla="*/ 2339236 h 2435771"/>
              <a:gd name="connsiteX69" fmla="*/ 3524781 w 4719350"/>
              <a:gd name="connsiteY69" fmla="*/ 2429729 h 2435771"/>
              <a:gd name="connsiteX70" fmla="*/ 3670325 w 4719350"/>
              <a:gd name="connsiteY70" fmla="*/ 2396386 h 2435771"/>
              <a:gd name="connsiteX71" fmla="*/ 3740176 w 4719350"/>
              <a:gd name="connsiteY71" fmla="*/ 2269385 h 2435771"/>
              <a:gd name="connsiteX72" fmla="*/ 3911625 w 4719350"/>
              <a:gd name="connsiteY72" fmla="*/ 2434486 h 2435771"/>
              <a:gd name="connsiteX73" fmla="*/ 3867176 w 4719350"/>
              <a:gd name="connsiteY73" fmla="*/ 2161435 h 2435771"/>
              <a:gd name="connsiteX74" fmla="*/ 4057676 w 4719350"/>
              <a:gd name="connsiteY74" fmla="*/ 2180485 h 2435771"/>
              <a:gd name="connsiteX75" fmla="*/ 3981476 w 4719350"/>
              <a:gd name="connsiteY75" fmla="*/ 2021737 h 2435771"/>
              <a:gd name="connsiteX76" fmla="*/ 3898514 w 4719350"/>
              <a:gd name="connsiteY76" fmla="*/ 1997215 h 2435771"/>
              <a:gd name="connsiteX77" fmla="*/ 3905276 w 4719350"/>
              <a:gd name="connsiteY77" fmla="*/ 1926485 h 2435771"/>
              <a:gd name="connsiteX78" fmla="*/ 3879876 w 4719350"/>
              <a:gd name="connsiteY78" fmla="*/ 1907435 h 2435771"/>
              <a:gd name="connsiteX79" fmla="*/ 3905276 w 4719350"/>
              <a:gd name="connsiteY79" fmla="*/ 1818536 h 2435771"/>
              <a:gd name="connsiteX80" fmla="*/ 3854064 w 4719350"/>
              <a:gd name="connsiteY80" fmla="*/ 1736865 h 2435771"/>
              <a:gd name="connsiteX81" fmla="*/ 3771926 w 4719350"/>
              <a:gd name="connsiteY81" fmla="*/ 1723286 h 2435771"/>
              <a:gd name="connsiteX82" fmla="*/ 3949726 w 4719350"/>
              <a:gd name="connsiteY82" fmla="*/ 1628036 h 2435771"/>
              <a:gd name="connsiteX83" fmla="*/ 3740681 w 4719350"/>
              <a:gd name="connsiteY83" fmla="*/ 1528029 h 2435771"/>
              <a:gd name="connsiteX84" fmla="*/ 3765576 w 4719350"/>
              <a:gd name="connsiteY84" fmla="*/ 1469287 h 2435771"/>
              <a:gd name="connsiteX85" fmla="*/ 3695725 w 4719350"/>
              <a:gd name="connsiteY85" fmla="*/ 1380386 h 2435771"/>
              <a:gd name="connsiteX86" fmla="*/ 3886225 w 4719350"/>
              <a:gd name="connsiteY86" fmla="*/ 1266086 h 2435771"/>
              <a:gd name="connsiteX87" fmla="*/ 3886225 w 4719350"/>
              <a:gd name="connsiteY87" fmla="*/ 1100986 h 2435771"/>
              <a:gd name="connsiteX88" fmla="*/ 4064025 w 4719350"/>
              <a:gd name="connsiteY88" fmla="*/ 1266086 h 2435771"/>
              <a:gd name="connsiteX89" fmla="*/ 4140225 w 4719350"/>
              <a:gd name="connsiteY89" fmla="*/ 1031136 h 2435771"/>
              <a:gd name="connsiteX90" fmla="*/ 4241825 w 4719350"/>
              <a:gd name="connsiteY90" fmla="*/ 1145436 h 2435771"/>
              <a:gd name="connsiteX91" fmla="*/ 4235475 w 4719350"/>
              <a:gd name="connsiteY91" fmla="*/ 1297836 h 2435771"/>
              <a:gd name="connsiteX92" fmla="*/ 4375175 w 4719350"/>
              <a:gd name="connsiteY92" fmla="*/ 1240686 h 2435771"/>
              <a:gd name="connsiteX93" fmla="*/ 4382899 w 4719350"/>
              <a:gd name="connsiteY93" fmla="*/ 1333780 h 2435771"/>
              <a:gd name="connsiteX94" fmla="*/ 4313049 w 4719350"/>
              <a:gd name="connsiteY94" fmla="*/ 1473480 h 2435771"/>
              <a:gd name="connsiteX95" fmla="*/ 4235475 w 4719350"/>
              <a:gd name="connsiteY95" fmla="*/ 1520086 h 2435771"/>
              <a:gd name="connsiteX96" fmla="*/ 4432831 w 4719350"/>
              <a:gd name="connsiteY96" fmla="*/ 1502629 h 2435771"/>
              <a:gd name="connsiteX97" fmla="*/ 4578375 w 4719350"/>
              <a:gd name="connsiteY97" fmla="*/ 1456586 h 2435771"/>
              <a:gd name="connsiteX98" fmla="*/ 4636031 w 4719350"/>
              <a:gd name="connsiteY98" fmla="*/ 1381979 h 2435771"/>
              <a:gd name="connsiteX99" fmla="*/ 4718582 w 4719350"/>
              <a:gd name="connsiteY99" fmla="*/ 1254979 h 2435771"/>
              <a:gd name="connsiteX100" fmla="*/ 4654575 w 4719350"/>
              <a:gd name="connsiteY100" fmla="*/ 1113686 h 2435771"/>
              <a:gd name="connsiteX101" fmla="*/ 4660925 w 4719350"/>
              <a:gd name="connsiteY101" fmla="*/ 618386 h 2435771"/>
              <a:gd name="connsiteX102" fmla="*/ 4578375 w 4719350"/>
              <a:gd name="connsiteY102" fmla="*/ 434236 h 2435771"/>
              <a:gd name="connsiteX103" fmla="*/ 4489475 w 4719350"/>
              <a:gd name="connsiteY103" fmla="*/ 612036 h 2435771"/>
              <a:gd name="connsiteX104" fmla="*/ 4337075 w 4719350"/>
              <a:gd name="connsiteY104" fmla="*/ 580286 h 2435771"/>
              <a:gd name="connsiteX105" fmla="*/ 4408299 w 4719350"/>
              <a:gd name="connsiteY105" fmla="*/ 457480 h 2435771"/>
              <a:gd name="connsiteX106" fmla="*/ 4400575 w 4719350"/>
              <a:gd name="connsiteY106" fmla="*/ 332636 h 2435771"/>
              <a:gd name="connsiteX107" fmla="*/ 4260875 w 4719350"/>
              <a:gd name="connsiteY107" fmla="*/ 440586 h 2435771"/>
              <a:gd name="connsiteX108" fmla="*/ 4146575 w 4719350"/>
              <a:gd name="connsiteY108" fmla="*/ 592986 h 2435771"/>
              <a:gd name="connsiteX109" fmla="*/ 4159275 w 4719350"/>
              <a:gd name="connsiteY109" fmla="*/ 510436 h 2435771"/>
              <a:gd name="connsiteX110" fmla="*/ 4146575 w 4719350"/>
              <a:gd name="connsiteY110" fmla="*/ 396136 h 2435771"/>
              <a:gd name="connsiteX111" fmla="*/ 4127525 w 4719350"/>
              <a:gd name="connsiteY111" fmla="*/ 332636 h 2435771"/>
              <a:gd name="connsiteX112" fmla="*/ 4032275 w 4719350"/>
              <a:gd name="connsiteY112" fmla="*/ 427886 h 2435771"/>
              <a:gd name="connsiteX113" fmla="*/ 3886225 w 4719350"/>
              <a:gd name="connsiteY113" fmla="*/ 269136 h 2435771"/>
              <a:gd name="connsiteX114" fmla="*/ 3937025 w 4719350"/>
              <a:gd name="connsiteY114" fmla="*/ 459636 h 2435771"/>
              <a:gd name="connsiteX115" fmla="*/ 3924325 w 4719350"/>
              <a:gd name="connsiteY115" fmla="*/ 586636 h 2435771"/>
              <a:gd name="connsiteX116" fmla="*/ 3886225 w 4719350"/>
              <a:gd name="connsiteY116" fmla="*/ 650136 h 2435771"/>
              <a:gd name="connsiteX117" fmla="*/ 3797325 w 4719350"/>
              <a:gd name="connsiteY117" fmla="*/ 612036 h 2435771"/>
              <a:gd name="connsiteX118" fmla="*/ 3790975 w 4719350"/>
              <a:gd name="connsiteY118" fmla="*/ 504086 h 2435771"/>
              <a:gd name="connsiteX119" fmla="*/ 3714775 w 4719350"/>
              <a:gd name="connsiteY119" fmla="*/ 453286 h 2435771"/>
              <a:gd name="connsiteX120" fmla="*/ 3657625 w 4719350"/>
              <a:gd name="connsiteY120" fmla="*/ 485036 h 2435771"/>
              <a:gd name="connsiteX121" fmla="*/ 3708425 w 4719350"/>
              <a:gd name="connsiteY121" fmla="*/ 573936 h 2435771"/>
              <a:gd name="connsiteX122" fmla="*/ 3689375 w 4719350"/>
              <a:gd name="connsiteY122" fmla="*/ 586636 h 2435771"/>
              <a:gd name="connsiteX123" fmla="*/ 3625875 w 4719350"/>
              <a:gd name="connsiteY123" fmla="*/ 567586 h 2435771"/>
              <a:gd name="connsiteX124" fmla="*/ 3594125 w 4719350"/>
              <a:gd name="connsiteY124" fmla="*/ 472336 h 2435771"/>
              <a:gd name="connsiteX125" fmla="*/ 3670325 w 4719350"/>
              <a:gd name="connsiteY125" fmla="*/ 338986 h 2435771"/>
              <a:gd name="connsiteX126" fmla="*/ 3524275 w 4719350"/>
              <a:gd name="connsiteY126" fmla="*/ 332636 h 2435771"/>
              <a:gd name="connsiteX127" fmla="*/ 3644925 w 4719350"/>
              <a:gd name="connsiteY127" fmla="*/ 256436 h 2435771"/>
              <a:gd name="connsiteX128" fmla="*/ 3689375 w 4719350"/>
              <a:gd name="connsiteY128" fmla="*/ 135786 h 2435771"/>
              <a:gd name="connsiteX129" fmla="*/ 3651782 w 4719350"/>
              <a:gd name="connsiteY129" fmla="*/ 48479 h 2435771"/>
              <a:gd name="connsiteX130" fmla="*/ 3556025 w 4719350"/>
              <a:gd name="connsiteY130" fmla="*/ 110386 h 2435771"/>
              <a:gd name="connsiteX131" fmla="*/ 3479825 w 4719350"/>
              <a:gd name="connsiteY131" fmla="*/ 199286 h 2435771"/>
              <a:gd name="connsiteX132" fmla="*/ 3454425 w 4719350"/>
              <a:gd name="connsiteY132" fmla="*/ 154836 h 2435771"/>
              <a:gd name="connsiteX133" fmla="*/ 3378225 w 4719350"/>
              <a:gd name="connsiteY133" fmla="*/ 154836 h 2435771"/>
              <a:gd name="connsiteX134" fmla="*/ 3378225 w 4719350"/>
              <a:gd name="connsiteY134" fmla="*/ 224686 h 2435771"/>
              <a:gd name="connsiteX135" fmla="*/ 3289325 w 4719350"/>
              <a:gd name="connsiteY135" fmla="*/ 97686 h 2435771"/>
              <a:gd name="connsiteX136" fmla="*/ 3181375 w 4719350"/>
              <a:gd name="connsiteY136" fmla="*/ 46886 h 2435771"/>
              <a:gd name="connsiteX137" fmla="*/ 3207282 w 4719350"/>
              <a:gd name="connsiteY137" fmla="*/ 181829 h 2435771"/>
              <a:gd name="connsiteX138" fmla="*/ 3282975 w 4719350"/>
              <a:gd name="connsiteY138" fmla="*/ 288186 h 2435771"/>
              <a:gd name="connsiteX139" fmla="*/ 3143275 w 4719350"/>
              <a:gd name="connsiteY139" fmla="*/ 237386 h 2435771"/>
              <a:gd name="connsiteX140" fmla="*/ 3073425 w 4719350"/>
              <a:gd name="connsiteY140" fmla="*/ 243736 h 2435771"/>
              <a:gd name="connsiteX141" fmla="*/ 3009925 w 4719350"/>
              <a:gd name="connsiteY141" fmla="*/ 313586 h 2435771"/>
              <a:gd name="connsiteX142" fmla="*/ 2762275 w 4719350"/>
              <a:gd name="connsiteY142" fmla="*/ 332636 h 2435771"/>
              <a:gd name="connsiteX143" fmla="*/ 2813075 w 4719350"/>
              <a:gd name="connsiteY143" fmla="*/ 237386 h 2435771"/>
              <a:gd name="connsiteX144" fmla="*/ 2635275 w 4719350"/>
              <a:gd name="connsiteY144" fmla="*/ 231036 h 2435771"/>
              <a:gd name="connsiteX145" fmla="*/ 2451125 w 4719350"/>
              <a:gd name="connsiteY145" fmla="*/ 256436 h 2435771"/>
              <a:gd name="connsiteX146" fmla="*/ 2489225 w 4719350"/>
              <a:gd name="connsiteY146" fmla="*/ 161186 h 2435771"/>
              <a:gd name="connsiteX147" fmla="*/ 2317775 w 4719350"/>
              <a:gd name="connsiteY147" fmla="*/ 72286 h 2435771"/>
              <a:gd name="connsiteX148" fmla="*/ 2114575 w 4719350"/>
              <a:gd name="connsiteY148" fmla="*/ 2436 h 2435771"/>
              <a:gd name="connsiteX149" fmla="*/ 1910168 w 4719350"/>
              <a:gd name="connsiteY149" fmla="*/ 26727 h 2435771"/>
              <a:gd name="connsiteX150" fmla="*/ 1517675 w 4719350"/>
              <a:gd name="connsiteY150" fmla="*/ 129436 h 2435771"/>
              <a:gd name="connsiteX151" fmla="*/ 1816125 w 4719350"/>
              <a:gd name="connsiteY151" fmla="*/ 180236 h 2435771"/>
              <a:gd name="connsiteX152" fmla="*/ 2133625 w 4719350"/>
              <a:gd name="connsiteY152" fmla="*/ 129436 h 2435771"/>
              <a:gd name="connsiteX153" fmla="*/ 2286025 w 4719350"/>
              <a:gd name="connsiteY153" fmla="*/ 199286 h 2435771"/>
              <a:gd name="connsiteX154" fmla="*/ 2286025 w 4719350"/>
              <a:gd name="connsiteY154" fmla="*/ 307236 h 2435771"/>
              <a:gd name="connsiteX155" fmla="*/ 2222525 w 4719350"/>
              <a:gd name="connsiteY155" fmla="*/ 307236 h 2435771"/>
              <a:gd name="connsiteX156" fmla="*/ 2139975 w 4719350"/>
              <a:gd name="connsiteY156" fmla="*/ 421536 h 2435771"/>
              <a:gd name="connsiteX157" fmla="*/ 2216175 w 4719350"/>
              <a:gd name="connsiteY157" fmla="*/ 421536 h 2435771"/>
              <a:gd name="connsiteX158" fmla="*/ 2362225 w 4719350"/>
              <a:gd name="connsiteY158" fmla="*/ 319936 h 2435771"/>
              <a:gd name="connsiteX159" fmla="*/ 2387625 w 4719350"/>
              <a:gd name="connsiteY159" fmla="*/ 504086 h 2435771"/>
              <a:gd name="connsiteX160" fmla="*/ 2432075 w 4719350"/>
              <a:gd name="connsiteY160" fmla="*/ 427886 h 2435771"/>
              <a:gd name="connsiteX161" fmla="*/ 2457475 w 4719350"/>
              <a:gd name="connsiteY161" fmla="*/ 364386 h 2435771"/>
              <a:gd name="connsiteX162" fmla="*/ 2532468 w 4719350"/>
              <a:gd name="connsiteY162" fmla="*/ 426777 h 2435771"/>
              <a:gd name="connsiteX163" fmla="*/ 2622575 w 4719350"/>
              <a:gd name="connsiteY163" fmla="*/ 453286 h 2435771"/>
              <a:gd name="connsiteX164" fmla="*/ 2628925 w 4719350"/>
              <a:gd name="connsiteY164" fmla="*/ 612036 h 2435771"/>
              <a:gd name="connsiteX165" fmla="*/ 2679725 w 4719350"/>
              <a:gd name="connsiteY165" fmla="*/ 529486 h 2435771"/>
              <a:gd name="connsiteX166" fmla="*/ 2819425 w 4719350"/>
              <a:gd name="connsiteY166" fmla="*/ 529486 h 2435771"/>
              <a:gd name="connsiteX167" fmla="*/ 2705125 w 4719350"/>
              <a:gd name="connsiteY167" fmla="*/ 650136 h 2435771"/>
              <a:gd name="connsiteX168" fmla="*/ 2660675 w 4719350"/>
              <a:gd name="connsiteY168" fmla="*/ 719986 h 2435771"/>
              <a:gd name="connsiteX169" fmla="*/ 2781325 w 4719350"/>
              <a:gd name="connsiteY169" fmla="*/ 726336 h 2435771"/>
              <a:gd name="connsiteX170" fmla="*/ 2832125 w 4719350"/>
              <a:gd name="connsiteY170" fmla="*/ 694586 h 2435771"/>
              <a:gd name="connsiteX171" fmla="*/ 2901975 w 4719350"/>
              <a:gd name="connsiteY171" fmla="*/ 643786 h 2435771"/>
              <a:gd name="connsiteX172" fmla="*/ 2997225 w 4719350"/>
              <a:gd name="connsiteY172" fmla="*/ 662836 h 2435771"/>
              <a:gd name="connsiteX173" fmla="*/ 3028975 w 4719350"/>
              <a:gd name="connsiteY173" fmla="*/ 624736 h 2435771"/>
              <a:gd name="connsiteX174" fmla="*/ 3136925 w 4719350"/>
              <a:gd name="connsiteY174" fmla="*/ 656486 h 2435771"/>
              <a:gd name="connsiteX175" fmla="*/ 3117875 w 4719350"/>
              <a:gd name="connsiteY175" fmla="*/ 789836 h 2435771"/>
              <a:gd name="connsiteX176" fmla="*/ 3194075 w 4719350"/>
              <a:gd name="connsiteY176" fmla="*/ 688236 h 2435771"/>
              <a:gd name="connsiteX177" fmla="*/ 3251225 w 4719350"/>
              <a:gd name="connsiteY177" fmla="*/ 612036 h 2435771"/>
              <a:gd name="connsiteX178" fmla="*/ 3326218 w 4719350"/>
              <a:gd name="connsiteY178" fmla="*/ 706177 h 2435771"/>
              <a:gd name="connsiteX179" fmla="*/ 3440518 w 4719350"/>
              <a:gd name="connsiteY179" fmla="*/ 756977 h 2435771"/>
              <a:gd name="connsiteX180" fmla="*/ 3517925 w 4719350"/>
              <a:gd name="connsiteY180" fmla="*/ 808886 h 2435771"/>
              <a:gd name="connsiteX181" fmla="*/ 3346475 w 4719350"/>
              <a:gd name="connsiteY181" fmla="*/ 967636 h 2435771"/>
              <a:gd name="connsiteX182" fmla="*/ 3327425 w 4719350"/>
              <a:gd name="connsiteY182" fmla="*/ 1031136 h 2435771"/>
              <a:gd name="connsiteX183" fmla="*/ 3003575 w 4719350"/>
              <a:gd name="connsiteY183" fmla="*/ 1037486 h 2435771"/>
              <a:gd name="connsiteX184" fmla="*/ 2997225 w 4719350"/>
              <a:gd name="connsiteY184" fmla="*/ 948586 h 2435771"/>
              <a:gd name="connsiteX185" fmla="*/ 2921025 w 4719350"/>
              <a:gd name="connsiteY185" fmla="*/ 885086 h 2435771"/>
              <a:gd name="connsiteX186" fmla="*/ 2952775 w 4719350"/>
              <a:gd name="connsiteY186" fmla="*/ 1024786 h 2435771"/>
              <a:gd name="connsiteX187" fmla="*/ 2952775 w 4719350"/>
              <a:gd name="connsiteY187" fmla="*/ 1056536 h 2435771"/>
              <a:gd name="connsiteX188" fmla="*/ 2927375 w 4719350"/>
              <a:gd name="connsiteY188" fmla="*/ 1177186 h 2435771"/>
              <a:gd name="connsiteX189" fmla="*/ 2762275 w 4719350"/>
              <a:gd name="connsiteY189" fmla="*/ 1018436 h 2435771"/>
              <a:gd name="connsiteX190" fmla="*/ 2768625 w 4719350"/>
              <a:gd name="connsiteY190" fmla="*/ 1088286 h 2435771"/>
              <a:gd name="connsiteX191" fmla="*/ 2755925 w 4719350"/>
              <a:gd name="connsiteY191" fmla="*/ 1177186 h 2435771"/>
              <a:gd name="connsiteX192" fmla="*/ 2527325 w 4719350"/>
              <a:gd name="connsiteY192" fmla="*/ 1208936 h 2435771"/>
              <a:gd name="connsiteX193" fmla="*/ 2336825 w 4719350"/>
              <a:gd name="connsiteY193" fmla="*/ 1285136 h 2435771"/>
              <a:gd name="connsiteX194" fmla="*/ 2419375 w 4719350"/>
              <a:gd name="connsiteY194" fmla="*/ 948586 h 2435771"/>
              <a:gd name="connsiteX195" fmla="*/ 2317775 w 4719350"/>
              <a:gd name="connsiteY195" fmla="*/ 1062886 h 2435771"/>
              <a:gd name="connsiteX196" fmla="*/ 2178075 w 4719350"/>
              <a:gd name="connsiteY196" fmla="*/ 999386 h 2435771"/>
              <a:gd name="connsiteX197" fmla="*/ 2286025 w 4719350"/>
              <a:gd name="connsiteY197" fmla="*/ 1107336 h 2435771"/>
              <a:gd name="connsiteX198" fmla="*/ 2241575 w 4719350"/>
              <a:gd name="connsiteY198" fmla="*/ 1202586 h 2435771"/>
              <a:gd name="connsiteX199" fmla="*/ 2159025 w 4719350"/>
              <a:gd name="connsiteY199" fmla="*/ 1202586 h 2435771"/>
              <a:gd name="connsiteX200" fmla="*/ 2146325 w 4719350"/>
              <a:gd name="connsiteY200" fmla="*/ 1259736 h 2435771"/>
              <a:gd name="connsiteX201" fmla="*/ 2051075 w 4719350"/>
              <a:gd name="connsiteY201" fmla="*/ 1253386 h 2435771"/>
              <a:gd name="connsiteX202" fmla="*/ 1974875 w 4719350"/>
              <a:gd name="connsiteY202" fmla="*/ 1113686 h 2435771"/>
              <a:gd name="connsiteX203" fmla="*/ 1930425 w 4719350"/>
              <a:gd name="connsiteY203" fmla="*/ 1075586 h 2435771"/>
              <a:gd name="connsiteX204" fmla="*/ 1905025 w 4719350"/>
              <a:gd name="connsiteY204" fmla="*/ 904136 h 2435771"/>
              <a:gd name="connsiteX205" fmla="*/ 1873275 w 4719350"/>
              <a:gd name="connsiteY205" fmla="*/ 1145436 h 2435771"/>
              <a:gd name="connsiteX206" fmla="*/ 1949475 w 4719350"/>
              <a:gd name="connsiteY206" fmla="*/ 1259736 h 2435771"/>
              <a:gd name="connsiteX207" fmla="*/ 1676425 w 4719350"/>
              <a:gd name="connsiteY207" fmla="*/ 1380386 h 2435771"/>
              <a:gd name="connsiteX208" fmla="*/ 1663725 w 4719350"/>
              <a:gd name="connsiteY208" fmla="*/ 1272436 h 2435771"/>
              <a:gd name="connsiteX209" fmla="*/ 1549425 w 4719350"/>
              <a:gd name="connsiteY209" fmla="*/ 1208936 h 2435771"/>
              <a:gd name="connsiteX210" fmla="*/ 1562125 w 4719350"/>
              <a:gd name="connsiteY210" fmla="*/ 1266086 h 2435771"/>
              <a:gd name="connsiteX211" fmla="*/ 1562125 w 4719350"/>
              <a:gd name="connsiteY211" fmla="*/ 1354986 h 2435771"/>
              <a:gd name="connsiteX212" fmla="*/ 1333525 w 4719350"/>
              <a:gd name="connsiteY212" fmla="*/ 1418486 h 2435771"/>
              <a:gd name="connsiteX213" fmla="*/ 1308125 w 4719350"/>
              <a:gd name="connsiteY213" fmla="*/ 1539136 h 2435771"/>
              <a:gd name="connsiteX214" fmla="*/ 1225575 w 4719350"/>
              <a:gd name="connsiteY214" fmla="*/ 1583586 h 2435771"/>
              <a:gd name="connsiteX215" fmla="*/ 1193825 w 4719350"/>
              <a:gd name="connsiteY215" fmla="*/ 1450236 h 2435771"/>
              <a:gd name="connsiteX216" fmla="*/ 1073175 w 4719350"/>
              <a:gd name="connsiteY216" fmla="*/ 1405786 h 2435771"/>
              <a:gd name="connsiteX217" fmla="*/ 1042799 w 4719350"/>
              <a:gd name="connsiteY217" fmla="*/ 1302030 h 2435771"/>
              <a:gd name="connsiteX218" fmla="*/ 921127 w 4719350"/>
              <a:gd name="connsiteY218" fmla="*/ 1174965 h 2435771"/>
              <a:gd name="connsiteX219" fmla="*/ 832227 w 4719350"/>
              <a:gd name="connsiteY219" fmla="*/ 1073365 h 2435771"/>
              <a:gd name="connsiteX220" fmla="*/ 812825 w 4719350"/>
              <a:gd name="connsiteY220" fmla="*/ 961286 h 2435771"/>
              <a:gd name="connsiteX221" fmla="*/ 750699 w 4719350"/>
              <a:gd name="connsiteY221" fmla="*/ 870230 h 2435771"/>
              <a:gd name="connsiteX222" fmla="*/ 628675 w 4719350"/>
              <a:gd name="connsiteY222" fmla="*/ 739036 h 2435771"/>
              <a:gd name="connsiteX223" fmla="*/ 615975 w 4719350"/>
              <a:gd name="connsiteY223" fmla="*/ 821586 h 2435771"/>
              <a:gd name="connsiteX224" fmla="*/ 488975 w 4719350"/>
              <a:gd name="connsiteY224" fmla="*/ 840636 h 2435771"/>
              <a:gd name="connsiteX225" fmla="*/ 482625 w 4719350"/>
              <a:gd name="connsiteY225" fmla="*/ 751736 h 2435771"/>
              <a:gd name="connsiteX226" fmla="*/ 165125 w 4719350"/>
              <a:gd name="connsiteY226" fmla="*/ 624736 h 2435771"/>
              <a:gd name="connsiteX0" fmla="*/ 165125 w 4719350"/>
              <a:gd name="connsiteY0" fmla="*/ 623951 h 2434986"/>
              <a:gd name="connsiteX1" fmla="*/ 420499 w 4719350"/>
              <a:gd name="connsiteY1" fmla="*/ 869445 h 2434986"/>
              <a:gd name="connsiteX2" fmla="*/ 445899 w 4719350"/>
              <a:gd name="connsiteY2" fmla="*/ 875795 h 2434986"/>
              <a:gd name="connsiteX3" fmla="*/ 502182 w 4719350"/>
              <a:gd name="connsiteY3" fmla="*/ 1070044 h 2434986"/>
              <a:gd name="connsiteX4" fmla="*/ 575169 w 4719350"/>
              <a:gd name="connsiteY4" fmla="*/ 1125276 h 2434986"/>
              <a:gd name="connsiteX5" fmla="*/ 708519 w 4719350"/>
              <a:gd name="connsiteY5" fmla="*/ 1150676 h 2434986"/>
              <a:gd name="connsiteX6" fmla="*/ 737132 w 4719350"/>
              <a:gd name="connsiteY6" fmla="*/ 1311344 h 2434986"/>
              <a:gd name="connsiteX7" fmla="*/ 768727 w 4719350"/>
              <a:gd name="connsiteY7" fmla="*/ 1402780 h 2434986"/>
              <a:gd name="connsiteX8" fmla="*/ 952525 w 4719350"/>
              <a:gd name="connsiteY8" fmla="*/ 1538351 h 2434986"/>
              <a:gd name="connsiteX9" fmla="*/ 895376 w 4719350"/>
              <a:gd name="connsiteY9" fmla="*/ 1576451 h 2434986"/>
              <a:gd name="connsiteX10" fmla="*/ 781076 w 4719350"/>
              <a:gd name="connsiteY10" fmla="*/ 1620901 h 2434986"/>
              <a:gd name="connsiteX11" fmla="*/ 711226 w 4719350"/>
              <a:gd name="connsiteY11" fmla="*/ 1703451 h 2434986"/>
              <a:gd name="connsiteX12" fmla="*/ 736626 w 4719350"/>
              <a:gd name="connsiteY12" fmla="*/ 1690751 h 2434986"/>
              <a:gd name="connsiteX13" fmla="*/ 508025 w 4719350"/>
              <a:gd name="connsiteY13" fmla="*/ 1703451 h 2434986"/>
              <a:gd name="connsiteX14" fmla="*/ 449668 w 4719350"/>
              <a:gd name="connsiteY14" fmla="*/ 1803942 h 2434986"/>
              <a:gd name="connsiteX15" fmla="*/ 304825 w 4719350"/>
              <a:gd name="connsiteY15" fmla="*/ 1887601 h 2434986"/>
              <a:gd name="connsiteX16" fmla="*/ 221068 w 4719350"/>
              <a:gd name="connsiteY16" fmla="*/ 1988092 h 2434986"/>
              <a:gd name="connsiteX17" fmla="*/ 25 w 4719350"/>
              <a:gd name="connsiteY17" fmla="*/ 2071751 h 2434986"/>
              <a:gd name="connsiteX18" fmla="*/ 235327 w 4719350"/>
              <a:gd name="connsiteY18" fmla="*/ 2094930 h 2434986"/>
              <a:gd name="connsiteX19" fmla="*/ 405218 w 4719350"/>
              <a:gd name="connsiteY19" fmla="*/ 2000792 h 2434986"/>
              <a:gd name="connsiteX20" fmla="*/ 558826 w 4719350"/>
              <a:gd name="connsiteY20" fmla="*/ 2001901 h 2434986"/>
              <a:gd name="connsiteX21" fmla="*/ 633818 w 4719350"/>
              <a:gd name="connsiteY21" fmla="*/ 1867442 h 2434986"/>
              <a:gd name="connsiteX22" fmla="*/ 806475 w 4719350"/>
              <a:gd name="connsiteY22" fmla="*/ 1855851 h 2434986"/>
              <a:gd name="connsiteX23" fmla="*/ 875118 w 4719350"/>
              <a:gd name="connsiteY23" fmla="*/ 2007142 h 2434986"/>
              <a:gd name="connsiteX24" fmla="*/ 927476 w 4719350"/>
              <a:gd name="connsiteY24" fmla="*/ 1834580 h 2434986"/>
              <a:gd name="connsiteX25" fmla="*/ 1174775 w 4719350"/>
              <a:gd name="connsiteY25" fmla="*/ 1817751 h 2434986"/>
              <a:gd name="connsiteX26" fmla="*/ 1155726 w 4719350"/>
              <a:gd name="connsiteY26" fmla="*/ 1951101 h 2434986"/>
              <a:gd name="connsiteX27" fmla="*/ 1124326 w 4719350"/>
              <a:gd name="connsiteY27" fmla="*/ 2044130 h 2434986"/>
              <a:gd name="connsiteX28" fmla="*/ 1067176 w 4719350"/>
              <a:gd name="connsiteY28" fmla="*/ 2113980 h 2434986"/>
              <a:gd name="connsiteX29" fmla="*/ 1219225 w 4719350"/>
              <a:gd name="connsiteY29" fmla="*/ 2167001 h 2434986"/>
              <a:gd name="connsiteX30" fmla="*/ 1289426 w 4719350"/>
              <a:gd name="connsiteY30" fmla="*/ 2006030 h 2434986"/>
              <a:gd name="connsiteX31" fmla="*/ 1428775 w 4719350"/>
              <a:gd name="connsiteY31" fmla="*/ 1716151 h 2434986"/>
              <a:gd name="connsiteX32" fmla="*/ 1510118 w 4719350"/>
              <a:gd name="connsiteY32" fmla="*/ 1816642 h 2434986"/>
              <a:gd name="connsiteX33" fmla="*/ 1505326 w 4719350"/>
              <a:gd name="connsiteY33" fmla="*/ 2025080 h 2434986"/>
              <a:gd name="connsiteX34" fmla="*/ 1581175 w 4719350"/>
              <a:gd name="connsiteY34" fmla="*/ 2109851 h 2434986"/>
              <a:gd name="connsiteX35" fmla="*/ 1612926 w 4719350"/>
              <a:gd name="connsiteY35" fmla="*/ 2033651 h 2434986"/>
              <a:gd name="connsiteX36" fmla="*/ 1612926 w 4719350"/>
              <a:gd name="connsiteY36" fmla="*/ 1824101 h 2434986"/>
              <a:gd name="connsiteX37" fmla="*/ 1657375 w 4719350"/>
              <a:gd name="connsiteY37" fmla="*/ 1722501 h 2434986"/>
              <a:gd name="connsiteX38" fmla="*/ 1828825 w 4719350"/>
              <a:gd name="connsiteY38" fmla="*/ 1754251 h 2434986"/>
              <a:gd name="connsiteX39" fmla="*/ 2159025 w 4719350"/>
              <a:gd name="connsiteY39" fmla="*/ 1728851 h 2434986"/>
              <a:gd name="connsiteX40" fmla="*/ 2413025 w 4719350"/>
              <a:gd name="connsiteY40" fmla="*/ 1519301 h 2434986"/>
              <a:gd name="connsiteX41" fmla="*/ 2414399 w 4719350"/>
              <a:gd name="connsiteY41" fmla="*/ 1682245 h 2434986"/>
              <a:gd name="connsiteX42" fmla="*/ 2427099 w 4719350"/>
              <a:gd name="connsiteY42" fmla="*/ 1828295 h 2434986"/>
              <a:gd name="connsiteX43" fmla="*/ 2433449 w 4719350"/>
              <a:gd name="connsiteY43" fmla="*/ 1929895 h 2434986"/>
              <a:gd name="connsiteX44" fmla="*/ 2374925 w 4719350"/>
              <a:gd name="connsiteY44" fmla="*/ 2090801 h 2434986"/>
              <a:gd name="connsiteX45" fmla="*/ 2565425 w 4719350"/>
              <a:gd name="connsiteY45" fmla="*/ 2014601 h 2434986"/>
              <a:gd name="connsiteX46" fmla="*/ 2533676 w 4719350"/>
              <a:gd name="connsiteY46" fmla="*/ 1913001 h 2434986"/>
              <a:gd name="connsiteX47" fmla="*/ 2616226 w 4719350"/>
              <a:gd name="connsiteY47" fmla="*/ 1741551 h 2434986"/>
              <a:gd name="connsiteX48" fmla="*/ 2628925 w 4719350"/>
              <a:gd name="connsiteY48" fmla="*/ 1633601 h 2434986"/>
              <a:gd name="connsiteX49" fmla="*/ 2731899 w 4719350"/>
              <a:gd name="connsiteY49" fmla="*/ 1663195 h 2434986"/>
              <a:gd name="connsiteX50" fmla="*/ 2921025 w 4719350"/>
              <a:gd name="connsiteY50" fmla="*/ 1779651 h 2434986"/>
              <a:gd name="connsiteX51" fmla="*/ 2940075 w 4719350"/>
              <a:gd name="connsiteY51" fmla="*/ 1925701 h 2434986"/>
              <a:gd name="connsiteX52" fmla="*/ 3035325 w 4719350"/>
              <a:gd name="connsiteY52" fmla="*/ 1728851 h 2434986"/>
              <a:gd name="connsiteX53" fmla="*/ 3105175 w 4719350"/>
              <a:gd name="connsiteY53" fmla="*/ 1709801 h 2434986"/>
              <a:gd name="connsiteX54" fmla="*/ 3035325 w 4719350"/>
              <a:gd name="connsiteY54" fmla="*/ 1474851 h 2434986"/>
              <a:gd name="connsiteX55" fmla="*/ 3189099 w 4719350"/>
              <a:gd name="connsiteY55" fmla="*/ 1517145 h 2434986"/>
              <a:gd name="connsiteX56" fmla="*/ 3232175 w 4719350"/>
              <a:gd name="connsiteY56" fmla="*/ 1449451 h 2434986"/>
              <a:gd name="connsiteX57" fmla="*/ 3220849 w 4719350"/>
              <a:gd name="connsiteY57" fmla="*/ 1574295 h 2434986"/>
              <a:gd name="connsiteX58" fmla="*/ 3276625 w 4719350"/>
              <a:gd name="connsiteY58" fmla="*/ 1678051 h 2434986"/>
              <a:gd name="connsiteX59" fmla="*/ 3327425 w 4719350"/>
              <a:gd name="connsiteY59" fmla="*/ 1608201 h 2434986"/>
              <a:gd name="connsiteX60" fmla="*/ 3365525 w 4719350"/>
              <a:gd name="connsiteY60" fmla="*/ 1487551 h 2434986"/>
              <a:gd name="connsiteX61" fmla="*/ 3524275 w 4719350"/>
              <a:gd name="connsiteY61" fmla="*/ 1538351 h 2434986"/>
              <a:gd name="connsiteX62" fmla="*/ 3460775 w 4719350"/>
              <a:gd name="connsiteY62" fmla="*/ 1716151 h 2434986"/>
              <a:gd name="connsiteX63" fmla="*/ 3543325 w 4719350"/>
              <a:gd name="connsiteY63" fmla="*/ 1709801 h 2434986"/>
              <a:gd name="connsiteX64" fmla="*/ 3493899 w 4719350"/>
              <a:gd name="connsiteY64" fmla="*/ 1955295 h 2434986"/>
              <a:gd name="connsiteX65" fmla="*/ 3321075 w 4719350"/>
              <a:gd name="connsiteY65" fmla="*/ 2090801 h 2434986"/>
              <a:gd name="connsiteX66" fmla="*/ 3606825 w 4719350"/>
              <a:gd name="connsiteY66" fmla="*/ 2033651 h 2434986"/>
              <a:gd name="connsiteX67" fmla="*/ 3663976 w 4719350"/>
              <a:gd name="connsiteY67" fmla="*/ 2141602 h 2434986"/>
              <a:gd name="connsiteX68" fmla="*/ 3562376 w 4719350"/>
              <a:gd name="connsiteY68" fmla="*/ 2338451 h 2434986"/>
              <a:gd name="connsiteX69" fmla="*/ 3524781 w 4719350"/>
              <a:gd name="connsiteY69" fmla="*/ 2428944 h 2434986"/>
              <a:gd name="connsiteX70" fmla="*/ 3670325 w 4719350"/>
              <a:gd name="connsiteY70" fmla="*/ 2395601 h 2434986"/>
              <a:gd name="connsiteX71" fmla="*/ 3740176 w 4719350"/>
              <a:gd name="connsiteY71" fmla="*/ 2268600 h 2434986"/>
              <a:gd name="connsiteX72" fmla="*/ 3911625 w 4719350"/>
              <a:gd name="connsiteY72" fmla="*/ 2433701 h 2434986"/>
              <a:gd name="connsiteX73" fmla="*/ 3867176 w 4719350"/>
              <a:gd name="connsiteY73" fmla="*/ 2160650 h 2434986"/>
              <a:gd name="connsiteX74" fmla="*/ 4057676 w 4719350"/>
              <a:gd name="connsiteY74" fmla="*/ 2179700 h 2434986"/>
              <a:gd name="connsiteX75" fmla="*/ 3981476 w 4719350"/>
              <a:gd name="connsiteY75" fmla="*/ 2020952 h 2434986"/>
              <a:gd name="connsiteX76" fmla="*/ 3898514 w 4719350"/>
              <a:gd name="connsiteY76" fmla="*/ 1996430 h 2434986"/>
              <a:gd name="connsiteX77" fmla="*/ 3905276 w 4719350"/>
              <a:gd name="connsiteY77" fmla="*/ 1925700 h 2434986"/>
              <a:gd name="connsiteX78" fmla="*/ 3879876 w 4719350"/>
              <a:gd name="connsiteY78" fmla="*/ 1906650 h 2434986"/>
              <a:gd name="connsiteX79" fmla="*/ 3905276 w 4719350"/>
              <a:gd name="connsiteY79" fmla="*/ 1817751 h 2434986"/>
              <a:gd name="connsiteX80" fmla="*/ 3854064 w 4719350"/>
              <a:gd name="connsiteY80" fmla="*/ 1736080 h 2434986"/>
              <a:gd name="connsiteX81" fmla="*/ 3771926 w 4719350"/>
              <a:gd name="connsiteY81" fmla="*/ 1722501 h 2434986"/>
              <a:gd name="connsiteX82" fmla="*/ 3949726 w 4719350"/>
              <a:gd name="connsiteY82" fmla="*/ 1627251 h 2434986"/>
              <a:gd name="connsiteX83" fmla="*/ 3740681 w 4719350"/>
              <a:gd name="connsiteY83" fmla="*/ 1527244 h 2434986"/>
              <a:gd name="connsiteX84" fmla="*/ 3765576 w 4719350"/>
              <a:gd name="connsiteY84" fmla="*/ 1468502 h 2434986"/>
              <a:gd name="connsiteX85" fmla="*/ 3695725 w 4719350"/>
              <a:gd name="connsiteY85" fmla="*/ 1379601 h 2434986"/>
              <a:gd name="connsiteX86" fmla="*/ 3886225 w 4719350"/>
              <a:gd name="connsiteY86" fmla="*/ 1265301 h 2434986"/>
              <a:gd name="connsiteX87" fmla="*/ 3886225 w 4719350"/>
              <a:gd name="connsiteY87" fmla="*/ 1100201 h 2434986"/>
              <a:gd name="connsiteX88" fmla="*/ 4064025 w 4719350"/>
              <a:gd name="connsiteY88" fmla="*/ 1265301 h 2434986"/>
              <a:gd name="connsiteX89" fmla="*/ 4140225 w 4719350"/>
              <a:gd name="connsiteY89" fmla="*/ 1030351 h 2434986"/>
              <a:gd name="connsiteX90" fmla="*/ 4241825 w 4719350"/>
              <a:gd name="connsiteY90" fmla="*/ 1144651 h 2434986"/>
              <a:gd name="connsiteX91" fmla="*/ 4235475 w 4719350"/>
              <a:gd name="connsiteY91" fmla="*/ 1297051 h 2434986"/>
              <a:gd name="connsiteX92" fmla="*/ 4375175 w 4719350"/>
              <a:gd name="connsiteY92" fmla="*/ 1239901 h 2434986"/>
              <a:gd name="connsiteX93" fmla="*/ 4382899 w 4719350"/>
              <a:gd name="connsiteY93" fmla="*/ 1332995 h 2434986"/>
              <a:gd name="connsiteX94" fmla="*/ 4313049 w 4719350"/>
              <a:gd name="connsiteY94" fmla="*/ 1472695 h 2434986"/>
              <a:gd name="connsiteX95" fmla="*/ 4235475 w 4719350"/>
              <a:gd name="connsiteY95" fmla="*/ 1519301 h 2434986"/>
              <a:gd name="connsiteX96" fmla="*/ 4432831 w 4719350"/>
              <a:gd name="connsiteY96" fmla="*/ 1501844 h 2434986"/>
              <a:gd name="connsiteX97" fmla="*/ 4578375 w 4719350"/>
              <a:gd name="connsiteY97" fmla="*/ 1455801 h 2434986"/>
              <a:gd name="connsiteX98" fmla="*/ 4636031 w 4719350"/>
              <a:gd name="connsiteY98" fmla="*/ 1381194 h 2434986"/>
              <a:gd name="connsiteX99" fmla="*/ 4718582 w 4719350"/>
              <a:gd name="connsiteY99" fmla="*/ 1254194 h 2434986"/>
              <a:gd name="connsiteX100" fmla="*/ 4654575 w 4719350"/>
              <a:gd name="connsiteY100" fmla="*/ 1112901 h 2434986"/>
              <a:gd name="connsiteX101" fmla="*/ 4660925 w 4719350"/>
              <a:gd name="connsiteY101" fmla="*/ 617601 h 2434986"/>
              <a:gd name="connsiteX102" fmla="*/ 4578375 w 4719350"/>
              <a:gd name="connsiteY102" fmla="*/ 433451 h 2434986"/>
              <a:gd name="connsiteX103" fmla="*/ 4489475 w 4719350"/>
              <a:gd name="connsiteY103" fmla="*/ 611251 h 2434986"/>
              <a:gd name="connsiteX104" fmla="*/ 4337075 w 4719350"/>
              <a:gd name="connsiteY104" fmla="*/ 579501 h 2434986"/>
              <a:gd name="connsiteX105" fmla="*/ 4408299 w 4719350"/>
              <a:gd name="connsiteY105" fmla="*/ 456695 h 2434986"/>
              <a:gd name="connsiteX106" fmla="*/ 4400575 w 4719350"/>
              <a:gd name="connsiteY106" fmla="*/ 331851 h 2434986"/>
              <a:gd name="connsiteX107" fmla="*/ 4260875 w 4719350"/>
              <a:gd name="connsiteY107" fmla="*/ 439801 h 2434986"/>
              <a:gd name="connsiteX108" fmla="*/ 4146575 w 4719350"/>
              <a:gd name="connsiteY108" fmla="*/ 592201 h 2434986"/>
              <a:gd name="connsiteX109" fmla="*/ 4159275 w 4719350"/>
              <a:gd name="connsiteY109" fmla="*/ 509651 h 2434986"/>
              <a:gd name="connsiteX110" fmla="*/ 4146575 w 4719350"/>
              <a:gd name="connsiteY110" fmla="*/ 395351 h 2434986"/>
              <a:gd name="connsiteX111" fmla="*/ 4127525 w 4719350"/>
              <a:gd name="connsiteY111" fmla="*/ 331851 h 2434986"/>
              <a:gd name="connsiteX112" fmla="*/ 4032275 w 4719350"/>
              <a:gd name="connsiteY112" fmla="*/ 427101 h 2434986"/>
              <a:gd name="connsiteX113" fmla="*/ 3886225 w 4719350"/>
              <a:gd name="connsiteY113" fmla="*/ 268351 h 2434986"/>
              <a:gd name="connsiteX114" fmla="*/ 3937025 w 4719350"/>
              <a:gd name="connsiteY114" fmla="*/ 458851 h 2434986"/>
              <a:gd name="connsiteX115" fmla="*/ 3924325 w 4719350"/>
              <a:gd name="connsiteY115" fmla="*/ 585851 h 2434986"/>
              <a:gd name="connsiteX116" fmla="*/ 3886225 w 4719350"/>
              <a:gd name="connsiteY116" fmla="*/ 649351 h 2434986"/>
              <a:gd name="connsiteX117" fmla="*/ 3797325 w 4719350"/>
              <a:gd name="connsiteY117" fmla="*/ 611251 h 2434986"/>
              <a:gd name="connsiteX118" fmla="*/ 3790975 w 4719350"/>
              <a:gd name="connsiteY118" fmla="*/ 503301 h 2434986"/>
              <a:gd name="connsiteX119" fmla="*/ 3714775 w 4719350"/>
              <a:gd name="connsiteY119" fmla="*/ 452501 h 2434986"/>
              <a:gd name="connsiteX120" fmla="*/ 3657625 w 4719350"/>
              <a:gd name="connsiteY120" fmla="*/ 484251 h 2434986"/>
              <a:gd name="connsiteX121" fmla="*/ 3708425 w 4719350"/>
              <a:gd name="connsiteY121" fmla="*/ 573151 h 2434986"/>
              <a:gd name="connsiteX122" fmla="*/ 3689375 w 4719350"/>
              <a:gd name="connsiteY122" fmla="*/ 585851 h 2434986"/>
              <a:gd name="connsiteX123" fmla="*/ 3625875 w 4719350"/>
              <a:gd name="connsiteY123" fmla="*/ 566801 h 2434986"/>
              <a:gd name="connsiteX124" fmla="*/ 3594125 w 4719350"/>
              <a:gd name="connsiteY124" fmla="*/ 471551 h 2434986"/>
              <a:gd name="connsiteX125" fmla="*/ 3670325 w 4719350"/>
              <a:gd name="connsiteY125" fmla="*/ 338201 h 2434986"/>
              <a:gd name="connsiteX126" fmla="*/ 3524275 w 4719350"/>
              <a:gd name="connsiteY126" fmla="*/ 331851 h 2434986"/>
              <a:gd name="connsiteX127" fmla="*/ 3644925 w 4719350"/>
              <a:gd name="connsiteY127" fmla="*/ 255651 h 2434986"/>
              <a:gd name="connsiteX128" fmla="*/ 3689375 w 4719350"/>
              <a:gd name="connsiteY128" fmla="*/ 135001 h 2434986"/>
              <a:gd name="connsiteX129" fmla="*/ 3651782 w 4719350"/>
              <a:gd name="connsiteY129" fmla="*/ 47694 h 2434986"/>
              <a:gd name="connsiteX130" fmla="*/ 3556025 w 4719350"/>
              <a:gd name="connsiteY130" fmla="*/ 109601 h 2434986"/>
              <a:gd name="connsiteX131" fmla="*/ 3479825 w 4719350"/>
              <a:gd name="connsiteY131" fmla="*/ 198501 h 2434986"/>
              <a:gd name="connsiteX132" fmla="*/ 3454425 w 4719350"/>
              <a:gd name="connsiteY132" fmla="*/ 154051 h 2434986"/>
              <a:gd name="connsiteX133" fmla="*/ 3378225 w 4719350"/>
              <a:gd name="connsiteY133" fmla="*/ 154051 h 2434986"/>
              <a:gd name="connsiteX134" fmla="*/ 3378225 w 4719350"/>
              <a:gd name="connsiteY134" fmla="*/ 223901 h 2434986"/>
              <a:gd name="connsiteX135" fmla="*/ 3289325 w 4719350"/>
              <a:gd name="connsiteY135" fmla="*/ 96901 h 2434986"/>
              <a:gd name="connsiteX136" fmla="*/ 3181375 w 4719350"/>
              <a:gd name="connsiteY136" fmla="*/ 46101 h 2434986"/>
              <a:gd name="connsiteX137" fmla="*/ 3207282 w 4719350"/>
              <a:gd name="connsiteY137" fmla="*/ 181044 h 2434986"/>
              <a:gd name="connsiteX138" fmla="*/ 3282975 w 4719350"/>
              <a:gd name="connsiteY138" fmla="*/ 287401 h 2434986"/>
              <a:gd name="connsiteX139" fmla="*/ 3143275 w 4719350"/>
              <a:gd name="connsiteY139" fmla="*/ 236601 h 2434986"/>
              <a:gd name="connsiteX140" fmla="*/ 3073425 w 4719350"/>
              <a:gd name="connsiteY140" fmla="*/ 242951 h 2434986"/>
              <a:gd name="connsiteX141" fmla="*/ 3009925 w 4719350"/>
              <a:gd name="connsiteY141" fmla="*/ 312801 h 2434986"/>
              <a:gd name="connsiteX142" fmla="*/ 2762275 w 4719350"/>
              <a:gd name="connsiteY142" fmla="*/ 331851 h 2434986"/>
              <a:gd name="connsiteX143" fmla="*/ 2813075 w 4719350"/>
              <a:gd name="connsiteY143" fmla="*/ 236601 h 2434986"/>
              <a:gd name="connsiteX144" fmla="*/ 2635275 w 4719350"/>
              <a:gd name="connsiteY144" fmla="*/ 230251 h 2434986"/>
              <a:gd name="connsiteX145" fmla="*/ 2451125 w 4719350"/>
              <a:gd name="connsiteY145" fmla="*/ 255651 h 2434986"/>
              <a:gd name="connsiteX146" fmla="*/ 2489225 w 4719350"/>
              <a:gd name="connsiteY146" fmla="*/ 160401 h 2434986"/>
              <a:gd name="connsiteX147" fmla="*/ 2317775 w 4719350"/>
              <a:gd name="connsiteY147" fmla="*/ 71501 h 2434986"/>
              <a:gd name="connsiteX148" fmla="*/ 2114575 w 4719350"/>
              <a:gd name="connsiteY148" fmla="*/ 1651 h 2434986"/>
              <a:gd name="connsiteX149" fmla="*/ 1910168 w 4719350"/>
              <a:gd name="connsiteY149" fmla="*/ 25942 h 2434986"/>
              <a:gd name="connsiteX150" fmla="*/ 1681568 w 4719350"/>
              <a:gd name="connsiteY150" fmla="*/ 70392 h 2434986"/>
              <a:gd name="connsiteX151" fmla="*/ 1517675 w 4719350"/>
              <a:gd name="connsiteY151" fmla="*/ 128651 h 2434986"/>
              <a:gd name="connsiteX152" fmla="*/ 1816125 w 4719350"/>
              <a:gd name="connsiteY152" fmla="*/ 179451 h 2434986"/>
              <a:gd name="connsiteX153" fmla="*/ 2133625 w 4719350"/>
              <a:gd name="connsiteY153" fmla="*/ 128651 h 2434986"/>
              <a:gd name="connsiteX154" fmla="*/ 2286025 w 4719350"/>
              <a:gd name="connsiteY154" fmla="*/ 198501 h 2434986"/>
              <a:gd name="connsiteX155" fmla="*/ 2286025 w 4719350"/>
              <a:gd name="connsiteY155" fmla="*/ 306451 h 2434986"/>
              <a:gd name="connsiteX156" fmla="*/ 2222525 w 4719350"/>
              <a:gd name="connsiteY156" fmla="*/ 306451 h 2434986"/>
              <a:gd name="connsiteX157" fmla="*/ 2139975 w 4719350"/>
              <a:gd name="connsiteY157" fmla="*/ 420751 h 2434986"/>
              <a:gd name="connsiteX158" fmla="*/ 2216175 w 4719350"/>
              <a:gd name="connsiteY158" fmla="*/ 420751 h 2434986"/>
              <a:gd name="connsiteX159" fmla="*/ 2362225 w 4719350"/>
              <a:gd name="connsiteY159" fmla="*/ 319151 h 2434986"/>
              <a:gd name="connsiteX160" fmla="*/ 2387625 w 4719350"/>
              <a:gd name="connsiteY160" fmla="*/ 503301 h 2434986"/>
              <a:gd name="connsiteX161" fmla="*/ 2432075 w 4719350"/>
              <a:gd name="connsiteY161" fmla="*/ 427101 h 2434986"/>
              <a:gd name="connsiteX162" fmla="*/ 2457475 w 4719350"/>
              <a:gd name="connsiteY162" fmla="*/ 363601 h 2434986"/>
              <a:gd name="connsiteX163" fmla="*/ 2532468 w 4719350"/>
              <a:gd name="connsiteY163" fmla="*/ 425992 h 2434986"/>
              <a:gd name="connsiteX164" fmla="*/ 2622575 w 4719350"/>
              <a:gd name="connsiteY164" fmla="*/ 452501 h 2434986"/>
              <a:gd name="connsiteX165" fmla="*/ 2628925 w 4719350"/>
              <a:gd name="connsiteY165" fmla="*/ 611251 h 2434986"/>
              <a:gd name="connsiteX166" fmla="*/ 2679725 w 4719350"/>
              <a:gd name="connsiteY166" fmla="*/ 528701 h 2434986"/>
              <a:gd name="connsiteX167" fmla="*/ 2819425 w 4719350"/>
              <a:gd name="connsiteY167" fmla="*/ 528701 h 2434986"/>
              <a:gd name="connsiteX168" fmla="*/ 2705125 w 4719350"/>
              <a:gd name="connsiteY168" fmla="*/ 649351 h 2434986"/>
              <a:gd name="connsiteX169" fmla="*/ 2660675 w 4719350"/>
              <a:gd name="connsiteY169" fmla="*/ 719201 h 2434986"/>
              <a:gd name="connsiteX170" fmla="*/ 2781325 w 4719350"/>
              <a:gd name="connsiteY170" fmla="*/ 725551 h 2434986"/>
              <a:gd name="connsiteX171" fmla="*/ 2832125 w 4719350"/>
              <a:gd name="connsiteY171" fmla="*/ 693801 h 2434986"/>
              <a:gd name="connsiteX172" fmla="*/ 2901975 w 4719350"/>
              <a:gd name="connsiteY172" fmla="*/ 643001 h 2434986"/>
              <a:gd name="connsiteX173" fmla="*/ 2997225 w 4719350"/>
              <a:gd name="connsiteY173" fmla="*/ 662051 h 2434986"/>
              <a:gd name="connsiteX174" fmla="*/ 3028975 w 4719350"/>
              <a:gd name="connsiteY174" fmla="*/ 623951 h 2434986"/>
              <a:gd name="connsiteX175" fmla="*/ 3136925 w 4719350"/>
              <a:gd name="connsiteY175" fmla="*/ 655701 h 2434986"/>
              <a:gd name="connsiteX176" fmla="*/ 3117875 w 4719350"/>
              <a:gd name="connsiteY176" fmla="*/ 789051 h 2434986"/>
              <a:gd name="connsiteX177" fmla="*/ 3194075 w 4719350"/>
              <a:gd name="connsiteY177" fmla="*/ 687451 h 2434986"/>
              <a:gd name="connsiteX178" fmla="*/ 3251225 w 4719350"/>
              <a:gd name="connsiteY178" fmla="*/ 611251 h 2434986"/>
              <a:gd name="connsiteX179" fmla="*/ 3326218 w 4719350"/>
              <a:gd name="connsiteY179" fmla="*/ 705392 h 2434986"/>
              <a:gd name="connsiteX180" fmla="*/ 3440518 w 4719350"/>
              <a:gd name="connsiteY180" fmla="*/ 756192 h 2434986"/>
              <a:gd name="connsiteX181" fmla="*/ 3517925 w 4719350"/>
              <a:gd name="connsiteY181" fmla="*/ 808101 h 2434986"/>
              <a:gd name="connsiteX182" fmla="*/ 3346475 w 4719350"/>
              <a:gd name="connsiteY182" fmla="*/ 966851 h 2434986"/>
              <a:gd name="connsiteX183" fmla="*/ 3327425 w 4719350"/>
              <a:gd name="connsiteY183" fmla="*/ 1030351 h 2434986"/>
              <a:gd name="connsiteX184" fmla="*/ 3003575 w 4719350"/>
              <a:gd name="connsiteY184" fmla="*/ 1036701 h 2434986"/>
              <a:gd name="connsiteX185" fmla="*/ 2997225 w 4719350"/>
              <a:gd name="connsiteY185" fmla="*/ 947801 h 2434986"/>
              <a:gd name="connsiteX186" fmla="*/ 2921025 w 4719350"/>
              <a:gd name="connsiteY186" fmla="*/ 884301 h 2434986"/>
              <a:gd name="connsiteX187" fmla="*/ 2952775 w 4719350"/>
              <a:gd name="connsiteY187" fmla="*/ 1024001 h 2434986"/>
              <a:gd name="connsiteX188" fmla="*/ 2952775 w 4719350"/>
              <a:gd name="connsiteY188" fmla="*/ 1055751 h 2434986"/>
              <a:gd name="connsiteX189" fmla="*/ 2927375 w 4719350"/>
              <a:gd name="connsiteY189" fmla="*/ 1176401 h 2434986"/>
              <a:gd name="connsiteX190" fmla="*/ 2762275 w 4719350"/>
              <a:gd name="connsiteY190" fmla="*/ 1017651 h 2434986"/>
              <a:gd name="connsiteX191" fmla="*/ 2768625 w 4719350"/>
              <a:gd name="connsiteY191" fmla="*/ 1087501 h 2434986"/>
              <a:gd name="connsiteX192" fmla="*/ 2755925 w 4719350"/>
              <a:gd name="connsiteY192" fmla="*/ 1176401 h 2434986"/>
              <a:gd name="connsiteX193" fmla="*/ 2527325 w 4719350"/>
              <a:gd name="connsiteY193" fmla="*/ 1208151 h 2434986"/>
              <a:gd name="connsiteX194" fmla="*/ 2336825 w 4719350"/>
              <a:gd name="connsiteY194" fmla="*/ 1284351 h 2434986"/>
              <a:gd name="connsiteX195" fmla="*/ 2419375 w 4719350"/>
              <a:gd name="connsiteY195" fmla="*/ 947801 h 2434986"/>
              <a:gd name="connsiteX196" fmla="*/ 2317775 w 4719350"/>
              <a:gd name="connsiteY196" fmla="*/ 1062101 h 2434986"/>
              <a:gd name="connsiteX197" fmla="*/ 2178075 w 4719350"/>
              <a:gd name="connsiteY197" fmla="*/ 998601 h 2434986"/>
              <a:gd name="connsiteX198" fmla="*/ 2286025 w 4719350"/>
              <a:gd name="connsiteY198" fmla="*/ 1106551 h 2434986"/>
              <a:gd name="connsiteX199" fmla="*/ 2241575 w 4719350"/>
              <a:gd name="connsiteY199" fmla="*/ 1201801 h 2434986"/>
              <a:gd name="connsiteX200" fmla="*/ 2159025 w 4719350"/>
              <a:gd name="connsiteY200" fmla="*/ 1201801 h 2434986"/>
              <a:gd name="connsiteX201" fmla="*/ 2146325 w 4719350"/>
              <a:gd name="connsiteY201" fmla="*/ 1258951 h 2434986"/>
              <a:gd name="connsiteX202" fmla="*/ 2051075 w 4719350"/>
              <a:gd name="connsiteY202" fmla="*/ 1252601 h 2434986"/>
              <a:gd name="connsiteX203" fmla="*/ 1974875 w 4719350"/>
              <a:gd name="connsiteY203" fmla="*/ 1112901 h 2434986"/>
              <a:gd name="connsiteX204" fmla="*/ 1930425 w 4719350"/>
              <a:gd name="connsiteY204" fmla="*/ 1074801 h 2434986"/>
              <a:gd name="connsiteX205" fmla="*/ 1905025 w 4719350"/>
              <a:gd name="connsiteY205" fmla="*/ 903351 h 2434986"/>
              <a:gd name="connsiteX206" fmla="*/ 1873275 w 4719350"/>
              <a:gd name="connsiteY206" fmla="*/ 1144651 h 2434986"/>
              <a:gd name="connsiteX207" fmla="*/ 1949475 w 4719350"/>
              <a:gd name="connsiteY207" fmla="*/ 1258951 h 2434986"/>
              <a:gd name="connsiteX208" fmla="*/ 1676425 w 4719350"/>
              <a:gd name="connsiteY208" fmla="*/ 1379601 h 2434986"/>
              <a:gd name="connsiteX209" fmla="*/ 1663725 w 4719350"/>
              <a:gd name="connsiteY209" fmla="*/ 1271651 h 2434986"/>
              <a:gd name="connsiteX210" fmla="*/ 1549425 w 4719350"/>
              <a:gd name="connsiteY210" fmla="*/ 1208151 h 2434986"/>
              <a:gd name="connsiteX211" fmla="*/ 1562125 w 4719350"/>
              <a:gd name="connsiteY211" fmla="*/ 1265301 h 2434986"/>
              <a:gd name="connsiteX212" fmla="*/ 1562125 w 4719350"/>
              <a:gd name="connsiteY212" fmla="*/ 1354201 h 2434986"/>
              <a:gd name="connsiteX213" fmla="*/ 1333525 w 4719350"/>
              <a:gd name="connsiteY213" fmla="*/ 1417701 h 2434986"/>
              <a:gd name="connsiteX214" fmla="*/ 1308125 w 4719350"/>
              <a:gd name="connsiteY214" fmla="*/ 1538351 h 2434986"/>
              <a:gd name="connsiteX215" fmla="*/ 1225575 w 4719350"/>
              <a:gd name="connsiteY215" fmla="*/ 1582801 h 2434986"/>
              <a:gd name="connsiteX216" fmla="*/ 1193825 w 4719350"/>
              <a:gd name="connsiteY216" fmla="*/ 1449451 h 2434986"/>
              <a:gd name="connsiteX217" fmla="*/ 1073175 w 4719350"/>
              <a:gd name="connsiteY217" fmla="*/ 1405001 h 2434986"/>
              <a:gd name="connsiteX218" fmla="*/ 1042799 w 4719350"/>
              <a:gd name="connsiteY218" fmla="*/ 1301245 h 2434986"/>
              <a:gd name="connsiteX219" fmla="*/ 921127 w 4719350"/>
              <a:gd name="connsiteY219" fmla="*/ 1174180 h 2434986"/>
              <a:gd name="connsiteX220" fmla="*/ 832227 w 4719350"/>
              <a:gd name="connsiteY220" fmla="*/ 1072580 h 2434986"/>
              <a:gd name="connsiteX221" fmla="*/ 812825 w 4719350"/>
              <a:gd name="connsiteY221" fmla="*/ 960501 h 2434986"/>
              <a:gd name="connsiteX222" fmla="*/ 750699 w 4719350"/>
              <a:gd name="connsiteY222" fmla="*/ 869445 h 2434986"/>
              <a:gd name="connsiteX223" fmla="*/ 628675 w 4719350"/>
              <a:gd name="connsiteY223" fmla="*/ 738251 h 2434986"/>
              <a:gd name="connsiteX224" fmla="*/ 615975 w 4719350"/>
              <a:gd name="connsiteY224" fmla="*/ 820801 h 2434986"/>
              <a:gd name="connsiteX225" fmla="*/ 488975 w 4719350"/>
              <a:gd name="connsiteY225" fmla="*/ 839851 h 2434986"/>
              <a:gd name="connsiteX226" fmla="*/ 482625 w 4719350"/>
              <a:gd name="connsiteY226" fmla="*/ 750951 h 2434986"/>
              <a:gd name="connsiteX227" fmla="*/ 165125 w 4719350"/>
              <a:gd name="connsiteY227" fmla="*/ 623951 h 2434986"/>
              <a:gd name="connsiteX0" fmla="*/ 165125 w 4719350"/>
              <a:gd name="connsiteY0" fmla="*/ 628407 h 2439442"/>
              <a:gd name="connsiteX1" fmla="*/ 420499 w 4719350"/>
              <a:gd name="connsiteY1" fmla="*/ 873901 h 2439442"/>
              <a:gd name="connsiteX2" fmla="*/ 445899 w 4719350"/>
              <a:gd name="connsiteY2" fmla="*/ 880251 h 2439442"/>
              <a:gd name="connsiteX3" fmla="*/ 502182 w 4719350"/>
              <a:gd name="connsiteY3" fmla="*/ 1074500 h 2439442"/>
              <a:gd name="connsiteX4" fmla="*/ 575169 w 4719350"/>
              <a:gd name="connsiteY4" fmla="*/ 1129732 h 2439442"/>
              <a:gd name="connsiteX5" fmla="*/ 708519 w 4719350"/>
              <a:gd name="connsiteY5" fmla="*/ 1155132 h 2439442"/>
              <a:gd name="connsiteX6" fmla="*/ 737132 w 4719350"/>
              <a:gd name="connsiteY6" fmla="*/ 1315800 h 2439442"/>
              <a:gd name="connsiteX7" fmla="*/ 768727 w 4719350"/>
              <a:gd name="connsiteY7" fmla="*/ 1407236 h 2439442"/>
              <a:gd name="connsiteX8" fmla="*/ 952525 w 4719350"/>
              <a:gd name="connsiteY8" fmla="*/ 1542807 h 2439442"/>
              <a:gd name="connsiteX9" fmla="*/ 895376 w 4719350"/>
              <a:gd name="connsiteY9" fmla="*/ 1580907 h 2439442"/>
              <a:gd name="connsiteX10" fmla="*/ 781076 w 4719350"/>
              <a:gd name="connsiteY10" fmla="*/ 1625357 h 2439442"/>
              <a:gd name="connsiteX11" fmla="*/ 711226 w 4719350"/>
              <a:gd name="connsiteY11" fmla="*/ 1707907 h 2439442"/>
              <a:gd name="connsiteX12" fmla="*/ 736626 w 4719350"/>
              <a:gd name="connsiteY12" fmla="*/ 1695207 h 2439442"/>
              <a:gd name="connsiteX13" fmla="*/ 508025 w 4719350"/>
              <a:gd name="connsiteY13" fmla="*/ 1707907 h 2439442"/>
              <a:gd name="connsiteX14" fmla="*/ 449668 w 4719350"/>
              <a:gd name="connsiteY14" fmla="*/ 1808398 h 2439442"/>
              <a:gd name="connsiteX15" fmla="*/ 304825 w 4719350"/>
              <a:gd name="connsiteY15" fmla="*/ 1892057 h 2439442"/>
              <a:gd name="connsiteX16" fmla="*/ 221068 w 4719350"/>
              <a:gd name="connsiteY16" fmla="*/ 1992548 h 2439442"/>
              <a:gd name="connsiteX17" fmla="*/ 25 w 4719350"/>
              <a:gd name="connsiteY17" fmla="*/ 2076207 h 2439442"/>
              <a:gd name="connsiteX18" fmla="*/ 235327 w 4719350"/>
              <a:gd name="connsiteY18" fmla="*/ 2099386 h 2439442"/>
              <a:gd name="connsiteX19" fmla="*/ 405218 w 4719350"/>
              <a:gd name="connsiteY19" fmla="*/ 2005248 h 2439442"/>
              <a:gd name="connsiteX20" fmla="*/ 558826 w 4719350"/>
              <a:gd name="connsiteY20" fmla="*/ 2006357 h 2439442"/>
              <a:gd name="connsiteX21" fmla="*/ 633818 w 4719350"/>
              <a:gd name="connsiteY21" fmla="*/ 1871898 h 2439442"/>
              <a:gd name="connsiteX22" fmla="*/ 806475 w 4719350"/>
              <a:gd name="connsiteY22" fmla="*/ 1860307 h 2439442"/>
              <a:gd name="connsiteX23" fmla="*/ 875118 w 4719350"/>
              <a:gd name="connsiteY23" fmla="*/ 2011598 h 2439442"/>
              <a:gd name="connsiteX24" fmla="*/ 927476 w 4719350"/>
              <a:gd name="connsiteY24" fmla="*/ 1839036 h 2439442"/>
              <a:gd name="connsiteX25" fmla="*/ 1174775 w 4719350"/>
              <a:gd name="connsiteY25" fmla="*/ 1822207 h 2439442"/>
              <a:gd name="connsiteX26" fmla="*/ 1155726 w 4719350"/>
              <a:gd name="connsiteY26" fmla="*/ 1955557 h 2439442"/>
              <a:gd name="connsiteX27" fmla="*/ 1124326 w 4719350"/>
              <a:gd name="connsiteY27" fmla="*/ 2048586 h 2439442"/>
              <a:gd name="connsiteX28" fmla="*/ 1067176 w 4719350"/>
              <a:gd name="connsiteY28" fmla="*/ 2118436 h 2439442"/>
              <a:gd name="connsiteX29" fmla="*/ 1219225 w 4719350"/>
              <a:gd name="connsiteY29" fmla="*/ 2171457 h 2439442"/>
              <a:gd name="connsiteX30" fmla="*/ 1289426 w 4719350"/>
              <a:gd name="connsiteY30" fmla="*/ 2010486 h 2439442"/>
              <a:gd name="connsiteX31" fmla="*/ 1428775 w 4719350"/>
              <a:gd name="connsiteY31" fmla="*/ 1720607 h 2439442"/>
              <a:gd name="connsiteX32" fmla="*/ 1510118 w 4719350"/>
              <a:gd name="connsiteY32" fmla="*/ 1821098 h 2439442"/>
              <a:gd name="connsiteX33" fmla="*/ 1505326 w 4719350"/>
              <a:gd name="connsiteY33" fmla="*/ 2029536 h 2439442"/>
              <a:gd name="connsiteX34" fmla="*/ 1581175 w 4719350"/>
              <a:gd name="connsiteY34" fmla="*/ 2114307 h 2439442"/>
              <a:gd name="connsiteX35" fmla="*/ 1612926 w 4719350"/>
              <a:gd name="connsiteY35" fmla="*/ 2038107 h 2439442"/>
              <a:gd name="connsiteX36" fmla="*/ 1612926 w 4719350"/>
              <a:gd name="connsiteY36" fmla="*/ 1828557 h 2439442"/>
              <a:gd name="connsiteX37" fmla="*/ 1657375 w 4719350"/>
              <a:gd name="connsiteY37" fmla="*/ 1726957 h 2439442"/>
              <a:gd name="connsiteX38" fmla="*/ 1828825 w 4719350"/>
              <a:gd name="connsiteY38" fmla="*/ 1758707 h 2439442"/>
              <a:gd name="connsiteX39" fmla="*/ 2159025 w 4719350"/>
              <a:gd name="connsiteY39" fmla="*/ 1733307 h 2439442"/>
              <a:gd name="connsiteX40" fmla="*/ 2413025 w 4719350"/>
              <a:gd name="connsiteY40" fmla="*/ 1523757 h 2439442"/>
              <a:gd name="connsiteX41" fmla="*/ 2414399 w 4719350"/>
              <a:gd name="connsiteY41" fmla="*/ 1686701 h 2439442"/>
              <a:gd name="connsiteX42" fmla="*/ 2427099 w 4719350"/>
              <a:gd name="connsiteY42" fmla="*/ 1832751 h 2439442"/>
              <a:gd name="connsiteX43" fmla="*/ 2433449 w 4719350"/>
              <a:gd name="connsiteY43" fmla="*/ 1934351 h 2439442"/>
              <a:gd name="connsiteX44" fmla="*/ 2374925 w 4719350"/>
              <a:gd name="connsiteY44" fmla="*/ 2095257 h 2439442"/>
              <a:gd name="connsiteX45" fmla="*/ 2565425 w 4719350"/>
              <a:gd name="connsiteY45" fmla="*/ 2019057 h 2439442"/>
              <a:gd name="connsiteX46" fmla="*/ 2533676 w 4719350"/>
              <a:gd name="connsiteY46" fmla="*/ 1917457 h 2439442"/>
              <a:gd name="connsiteX47" fmla="*/ 2616226 w 4719350"/>
              <a:gd name="connsiteY47" fmla="*/ 1746007 h 2439442"/>
              <a:gd name="connsiteX48" fmla="*/ 2628925 w 4719350"/>
              <a:gd name="connsiteY48" fmla="*/ 1638057 h 2439442"/>
              <a:gd name="connsiteX49" fmla="*/ 2731899 w 4719350"/>
              <a:gd name="connsiteY49" fmla="*/ 1667651 h 2439442"/>
              <a:gd name="connsiteX50" fmla="*/ 2921025 w 4719350"/>
              <a:gd name="connsiteY50" fmla="*/ 1784107 h 2439442"/>
              <a:gd name="connsiteX51" fmla="*/ 2940075 w 4719350"/>
              <a:gd name="connsiteY51" fmla="*/ 1930157 h 2439442"/>
              <a:gd name="connsiteX52" fmla="*/ 3035325 w 4719350"/>
              <a:gd name="connsiteY52" fmla="*/ 1733307 h 2439442"/>
              <a:gd name="connsiteX53" fmla="*/ 3105175 w 4719350"/>
              <a:gd name="connsiteY53" fmla="*/ 1714257 h 2439442"/>
              <a:gd name="connsiteX54" fmla="*/ 3035325 w 4719350"/>
              <a:gd name="connsiteY54" fmla="*/ 1479307 h 2439442"/>
              <a:gd name="connsiteX55" fmla="*/ 3189099 w 4719350"/>
              <a:gd name="connsiteY55" fmla="*/ 1521601 h 2439442"/>
              <a:gd name="connsiteX56" fmla="*/ 3232175 w 4719350"/>
              <a:gd name="connsiteY56" fmla="*/ 1453907 h 2439442"/>
              <a:gd name="connsiteX57" fmla="*/ 3220849 w 4719350"/>
              <a:gd name="connsiteY57" fmla="*/ 1578751 h 2439442"/>
              <a:gd name="connsiteX58" fmla="*/ 3276625 w 4719350"/>
              <a:gd name="connsiteY58" fmla="*/ 1682507 h 2439442"/>
              <a:gd name="connsiteX59" fmla="*/ 3327425 w 4719350"/>
              <a:gd name="connsiteY59" fmla="*/ 1612657 h 2439442"/>
              <a:gd name="connsiteX60" fmla="*/ 3365525 w 4719350"/>
              <a:gd name="connsiteY60" fmla="*/ 1492007 h 2439442"/>
              <a:gd name="connsiteX61" fmla="*/ 3524275 w 4719350"/>
              <a:gd name="connsiteY61" fmla="*/ 1542807 h 2439442"/>
              <a:gd name="connsiteX62" fmla="*/ 3460775 w 4719350"/>
              <a:gd name="connsiteY62" fmla="*/ 1720607 h 2439442"/>
              <a:gd name="connsiteX63" fmla="*/ 3543325 w 4719350"/>
              <a:gd name="connsiteY63" fmla="*/ 1714257 h 2439442"/>
              <a:gd name="connsiteX64" fmla="*/ 3493899 w 4719350"/>
              <a:gd name="connsiteY64" fmla="*/ 1959751 h 2439442"/>
              <a:gd name="connsiteX65" fmla="*/ 3321075 w 4719350"/>
              <a:gd name="connsiteY65" fmla="*/ 2095257 h 2439442"/>
              <a:gd name="connsiteX66" fmla="*/ 3606825 w 4719350"/>
              <a:gd name="connsiteY66" fmla="*/ 2038107 h 2439442"/>
              <a:gd name="connsiteX67" fmla="*/ 3663976 w 4719350"/>
              <a:gd name="connsiteY67" fmla="*/ 2146058 h 2439442"/>
              <a:gd name="connsiteX68" fmla="*/ 3562376 w 4719350"/>
              <a:gd name="connsiteY68" fmla="*/ 2342907 h 2439442"/>
              <a:gd name="connsiteX69" fmla="*/ 3524781 w 4719350"/>
              <a:gd name="connsiteY69" fmla="*/ 2433400 h 2439442"/>
              <a:gd name="connsiteX70" fmla="*/ 3670325 w 4719350"/>
              <a:gd name="connsiteY70" fmla="*/ 2400057 h 2439442"/>
              <a:gd name="connsiteX71" fmla="*/ 3740176 w 4719350"/>
              <a:gd name="connsiteY71" fmla="*/ 2273056 h 2439442"/>
              <a:gd name="connsiteX72" fmla="*/ 3911625 w 4719350"/>
              <a:gd name="connsiteY72" fmla="*/ 2438157 h 2439442"/>
              <a:gd name="connsiteX73" fmla="*/ 3867176 w 4719350"/>
              <a:gd name="connsiteY73" fmla="*/ 2165106 h 2439442"/>
              <a:gd name="connsiteX74" fmla="*/ 4057676 w 4719350"/>
              <a:gd name="connsiteY74" fmla="*/ 2184156 h 2439442"/>
              <a:gd name="connsiteX75" fmla="*/ 3981476 w 4719350"/>
              <a:gd name="connsiteY75" fmla="*/ 2025408 h 2439442"/>
              <a:gd name="connsiteX76" fmla="*/ 3898514 w 4719350"/>
              <a:gd name="connsiteY76" fmla="*/ 2000886 h 2439442"/>
              <a:gd name="connsiteX77" fmla="*/ 3905276 w 4719350"/>
              <a:gd name="connsiteY77" fmla="*/ 1930156 h 2439442"/>
              <a:gd name="connsiteX78" fmla="*/ 3879876 w 4719350"/>
              <a:gd name="connsiteY78" fmla="*/ 1911106 h 2439442"/>
              <a:gd name="connsiteX79" fmla="*/ 3905276 w 4719350"/>
              <a:gd name="connsiteY79" fmla="*/ 1822207 h 2439442"/>
              <a:gd name="connsiteX80" fmla="*/ 3854064 w 4719350"/>
              <a:gd name="connsiteY80" fmla="*/ 1740536 h 2439442"/>
              <a:gd name="connsiteX81" fmla="*/ 3771926 w 4719350"/>
              <a:gd name="connsiteY81" fmla="*/ 1726957 h 2439442"/>
              <a:gd name="connsiteX82" fmla="*/ 3949726 w 4719350"/>
              <a:gd name="connsiteY82" fmla="*/ 1631707 h 2439442"/>
              <a:gd name="connsiteX83" fmla="*/ 3740681 w 4719350"/>
              <a:gd name="connsiteY83" fmla="*/ 1531700 h 2439442"/>
              <a:gd name="connsiteX84" fmla="*/ 3765576 w 4719350"/>
              <a:gd name="connsiteY84" fmla="*/ 1472958 h 2439442"/>
              <a:gd name="connsiteX85" fmla="*/ 3695725 w 4719350"/>
              <a:gd name="connsiteY85" fmla="*/ 1384057 h 2439442"/>
              <a:gd name="connsiteX86" fmla="*/ 3886225 w 4719350"/>
              <a:gd name="connsiteY86" fmla="*/ 1269757 h 2439442"/>
              <a:gd name="connsiteX87" fmla="*/ 3886225 w 4719350"/>
              <a:gd name="connsiteY87" fmla="*/ 1104657 h 2439442"/>
              <a:gd name="connsiteX88" fmla="*/ 4064025 w 4719350"/>
              <a:gd name="connsiteY88" fmla="*/ 1269757 h 2439442"/>
              <a:gd name="connsiteX89" fmla="*/ 4140225 w 4719350"/>
              <a:gd name="connsiteY89" fmla="*/ 1034807 h 2439442"/>
              <a:gd name="connsiteX90" fmla="*/ 4241825 w 4719350"/>
              <a:gd name="connsiteY90" fmla="*/ 1149107 h 2439442"/>
              <a:gd name="connsiteX91" fmla="*/ 4235475 w 4719350"/>
              <a:gd name="connsiteY91" fmla="*/ 1301507 h 2439442"/>
              <a:gd name="connsiteX92" fmla="*/ 4375175 w 4719350"/>
              <a:gd name="connsiteY92" fmla="*/ 1244357 h 2439442"/>
              <a:gd name="connsiteX93" fmla="*/ 4382899 w 4719350"/>
              <a:gd name="connsiteY93" fmla="*/ 1337451 h 2439442"/>
              <a:gd name="connsiteX94" fmla="*/ 4313049 w 4719350"/>
              <a:gd name="connsiteY94" fmla="*/ 1477151 h 2439442"/>
              <a:gd name="connsiteX95" fmla="*/ 4235475 w 4719350"/>
              <a:gd name="connsiteY95" fmla="*/ 1523757 h 2439442"/>
              <a:gd name="connsiteX96" fmla="*/ 4432831 w 4719350"/>
              <a:gd name="connsiteY96" fmla="*/ 1506300 h 2439442"/>
              <a:gd name="connsiteX97" fmla="*/ 4578375 w 4719350"/>
              <a:gd name="connsiteY97" fmla="*/ 1460257 h 2439442"/>
              <a:gd name="connsiteX98" fmla="*/ 4636031 w 4719350"/>
              <a:gd name="connsiteY98" fmla="*/ 1385650 h 2439442"/>
              <a:gd name="connsiteX99" fmla="*/ 4718582 w 4719350"/>
              <a:gd name="connsiteY99" fmla="*/ 1258650 h 2439442"/>
              <a:gd name="connsiteX100" fmla="*/ 4654575 w 4719350"/>
              <a:gd name="connsiteY100" fmla="*/ 1117357 h 2439442"/>
              <a:gd name="connsiteX101" fmla="*/ 4660925 w 4719350"/>
              <a:gd name="connsiteY101" fmla="*/ 622057 h 2439442"/>
              <a:gd name="connsiteX102" fmla="*/ 4578375 w 4719350"/>
              <a:gd name="connsiteY102" fmla="*/ 437907 h 2439442"/>
              <a:gd name="connsiteX103" fmla="*/ 4489475 w 4719350"/>
              <a:gd name="connsiteY103" fmla="*/ 615707 h 2439442"/>
              <a:gd name="connsiteX104" fmla="*/ 4337075 w 4719350"/>
              <a:gd name="connsiteY104" fmla="*/ 583957 h 2439442"/>
              <a:gd name="connsiteX105" fmla="*/ 4408299 w 4719350"/>
              <a:gd name="connsiteY105" fmla="*/ 461151 h 2439442"/>
              <a:gd name="connsiteX106" fmla="*/ 4400575 w 4719350"/>
              <a:gd name="connsiteY106" fmla="*/ 336307 h 2439442"/>
              <a:gd name="connsiteX107" fmla="*/ 4260875 w 4719350"/>
              <a:gd name="connsiteY107" fmla="*/ 444257 h 2439442"/>
              <a:gd name="connsiteX108" fmla="*/ 4146575 w 4719350"/>
              <a:gd name="connsiteY108" fmla="*/ 596657 h 2439442"/>
              <a:gd name="connsiteX109" fmla="*/ 4159275 w 4719350"/>
              <a:gd name="connsiteY109" fmla="*/ 514107 h 2439442"/>
              <a:gd name="connsiteX110" fmla="*/ 4146575 w 4719350"/>
              <a:gd name="connsiteY110" fmla="*/ 399807 h 2439442"/>
              <a:gd name="connsiteX111" fmla="*/ 4127525 w 4719350"/>
              <a:gd name="connsiteY111" fmla="*/ 336307 h 2439442"/>
              <a:gd name="connsiteX112" fmla="*/ 4032275 w 4719350"/>
              <a:gd name="connsiteY112" fmla="*/ 431557 h 2439442"/>
              <a:gd name="connsiteX113" fmla="*/ 3886225 w 4719350"/>
              <a:gd name="connsiteY113" fmla="*/ 272807 h 2439442"/>
              <a:gd name="connsiteX114" fmla="*/ 3937025 w 4719350"/>
              <a:gd name="connsiteY114" fmla="*/ 463307 h 2439442"/>
              <a:gd name="connsiteX115" fmla="*/ 3924325 w 4719350"/>
              <a:gd name="connsiteY115" fmla="*/ 590307 h 2439442"/>
              <a:gd name="connsiteX116" fmla="*/ 3886225 w 4719350"/>
              <a:gd name="connsiteY116" fmla="*/ 653807 h 2439442"/>
              <a:gd name="connsiteX117" fmla="*/ 3797325 w 4719350"/>
              <a:gd name="connsiteY117" fmla="*/ 615707 h 2439442"/>
              <a:gd name="connsiteX118" fmla="*/ 3790975 w 4719350"/>
              <a:gd name="connsiteY118" fmla="*/ 507757 h 2439442"/>
              <a:gd name="connsiteX119" fmla="*/ 3714775 w 4719350"/>
              <a:gd name="connsiteY119" fmla="*/ 456957 h 2439442"/>
              <a:gd name="connsiteX120" fmla="*/ 3657625 w 4719350"/>
              <a:gd name="connsiteY120" fmla="*/ 488707 h 2439442"/>
              <a:gd name="connsiteX121" fmla="*/ 3708425 w 4719350"/>
              <a:gd name="connsiteY121" fmla="*/ 577607 h 2439442"/>
              <a:gd name="connsiteX122" fmla="*/ 3689375 w 4719350"/>
              <a:gd name="connsiteY122" fmla="*/ 590307 h 2439442"/>
              <a:gd name="connsiteX123" fmla="*/ 3625875 w 4719350"/>
              <a:gd name="connsiteY123" fmla="*/ 571257 h 2439442"/>
              <a:gd name="connsiteX124" fmla="*/ 3594125 w 4719350"/>
              <a:gd name="connsiteY124" fmla="*/ 476007 h 2439442"/>
              <a:gd name="connsiteX125" fmla="*/ 3670325 w 4719350"/>
              <a:gd name="connsiteY125" fmla="*/ 342657 h 2439442"/>
              <a:gd name="connsiteX126" fmla="*/ 3524275 w 4719350"/>
              <a:gd name="connsiteY126" fmla="*/ 336307 h 2439442"/>
              <a:gd name="connsiteX127" fmla="*/ 3644925 w 4719350"/>
              <a:gd name="connsiteY127" fmla="*/ 260107 h 2439442"/>
              <a:gd name="connsiteX128" fmla="*/ 3689375 w 4719350"/>
              <a:gd name="connsiteY128" fmla="*/ 139457 h 2439442"/>
              <a:gd name="connsiteX129" fmla="*/ 3651782 w 4719350"/>
              <a:gd name="connsiteY129" fmla="*/ 52150 h 2439442"/>
              <a:gd name="connsiteX130" fmla="*/ 3556025 w 4719350"/>
              <a:gd name="connsiteY130" fmla="*/ 114057 h 2439442"/>
              <a:gd name="connsiteX131" fmla="*/ 3479825 w 4719350"/>
              <a:gd name="connsiteY131" fmla="*/ 202957 h 2439442"/>
              <a:gd name="connsiteX132" fmla="*/ 3454425 w 4719350"/>
              <a:gd name="connsiteY132" fmla="*/ 158507 h 2439442"/>
              <a:gd name="connsiteX133" fmla="*/ 3378225 w 4719350"/>
              <a:gd name="connsiteY133" fmla="*/ 158507 h 2439442"/>
              <a:gd name="connsiteX134" fmla="*/ 3378225 w 4719350"/>
              <a:gd name="connsiteY134" fmla="*/ 228357 h 2439442"/>
              <a:gd name="connsiteX135" fmla="*/ 3289325 w 4719350"/>
              <a:gd name="connsiteY135" fmla="*/ 101357 h 2439442"/>
              <a:gd name="connsiteX136" fmla="*/ 3181375 w 4719350"/>
              <a:gd name="connsiteY136" fmla="*/ 50557 h 2439442"/>
              <a:gd name="connsiteX137" fmla="*/ 3207282 w 4719350"/>
              <a:gd name="connsiteY137" fmla="*/ 185500 h 2439442"/>
              <a:gd name="connsiteX138" fmla="*/ 3282975 w 4719350"/>
              <a:gd name="connsiteY138" fmla="*/ 291857 h 2439442"/>
              <a:gd name="connsiteX139" fmla="*/ 3143275 w 4719350"/>
              <a:gd name="connsiteY139" fmla="*/ 241057 h 2439442"/>
              <a:gd name="connsiteX140" fmla="*/ 3073425 w 4719350"/>
              <a:gd name="connsiteY140" fmla="*/ 247407 h 2439442"/>
              <a:gd name="connsiteX141" fmla="*/ 3009925 w 4719350"/>
              <a:gd name="connsiteY141" fmla="*/ 317257 h 2439442"/>
              <a:gd name="connsiteX142" fmla="*/ 2762275 w 4719350"/>
              <a:gd name="connsiteY142" fmla="*/ 336307 h 2439442"/>
              <a:gd name="connsiteX143" fmla="*/ 2813075 w 4719350"/>
              <a:gd name="connsiteY143" fmla="*/ 241057 h 2439442"/>
              <a:gd name="connsiteX144" fmla="*/ 2635275 w 4719350"/>
              <a:gd name="connsiteY144" fmla="*/ 234707 h 2439442"/>
              <a:gd name="connsiteX145" fmla="*/ 2451125 w 4719350"/>
              <a:gd name="connsiteY145" fmla="*/ 260107 h 2439442"/>
              <a:gd name="connsiteX146" fmla="*/ 2489225 w 4719350"/>
              <a:gd name="connsiteY146" fmla="*/ 164857 h 2439442"/>
              <a:gd name="connsiteX147" fmla="*/ 2317775 w 4719350"/>
              <a:gd name="connsiteY147" fmla="*/ 75957 h 2439442"/>
              <a:gd name="connsiteX148" fmla="*/ 2114575 w 4719350"/>
              <a:gd name="connsiteY148" fmla="*/ 6107 h 2439442"/>
              <a:gd name="connsiteX149" fmla="*/ 1910168 w 4719350"/>
              <a:gd name="connsiteY149" fmla="*/ 11348 h 2439442"/>
              <a:gd name="connsiteX150" fmla="*/ 1681568 w 4719350"/>
              <a:gd name="connsiteY150" fmla="*/ 74848 h 2439442"/>
              <a:gd name="connsiteX151" fmla="*/ 1517675 w 4719350"/>
              <a:gd name="connsiteY151" fmla="*/ 133107 h 2439442"/>
              <a:gd name="connsiteX152" fmla="*/ 1816125 w 4719350"/>
              <a:gd name="connsiteY152" fmla="*/ 183907 h 2439442"/>
              <a:gd name="connsiteX153" fmla="*/ 2133625 w 4719350"/>
              <a:gd name="connsiteY153" fmla="*/ 133107 h 2439442"/>
              <a:gd name="connsiteX154" fmla="*/ 2286025 w 4719350"/>
              <a:gd name="connsiteY154" fmla="*/ 202957 h 2439442"/>
              <a:gd name="connsiteX155" fmla="*/ 2286025 w 4719350"/>
              <a:gd name="connsiteY155" fmla="*/ 310907 h 2439442"/>
              <a:gd name="connsiteX156" fmla="*/ 2222525 w 4719350"/>
              <a:gd name="connsiteY156" fmla="*/ 310907 h 2439442"/>
              <a:gd name="connsiteX157" fmla="*/ 2139975 w 4719350"/>
              <a:gd name="connsiteY157" fmla="*/ 425207 h 2439442"/>
              <a:gd name="connsiteX158" fmla="*/ 2216175 w 4719350"/>
              <a:gd name="connsiteY158" fmla="*/ 425207 h 2439442"/>
              <a:gd name="connsiteX159" fmla="*/ 2362225 w 4719350"/>
              <a:gd name="connsiteY159" fmla="*/ 323607 h 2439442"/>
              <a:gd name="connsiteX160" fmla="*/ 2387625 w 4719350"/>
              <a:gd name="connsiteY160" fmla="*/ 507757 h 2439442"/>
              <a:gd name="connsiteX161" fmla="*/ 2432075 w 4719350"/>
              <a:gd name="connsiteY161" fmla="*/ 431557 h 2439442"/>
              <a:gd name="connsiteX162" fmla="*/ 2457475 w 4719350"/>
              <a:gd name="connsiteY162" fmla="*/ 368057 h 2439442"/>
              <a:gd name="connsiteX163" fmla="*/ 2532468 w 4719350"/>
              <a:gd name="connsiteY163" fmla="*/ 430448 h 2439442"/>
              <a:gd name="connsiteX164" fmla="*/ 2622575 w 4719350"/>
              <a:gd name="connsiteY164" fmla="*/ 456957 h 2439442"/>
              <a:gd name="connsiteX165" fmla="*/ 2628925 w 4719350"/>
              <a:gd name="connsiteY165" fmla="*/ 615707 h 2439442"/>
              <a:gd name="connsiteX166" fmla="*/ 2679725 w 4719350"/>
              <a:gd name="connsiteY166" fmla="*/ 533157 h 2439442"/>
              <a:gd name="connsiteX167" fmla="*/ 2819425 w 4719350"/>
              <a:gd name="connsiteY167" fmla="*/ 533157 h 2439442"/>
              <a:gd name="connsiteX168" fmla="*/ 2705125 w 4719350"/>
              <a:gd name="connsiteY168" fmla="*/ 653807 h 2439442"/>
              <a:gd name="connsiteX169" fmla="*/ 2660675 w 4719350"/>
              <a:gd name="connsiteY169" fmla="*/ 723657 h 2439442"/>
              <a:gd name="connsiteX170" fmla="*/ 2781325 w 4719350"/>
              <a:gd name="connsiteY170" fmla="*/ 730007 h 2439442"/>
              <a:gd name="connsiteX171" fmla="*/ 2832125 w 4719350"/>
              <a:gd name="connsiteY171" fmla="*/ 698257 h 2439442"/>
              <a:gd name="connsiteX172" fmla="*/ 2901975 w 4719350"/>
              <a:gd name="connsiteY172" fmla="*/ 647457 h 2439442"/>
              <a:gd name="connsiteX173" fmla="*/ 2997225 w 4719350"/>
              <a:gd name="connsiteY173" fmla="*/ 666507 h 2439442"/>
              <a:gd name="connsiteX174" fmla="*/ 3028975 w 4719350"/>
              <a:gd name="connsiteY174" fmla="*/ 628407 h 2439442"/>
              <a:gd name="connsiteX175" fmla="*/ 3136925 w 4719350"/>
              <a:gd name="connsiteY175" fmla="*/ 660157 h 2439442"/>
              <a:gd name="connsiteX176" fmla="*/ 3117875 w 4719350"/>
              <a:gd name="connsiteY176" fmla="*/ 793507 h 2439442"/>
              <a:gd name="connsiteX177" fmla="*/ 3194075 w 4719350"/>
              <a:gd name="connsiteY177" fmla="*/ 691907 h 2439442"/>
              <a:gd name="connsiteX178" fmla="*/ 3251225 w 4719350"/>
              <a:gd name="connsiteY178" fmla="*/ 615707 h 2439442"/>
              <a:gd name="connsiteX179" fmla="*/ 3326218 w 4719350"/>
              <a:gd name="connsiteY179" fmla="*/ 709848 h 2439442"/>
              <a:gd name="connsiteX180" fmla="*/ 3440518 w 4719350"/>
              <a:gd name="connsiteY180" fmla="*/ 760648 h 2439442"/>
              <a:gd name="connsiteX181" fmla="*/ 3517925 w 4719350"/>
              <a:gd name="connsiteY181" fmla="*/ 812557 h 2439442"/>
              <a:gd name="connsiteX182" fmla="*/ 3346475 w 4719350"/>
              <a:gd name="connsiteY182" fmla="*/ 971307 h 2439442"/>
              <a:gd name="connsiteX183" fmla="*/ 3327425 w 4719350"/>
              <a:gd name="connsiteY183" fmla="*/ 1034807 h 2439442"/>
              <a:gd name="connsiteX184" fmla="*/ 3003575 w 4719350"/>
              <a:gd name="connsiteY184" fmla="*/ 1041157 h 2439442"/>
              <a:gd name="connsiteX185" fmla="*/ 2997225 w 4719350"/>
              <a:gd name="connsiteY185" fmla="*/ 952257 h 2439442"/>
              <a:gd name="connsiteX186" fmla="*/ 2921025 w 4719350"/>
              <a:gd name="connsiteY186" fmla="*/ 888757 h 2439442"/>
              <a:gd name="connsiteX187" fmla="*/ 2952775 w 4719350"/>
              <a:gd name="connsiteY187" fmla="*/ 1028457 h 2439442"/>
              <a:gd name="connsiteX188" fmla="*/ 2952775 w 4719350"/>
              <a:gd name="connsiteY188" fmla="*/ 1060207 h 2439442"/>
              <a:gd name="connsiteX189" fmla="*/ 2927375 w 4719350"/>
              <a:gd name="connsiteY189" fmla="*/ 1180857 h 2439442"/>
              <a:gd name="connsiteX190" fmla="*/ 2762275 w 4719350"/>
              <a:gd name="connsiteY190" fmla="*/ 1022107 h 2439442"/>
              <a:gd name="connsiteX191" fmla="*/ 2768625 w 4719350"/>
              <a:gd name="connsiteY191" fmla="*/ 1091957 h 2439442"/>
              <a:gd name="connsiteX192" fmla="*/ 2755925 w 4719350"/>
              <a:gd name="connsiteY192" fmla="*/ 1180857 h 2439442"/>
              <a:gd name="connsiteX193" fmla="*/ 2527325 w 4719350"/>
              <a:gd name="connsiteY193" fmla="*/ 1212607 h 2439442"/>
              <a:gd name="connsiteX194" fmla="*/ 2336825 w 4719350"/>
              <a:gd name="connsiteY194" fmla="*/ 1288807 h 2439442"/>
              <a:gd name="connsiteX195" fmla="*/ 2419375 w 4719350"/>
              <a:gd name="connsiteY195" fmla="*/ 952257 h 2439442"/>
              <a:gd name="connsiteX196" fmla="*/ 2317775 w 4719350"/>
              <a:gd name="connsiteY196" fmla="*/ 1066557 h 2439442"/>
              <a:gd name="connsiteX197" fmla="*/ 2178075 w 4719350"/>
              <a:gd name="connsiteY197" fmla="*/ 1003057 h 2439442"/>
              <a:gd name="connsiteX198" fmla="*/ 2286025 w 4719350"/>
              <a:gd name="connsiteY198" fmla="*/ 1111007 h 2439442"/>
              <a:gd name="connsiteX199" fmla="*/ 2241575 w 4719350"/>
              <a:gd name="connsiteY199" fmla="*/ 1206257 h 2439442"/>
              <a:gd name="connsiteX200" fmla="*/ 2159025 w 4719350"/>
              <a:gd name="connsiteY200" fmla="*/ 1206257 h 2439442"/>
              <a:gd name="connsiteX201" fmla="*/ 2146325 w 4719350"/>
              <a:gd name="connsiteY201" fmla="*/ 1263407 h 2439442"/>
              <a:gd name="connsiteX202" fmla="*/ 2051075 w 4719350"/>
              <a:gd name="connsiteY202" fmla="*/ 1257057 h 2439442"/>
              <a:gd name="connsiteX203" fmla="*/ 1974875 w 4719350"/>
              <a:gd name="connsiteY203" fmla="*/ 1117357 h 2439442"/>
              <a:gd name="connsiteX204" fmla="*/ 1930425 w 4719350"/>
              <a:gd name="connsiteY204" fmla="*/ 1079257 h 2439442"/>
              <a:gd name="connsiteX205" fmla="*/ 1905025 w 4719350"/>
              <a:gd name="connsiteY205" fmla="*/ 907807 h 2439442"/>
              <a:gd name="connsiteX206" fmla="*/ 1873275 w 4719350"/>
              <a:gd name="connsiteY206" fmla="*/ 1149107 h 2439442"/>
              <a:gd name="connsiteX207" fmla="*/ 1949475 w 4719350"/>
              <a:gd name="connsiteY207" fmla="*/ 1263407 h 2439442"/>
              <a:gd name="connsiteX208" fmla="*/ 1676425 w 4719350"/>
              <a:gd name="connsiteY208" fmla="*/ 1384057 h 2439442"/>
              <a:gd name="connsiteX209" fmla="*/ 1663725 w 4719350"/>
              <a:gd name="connsiteY209" fmla="*/ 1276107 h 2439442"/>
              <a:gd name="connsiteX210" fmla="*/ 1549425 w 4719350"/>
              <a:gd name="connsiteY210" fmla="*/ 1212607 h 2439442"/>
              <a:gd name="connsiteX211" fmla="*/ 1562125 w 4719350"/>
              <a:gd name="connsiteY211" fmla="*/ 1269757 h 2439442"/>
              <a:gd name="connsiteX212" fmla="*/ 1562125 w 4719350"/>
              <a:gd name="connsiteY212" fmla="*/ 1358657 h 2439442"/>
              <a:gd name="connsiteX213" fmla="*/ 1333525 w 4719350"/>
              <a:gd name="connsiteY213" fmla="*/ 1422157 h 2439442"/>
              <a:gd name="connsiteX214" fmla="*/ 1308125 w 4719350"/>
              <a:gd name="connsiteY214" fmla="*/ 1542807 h 2439442"/>
              <a:gd name="connsiteX215" fmla="*/ 1225575 w 4719350"/>
              <a:gd name="connsiteY215" fmla="*/ 1587257 h 2439442"/>
              <a:gd name="connsiteX216" fmla="*/ 1193825 w 4719350"/>
              <a:gd name="connsiteY216" fmla="*/ 1453907 h 2439442"/>
              <a:gd name="connsiteX217" fmla="*/ 1073175 w 4719350"/>
              <a:gd name="connsiteY217" fmla="*/ 1409457 h 2439442"/>
              <a:gd name="connsiteX218" fmla="*/ 1042799 w 4719350"/>
              <a:gd name="connsiteY218" fmla="*/ 1305701 h 2439442"/>
              <a:gd name="connsiteX219" fmla="*/ 921127 w 4719350"/>
              <a:gd name="connsiteY219" fmla="*/ 1178636 h 2439442"/>
              <a:gd name="connsiteX220" fmla="*/ 832227 w 4719350"/>
              <a:gd name="connsiteY220" fmla="*/ 1077036 h 2439442"/>
              <a:gd name="connsiteX221" fmla="*/ 812825 w 4719350"/>
              <a:gd name="connsiteY221" fmla="*/ 964957 h 2439442"/>
              <a:gd name="connsiteX222" fmla="*/ 750699 w 4719350"/>
              <a:gd name="connsiteY222" fmla="*/ 873901 h 2439442"/>
              <a:gd name="connsiteX223" fmla="*/ 628675 w 4719350"/>
              <a:gd name="connsiteY223" fmla="*/ 742707 h 2439442"/>
              <a:gd name="connsiteX224" fmla="*/ 615975 w 4719350"/>
              <a:gd name="connsiteY224" fmla="*/ 825257 h 2439442"/>
              <a:gd name="connsiteX225" fmla="*/ 488975 w 4719350"/>
              <a:gd name="connsiteY225" fmla="*/ 844307 h 2439442"/>
              <a:gd name="connsiteX226" fmla="*/ 482625 w 4719350"/>
              <a:gd name="connsiteY226" fmla="*/ 755407 h 2439442"/>
              <a:gd name="connsiteX227" fmla="*/ 165125 w 4719350"/>
              <a:gd name="connsiteY227" fmla="*/ 628407 h 2439442"/>
              <a:gd name="connsiteX0" fmla="*/ 165125 w 4719350"/>
              <a:gd name="connsiteY0" fmla="*/ 628407 h 2439442"/>
              <a:gd name="connsiteX1" fmla="*/ 420499 w 4719350"/>
              <a:gd name="connsiteY1" fmla="*/ 873901 h 2439442"/>
              <a:gd name="connsiteX2" fmla="*/ 445899 w 4719350"/>
              <a:gd name="connsiteY2" fmla="*/ 880251 h 2439442"/>
              <a:gd name="connsiteX3" fmla="*/ 502182 w 4719350"/>
              <a:gd name="connsiteY3" fmla="*/ 1074500 h 2439442"/>
              <a:gd name="connsiteX4" fmla="*/ 575169 w 4719350"/>
              <a:gd name="connsiteY4" fmla="*/ 1129732 h 2439442"/>
              <a:gd name="connsiteX5" fmla="*/ 708519 w 4719350"/>
              <a:gd name="connsiteY5" fmla="*/ 1155132 h 2439442"/>
              <a:gd name="connsiteX6" fmla="*/ 737132 w 4719350"/>
              <a:gd name="connsiteY6" fmla="*/ 1315800 h 2439442"/>
              <a:gd name="connsiteX7" fmla="*/ 768727 w 4719350"/>
              <a:gd name="connsiteY7" fmla="*/ 1407236 h 2439442"/>
              <a:gd name="connsiteX8" fmla="*/ 952525 w 4719350"/>
              <a:gd name="connsiteY8" fmla="*/ 1542807 h 2439442"/>
              <a:gd name="connsiteX9" fmla="*/ 895376 w 4719350"/>
              <a:gd name="connsiteY9" fmla="*/ 1580907 h 2439442"/>
              <a:gd name="connsiteX10" fmla="*/ 781076 w 4719350"/>
              <a:gd name="connsiteY10" fmla="*/ 1625357 h 2439442"/>
              <a:gd name="connsiteX11" fmla="*/ 711226 w 4719350"/>
              <a:gd name="connsiteY11" fmla="*/ 1707907 h 2439442"/>
              <a:gd name="connsiteX12" fmla="*/ 736626 w 4719350"/>
              <a:gd name="connsiteY12" fmla="*/ 1695207 h 2439442"/>
              <a:gd name="connsiteX13" fmla="*/ 508025 w 4719350"/>
              <a:gd name="connsiteY13" fmla="*/ 1707907 h 2439442"/>
              <a:gd name="connsiteX14" fmla="*/ 449668 w 4719350"/>
              <a:gd name="connsiteY14" fmla="*/ 1808398 h 2439442"/>
              <a:gd name="connsiteX15" fmla="*/ 304825 w 4719350"/>
              <a:gd name="connsiteY15" fmla="*/ 1892057 h 2439442"/>
              <a:gd name="connsiteX16" fmla="*/ 221068 w 4719350"/>
              <a:gd name="connsiteY16" fmla="*/ 1992548 h 2439442"/>
              <a:gd name="connsiteX17" fmla="*/ 25 w 4719350"/>
              <a:gd name="connsiteY17" fmla="*/ 2076207 h 2439442"/>
              <a:gd name="connsiteX18" fmla="*/ 235327 w 4719350"/>
              <a:gd name="connsiteY18" fmla="*/ 2099386 h 2439442"/>
              <a:gd name="connsiteX19" fmla="*/ 405218 w 4719350"/>
              <a:gd name="connsiteY19" fmla="*/ 2005248 h 2439442"/>
              <a:gd name="connsiteX20" fmla="*/ 558826 w 4719350"/>
              <a:gd name="connsiteY20" fmla="*/ 2006357 h 2439442"/>
              <a:gd name="connsiteX21" fmla="*/ 633818 w 4719350"/>
              <a:gd name="connsiteY21" fmla="*/ 1871898 h 2439442"/>
              <a:gd name="connsiteX22" fmla="*/ 806475 w 4719350"/>
              <a:gd name="connsiteY22" fmla="*/ 1860307 h 2439442"/>
              <a:gd name="connsiteX23" fmla="*/ 875118 w 4719350"/>
              <a:gd name="connsiteY23" fmla="*/ 2011598 h 2439442"/>
              <a:gd name="connsiteX24" fmla="*/ 927476 w 4719350"/>
              <a:gd name="connsiteY24" fmla="*/ 1839036 h 2439442"/>
              <a:gd name="connsiteX25" fmla="*/ 1174775 w 4719350"/>
              <a:gd name="connsiteY25" fmla="*/ 1822207 h 2439442"/>
              <a:gd name="connsiteX26" fmla="*/ 1155726 w 4719350"/>
              <a:gd name="connsiteY26" fmla="*/ 1955557 h 2439442"/>
              <a:gd name="connsiteX27" fmla="*/ 1124326 w 4719350"/>
              <a:gd name="connsiteY27" fmla="*/ 2048586 h 2439442"/>
              <a:gd name="connsiteX28" fmla="*/ 1067176 w 4719350"/>
              <a:gd name="connsiteY28" fmla="*/ 2118436 h 2439442"/>
              <a:gd name="connsiteX29" fmla="*/ 1219225 w 4719350"/>
              <a:gd name="connsiteY29" fmla="*/ 2171457 h 2439442"/>
              <a:gd name="connsiteX30" fmla="*/ 1289426 w 4719350"/>
              <a:gd name="connsiteY30" fmla="*/ 2010486 h 2439442"/>
              <a:gd name="connsiteX31" fmla="*/ 1428775 w 4719350"/>
              <a:gd name="connsiteY31" fmla="*/ 1720607 h 2439442"/>
              <a:gd name="connsiteX32" fmla="*/ 1510118 w 4719350"/>
              <a:gd name="connsiteY32" fmla="*/ 1821098 h 2439442"/>
              <a:gd name="connsiteX33" fmla="*/ 1505326 w 4719350"/>
              <a:gd name="connsiteY33" fmla="*/ 2029536 h 2439442"/>
              <a:gd name="connsiteX34" fmla="*/ 1581175 w 4719350"/>
              <a:gd name="connsiteY34" fmla="*/ 2114307 h 2439442"/>
              <a:gd name="connsiteX35" fmla="*/ 1612926 w 4719350"/>
              <a:gd name="connsiteY35" fmla="*/ 2038107 h 2439442"/>
              <a:gd name="connsiteX36" fmla="*/ 1612926 w 4719350"/>
              <a:gd name="connsiteY36" fmla="*/ 1828557 h 2439442"/>
              <a:gd name="connsiteX37" fmla="*/ 1657375 w 4719350"/>
              <a:gd name="connsiteY37" fmla="*/ 1726957 h 2439442"/>
              <a:gd name="connsiteX38" fmla="*/ 1828825 w 4719350"/>
              <a:gd name="connsiteY38" fmla="*/ 1758707 h 2439442"/>
              <a:gd name="connsiteX39" fmla="*/ 2159025 w 4719350"/>
              <a:gd name="connsiteY39" fmla="*/ 1733307 h 2439442"/>
              <a:gd name="connsiteX40" fmla="*/ 2413025 w 4719350"/>
              <a:gd name="connsiteY40" fmla="*/ 1523757 h 2439442"/>
              <a:gd name="connsiteX41" fmla="*/ 2414399 w 4719350"/>
              <a:gd name="connsiteY41" fmla="*/ 1686701 h 2439442"/>
              <a:gd name="connsiteX42" fmla="*/ 2427099 w 4719350"/>
              <a:gd name="connsiteY42" fmla="*/ 1832751 h 2439442"/>
              <a:gd name="connsiteX43" fmla="*/ 2433449 w 4719350"/>
              <a:gd name="connsiteY43" fmla="*/ 1934351 h 2439442"/>
              <a:gd name="connsiteX44" fmla="*/ 2374925 w 4719350"/>
              <a:gd name="connsiteY44" fmla="*/ 2095257 h 2439442"/>
              <a:gd name="connsiteX45" fmla="*/ 2565425 w 4719350"/>
              <a:gd name="connsiteY45" fmla="*/ 2019057 h 2439442"/>
              <a:gd name="connsiteX46" fmla="*/ 2533676 w 4719350"/>
              <a:gd name="connsiteY46" fmla="*/ 1917457 h 2439442"/>
              <a:gd name="connsiteX47" fmla="*/ 2616226 w 4719350"/>
              <a:gd name="connsiteY47" fmla="*/ 1746007 h 2439442"/>
              <a:gd name="connsiteX48" fmla="*/ 2628925 w 4719350"/>
              <a:gd name="connsiteY48" fmla="*/ 1638057 h 2439442"/>
              <a:gd name="connsiteX49" fmla="*/ 2731899 w 4719350"/>
              <a:gd name="connsiteY49" fmla="*/ 1667651 h 2439442"/>
              <a:gd name="connsiteX50" fmla="*/ 2921025 w 4719350"/>
              <a:gd name="connsiteY50" fmla="*/ 1784107 h 2439442"/>
              <a:gd name="connsiteX51" fmla="*/ 2940075 w 4719350"/>
              <a:gd name="connsiteY51" fmla="*/ 1930157 h 2439442"/>
              <a:gd name="connsiteX52" fmla="*/ 3035325 w 4719350"/>
              <a:gd name="connsiteY52" fmla="*/ 1733307 h 2439442"/>
              <a:gd name="connsiteX53" fmla="*/ 3105175 w 4719350"/>
              <a:gd name="connsiteY53" fmla="*/ 1714257 h 2439442"/>
              <a:gd name="connsiteX54" fmla="*/ 3035325 w 4719350"/>
              <a:gd name="connsiteY54" fmla="*/ 1479307 h 2439442"/>
              <a:gd name="connsiteX55" fmla="*/ 3189099 w 4719350"/>
              <a:gd name="connsiteY55" fmla="*/ 1521601 h 2439442"/>
              <a:gd name="connsiteX56" fmla="*/ 3232175 w 4719350"/>
              <a:gd name="connsiteY56" fmla="*/ 1453907 h 2439442"/>
              <a:gd name="connsiteX57" fmla="*/ 3220849 w 4719350"/>
              <a:gd name="connsiteY57" fmla="*/ 1578751 h 2439442"/>
              <a:gd name="connsiteX58" fmla="*/ 3276625 w 4719350"/>
              <a:gd name="connsiteY58" fmla="*/ 1682507 h 2439442"/>
              <a:gd name="connsiteX59" fmla="*/ 3327425 w 4719350"/>
              <a:gd name="connsiteY59" fmla="*/ 1612657 h 2439442"/>
              <a:gd name="connsiteX60" fmla="*/ 3365525 w 4719350"/>
              <a:gd name="connsiteY60" fmla="*/ 1492007 h 2439442"/>
              <a:gd name="connsiteX61" fmla="*/ 3524275 w 4719350"/>
              <a:gd name="connsiteY61" fmla="*/ 1542807 h 2439442"/>
              <a:gd name="connsiteX62" fmla="*/ 3460775 w 4719350"/>
              <a:gd name="connsiteY62" fmla="*/ 1720607 h 2439442"/>
              <a:gd name="connsiteX63" fmla="*/ 3543325 w 4719350"/>
              <a:gd name="connsiteY63" fmla="*/ 1714257 h 2439442"/>
              <a:gd name="connsiteX64" fmla="*/ 3493899 w 4719350"/>
              <a:gd name="connsiteY64" fmla="*/ 1959751 h 2439442"/>
              <a:gd name="connsiteX65" fmla="*/ 3321075 w 4719350"/>
              <a:gd name="connsiteY65" fmla="*/ 2095257 h 2439442"/>
              <a:gd name="connsiteX66" fmla="*/ 3606825 w 4719350"/>
              <a:gd name="connsiteY66" fmla="*/ 2038107 h 2439442"/>
              <a:gd name="connsiteX67" fmla="*/ 3663976 w 4719350"/>
              <a:gd name="connsiteY67" fmla="*/ 2146058 h 2439442"/>
              <a:gd name="connsiteX68" fmla="*/ 3562376 w 4719350"/>
              <a:gd name="connsiteY68" fmla="*/ 2342907 h 2439442"/>
              <a:gd name="connsiteX69" fmla="*/ 3524781 w 4719350"/>
              <a:gd name="connsiteY69" fmla="*/ 2433400 h 2439442"/>
              <a:gd name="connsiteX70" fmla="*/ 3670325 w 4719350"/>
              <a:gd name="connsiteY70" fmla="*/ 2400057 h 2439442"/>
              <a:gd name="connsiteX71" fmla="*/ 3740176 w 4719350"/>
              <a:gd name="connsiteY71" fmla="*/ 2273056 h 2439442"/>
              <a:gd name="connsiteX72" fmla="*/ 3911625 w 4719350"/>
              <a:gd name="connsiteY72" fmla="*/ 2438157 h 2439442"/>
              <a:gd name="connsiteX73" fmla="*/ 3867176 w 4719350"/>
              <a:gd name="connsiteY73" fmla="*/ 2165106 h 2439442"/>
              <a:gd name="connsiteX74" fmla="*/ 4057676 w 4719350"/>
              <a:gd name="connsiteY74" fmla="*/ 2184156 h 2439442"/>
              <a:gd name="connsiteX75" fmla="*/ 3981476 w 4719350"/>
              <a:gd name="connsiteY75" fmla="*/ 2025408 h 2439442"/>
              <a:gd name="connsiteX76" fmla="*/ 3898514 w 4719350"/>
              <a:gd name="connsiteY76" fmla="*/ 2000886 h 2439442"/>
              <a:gd name="connsiteX77" fmla="*/ 3905276 w 4719350"/>
              <a:gd name="connsiteY77" fmla="*/ 1930156 h 2439442"/>
              <a:gd name="connsiteX78" fmla="*/ 3879876 w 4719350"/>
              <a:gd name="connsiteY78" fmla="*/ 1911106 h 2439442"/>
              <a:gd name="connsiteX79" fmla="*/ 3905276 w 4719350"/>
              <a:gd name="connsiteY79" fmla="*/ 1822207 h 2439442"/>
              <a:gd name="connsiteX80" fmla="*/ 3854064 w 4719350"/>
              <a:gd name="connsiteY80" fmla="*/ 1740536 h 2439442"/>
              <a:gd name="connsiteX81" fmla="*/ 3771926 w 4719350"/>
              <a:gd name="connsiteY81" fmla="*/ 1726957 h 2439442"/>
              <a:gd name="connsiteX82" fmla="*/ 3949726 w 4719350"/>
              <a:gd name="connsiteY82" fmla="*/ 1631707 h 2439442"/>
              <a:gd name="connsiteX83" fmla="*/ 3740681 w 4719350"/>
              <a:gd name="connsiteY83" fmla="*/ 1531700 h 2439442"/>
              <a:gd name="connsiteX84" fmla="*/ 3765576 w 4719350"/>
              <a:gd name="connsiteY84" fmla="*/ 1472958 h 2439442"/>
              <a:gd name="connsiteX85" fmla="*/ 3695725 w 4719350"/>
              <a:gd name="connsiteY85" fmla="*/ 1384057 h 2439442"/>
              <a:gd name="connsiteX86" fmla="*/ 3886225 w 4719350"/>
              <a:gd name="connsiteY86" fmla="*/ 1269757 h 2439442"/>
              <a:gd name="connsiteX87" fmla="*/ 3886225 w 4719350"/>
              <a:gd name="connsiteY87" fmla="*/ 1104657 h 2439442"/>
              <a:gd name="connsiteX88" fmla="*/ 4064025 w 4719350"/>
              <a:gd name="connsiteY88" fmla="*/ 1269757 h 2439442"/>
              <a:gd name="connsiteX89" fmla="*/ 4140225 w 4719350"/>
              <a:gd name="connsiteY89" fmla="*/ 1034807 h 2439442"/>
              <a:gd name="connsiteX90" fmla="*/ 4241825 w 4719350"/>
              <a:gd name="connsiteY90" fmla="*/ 1149107 h 2439442"/>
              <a:gd name="connsiteX91" fmla="*/ 4235475 w 4719350"/>
              <a:gd name="connsiteY91" fmla="*/ 1301507 h 2439442"/>
              <a:gd name="connsiteX92" fmla="*/ 4375175 w 4719350"/>
              <a:gd name="connsiteY92" fmla="*/ 1244357 h 2439442"/>
              <a:gd name="connsiteX93" fmla="*/ 4382899 w 4719350"/>
              <a:gd name="connsiteY93" fmla="*/ 1337451 h 2439442"/>
              <a:gd name="connsiteX94" fmla="*/ 4313049 w 4719350"/>
              <a:gd name="connsiteY94" fmla="*/ 1477151 h 2439442"/>
              <a:gd name="connsiteX95" fmla="*/ 4235475 w 4719350"/>
              <a:gd name="connsiteY95" fmla="*/ 1523757 h 2439442"/>
              <a:gd name="connsiteX96" fmla="*/ 4432831 w 4719350"/>
              <a:gd name="connsiteY96" fmla="*/ 1506300 h 2439442"/>
              <a:gd name="connsiteX97" fmla="*/ 4578375 w 4719350"/>
              <a:gd name="connsiteY97" fmla="*/ 1460257 h 2439442"/>
              <a:gd name="connsiteX98" fmla="*/ 4636031 w 4719350"/>
              <a:gd name="connsiteY98" fmla="*/ 1385650 h 2439442"/>
              <a:gd name="connsiteX99" fmla="*/ 4718582 w 4719350"/>
              <a:gd name="connsiteY99" fmla="*/ 1258650 h 2439442"/>
              <a:gd name="connsiteX100" fmla="*/ 4654575 w 4719350"/>
              <a:gd name="connsiteY100" fmla="*/ 1117357 h 2439442"/>
              <a:gd name="connsiteX101" fmla="*/ 4660925 w 4719350"/>
              <a:gd name="connsiteY101" fmla="*/ 622057 h 2439442"/>
              <a:gd name="connsiteX102" fmla="*/ 4578375 w 4719350"/>
              <a:gd name="connsiteY102" fmla="*/ 437907 h 2439442"/>
              <a:gd name="connsiteX103" fmla="*/ 4489475 w 4719350"/>
              <a:gd name="connsiteY103" fmla="*/ 615707 h 2439442"/>
              <a:gd name="connsiteX104" fmla="*/ 4337075 w 4719350"/>
              <a:gd name="connsiteY104" fmla="*/ 583957 h 2439442"/>
              <a:gd name="connsiteX105" fmla="*/ 4408299 w 4719350"/>
              <a:gd name="connsiteY105" fmla="*/ 461151 h 2439442"/>
              <a:gd name="connsiteX106" fmla="*/ 4400575 w 4719350"/>
              <a:gd name="connsiteY106" fmla="*/ 336307 h 2439442"/>
              <a:gd name="connsiteX107" fmla="*/ 4260875 w 4719350"/>
              <a:gd name="connsiteY107" fmla="*/ 444257 h 2439442"/>
              <a:gd name="connsiteX108" fmla="*/ 4146575 w 4719350"/>
              <a:gd name="connsiteY108" fmla="*/ 596657 h 2439442"/>
              <a:gd name="connsiteX109" fmla="*/ 4159275 w 4719350"/>
              <a:gd name="connsiteY109" fmla="*/ 514107 h 2439442"/>
              <a:gd name="connsiteX110" fmla="*/ 4146575 w 4719350"/>
              <a:gd name="connsiteY110" fmla="*/ 399807 h 2439442"/>
              <a:gd name="connsiteX111" fmla="*/ 4127525 w 4719350"/>
              <a:gd name="connsiteY111" fmla="*/ 336307 h 2439442"/>
              <a:gd name="connsiteX112" fmla="*/ 4032275 w 4719350"/>
              <a:gd name="connsiteY112" fmla="*/ 431557 h 2439442"/>
              <a:gd name="connsiteX113" fmla="*/ 3886225 w 4719350"/>
              <a:gd name="connsiteY113" fmla="*/ 272807 h 2439442"/>
              <a:gd name="connsiteX114" fmla="*/ 3937025 w 4719350"/>
              <a:gd name="connsiteY114" fmla="*/ 463307 h 2439442"/>
              <a:gd name="connsiteX115" fmla="*/ 3924325 w 4719350"/>
              <a:gd name="connsiteY115" fmla="*/ 590307 h 2439442"/>
              <a:gd name="connsiteX116" fmla="*/ 3886225 w 4719350"/>
              <a:gd name="connsiteY116" fmla="*/ 653807 h 2439442"/>
              <a:gd name="connsiteX117" fmla="*/ 3797325 w 4719350"/>
              <a:gd name="connsiteY117" fmla="*/ 615707 h 2439442"/>
              <a:gd name="connsiteX118" fmla="*/ 3790975 w 4719350"/>
              <a:gd name="connsiteY118" fmla="*/ 507757 h 2439442"/>
              <a:gd name="connsiteX119" fmla="*/ 3714775 w 4719350"/>
              <a:gd name="connsiteY119" fmla="*/ 456957 h 2439442"/>
              <a:gd name="connsiteX120" fmla="*/ 3657625 w 4719350"/>
              <a:gd name="connsiteY120" fmla="*/ 488707 h 2439442"/>
              <a:gd name="connsiteX121" fmla="*/ 3708425 w 4719350"/>
              <a:gd name="connsiteY121" fmla="*/ 577607 h 2439442"/>
              <a:gd name="connsiteX122" fmla="*/ 3689375 w 4719350"/>
              <a:gd name="connsiteY122" fmla="*/ 590307 h 2439442"/>
              <a:gd name="connsiteX123" fmla="*/ 3625875 w 4719350"/>
              <a:gd name="connsiteY123" fmla="*/ 571257 h 2439442"/>
              <a:gd name="connsiteX124" fmla="*/ 3594125 w 4719350"/>
              <a:gd name="connsiteY124" fmla="*/ 476007 h 2439442"/>
              <a:gd name="connsiteX125" fmla="*/ 3670325 w 4719350"/>
              <a:gd name="connsiteY125" fmla="*/ 342657 h 2439442"/>
              <a:gd name="connsiteX126" fmla="*/ 3524275 w 4719350"/>
              <a:gd name="connsiteY126" fmla="*/ 336307 h 2439442"/>
              <a:gd name="connsiteX127" fmla="*/ 3644925 w 4719350"/>
              <a:gd name="connsiteY127" fmla="*/ 260107 h 2439442"/>
              <a:gd name="connsiteX128" fmla="*/ 3689375 w 4719350"/>
              <a:gd name="connsiteY128" fmla="*/ 139457 h 2439442"/>
              <a:gd name="connsiteX129" fmla="*/ 3651782 w 4719350"/>
              <a:gd name="connsiteY129" fmla="*/ 52150 h 2439442"/>
              <a:gd name="connsiteX130" fmla="*/ 3556025 w 4719350"/>
              <a:gd name="connsiteY130" fmla="*/ 114057 h 2439442"/>
              <a:gd name="connsiteX131" fmla="*/ 3479825 w 4719350"/>
              <a:gd name="connsiteY131" fmla="*/ 202957 h 2439442"/>
              <a:gd name="connsiteX132" fmla="*/ 3454425 w 4719350"/>
              <a:gd name="connsiteY132" fmla="*/ 158507 h 2439442"/>
              <a:gd name="connsiteX133" fmla="*/ 3378225 w 4719350"/>
              <a:gd name="connsiteY133" fmla="*/ 158507 h 2439442"/>
              <a:gd name="connsiteX134" fmla="*/ 3378225 w 4719350"/>
              <a:gd name="connsiteY134" fmla="*/ 228357 h 2439442"/>
              <a:gd name="connsiteX135" fmla="*/ 3289325 w 4719350"/>
              <a:gd name="connsiteY135" fmla="*/ 101357 h 2439442"/>
              <a:gd name="connsiteX136" fmla="*/ 3181375 w 4719350"/>
              <a:gd name="connsiteY136" fmla="*/ 50557 h 2439442"/>
              <a:gd name="connsiteX137" fmla="*/ 3207282 w 4719350"/>
              <a:gd name="connsiteY137" fmla="*/ 185500 h 2439442"/>
              <a:gd name="connsiteX138" fmla="*/ 3282975 w 4719350"/>
              <a:gd name="connsiteY138" fmla="*/ 291857 h 2439442"/>
              <a:gd name="connsiteX139" fmla="*/ 3143275 w 4719350"/>
              <a:gd name="connsiteY139" fmla="*/ 241057 h 2439442"/>
              <a:gd name="connsiteX140" fmla="*/ 3073425 w 4719350"/>
              <a:gd name="connsiteY140" fmla="*/ 247407 h 2439442"/>
              <a:gd name="connsiteX141" fmla="*/ 3009925 w 4719350"/>
              <a:gd name="connsiteY141" fmla="*/ 317257 h 2439442"/>
              <a:gd name="connsiteX142" fmla="*/ 2762275 w 4719350"/>
              <a:gd name="connsiteY142" fmla="*/ 336307 h 2439442"/>
              <a:gd name="connsiteX143" fmla="*/ 2813075 w 4719350"/>
              <a:gd name="connsiteY143" fmla="*/ 241057 h 2439442"/>
              <a:gd name="connsiteX144" fmla="*/ 2635275 w 4719350"/>
              <a:gd name="connsiteY144" fmla="*/ 234707 h 2439442"/>
              <a:gd name="connsiteX145" fmla="*/ 2451125 w 4719350"/>
              <a:gd name="connsiteY145" fmla="*/ 260107 h 2439442"/>
              <a:gd name="connsiteX146" fmla="*/ 2489225 w 4719350"/>
              <a:gd name="connsiteY146" fmla="*/ 164857 h 2439442"/>
              <a:gd name="connsiteX147" fmla="*/ 2317775 w 4719350"/>
              <a:gd name="connsiteY147" fmla="*/ 75957 h 2439442"/>
              <a:gd name="connsiteX148" fmla="*/ 2114575 w 4719350"/>
              <a:gd name="connsiteY148" fmla="*/ 6107 h 2439442"/>
              <a:gd name="connsiteX149" fmla="*/ 1910168 w 4719350"/>
              <a:gd name="connsiteY149" fmla="*/ 11348 h 2439442"/>
              <a:gd name="connsiteX150" fmla="*/ 1681568 w 4719350"/>
              <a:gd name="connsiteY150" fmla="*/ 74848 h 2439442"/>
              <a:gd name="connsiteX151" fmla="*/ 1517675 w 4719350"/>
              <a:gd name="connsiteY151" fmla="*/ 133107 h 2439442"/>
              <a:gd name="connsiteX152" fmla="*/ 1816125 w 4719350"/>
              <a:gd name="connsiteY152" fmla="*/ 183907 h 2439442"/>
              <a:gd name="connsiteX153" fmla="*/ 2133625 w 4719350"/>
              <a:gd name="connsiteY153" fmla="*/ 133107 h 2439442"/>
              <a:gd name="connsiteX154" fmla="*/ 2286025 w 4719350"/>
              <a:gd name="connsiteY154" fmla="*/ 202957 h 2439442"/>
              <a:gd name="connsiteX155" fmla="*/ 2286025 w 4719350"/>
              <a:gd name="connsiteY155" fmla="*/ 310907 h 2439442"/>
              <a:gd name="connsiteX156" fmla="*/ 2222525 w 4719350"/>
              <a:gd name="connsiteY156" fmla="*/ 310907 h 2439442"/>
              <a:gd name="connsiteX157" fmla="*/ 2139975 w 4719350"/>
              <a:gd name="connsiteY157" fmla="*/ 425207 h 2439442"/>
              <a:gd name="connsiteX158" fmla="*/ 2216175 w 4719350"/>
              <a:gd name="connsiteY158" fmla="*/ 425207 h 2439442"/>
              <a:gd name="connsiteX159" fmla="*/ 2362225 w 4719350"/>
              <a:gd name="connsiteY159" fmla="*/ 323607 h 2439442"/>
              <a:gd name="connsiteX160" fmla="*/ 2387625 w 4719350"/>
              <a:gd name="connsiteY160" fmla="*/ 507757 h 2439442"/>
              <a:gd name="connsiteX161" fmla="*/ 2432075 w 4719350"/>
              <a:gd name="connsiteY161" fmla="*/ 431557 h 2439442"/>
              <a:gd name="connsiteX162" fmla="*/ 2457475 w 4719350"/>
              <a:gd name="connsiteY162" fmla="*/ 368057 h 2439442"/>
              <a:gd name="connsiteX163" fmla="*/ 2532468 w 4719350"/>
              <a:gd name="connsiteY163" fmla="*/ 430448 h 2439442"/>
              <a:gd name="connsiteX164" fmla="*/ 2622575 w 4719350"/>
              <a:gd name="connsiteY164" fmla="*/ 456957 h 2439442"/>
              <a:gd name="connsiteX165" fmla="*/ 2628925 w 4719350"/>
              <a:gd name="connsiteY165" fmla="*/ 615707 h 2439442"/>
              <a:gd name="connsiteX166" fmla="*/ 2679725 w 4719350"/>
              <a:gd name="connsiteY166" fmla="*/ 533157 h 2439442"/>
              <a:gd name="connsiteX167" fmla="*/ 2819425 w 4719350"/>
              <a:gd name="connsiteY167" fmla="*/ 533157 h 2439442"/>
              <a:gd name="connsiteX168" fmla="*/ 2705125 w 4719350"/>
              <a:gd name="connsiteY168" fmla="*/ 653807 h 2439442"/>
              <a:gd name="connsiteX169" fmla="*/ 2660675 w 4719350"/>
              <a:gd name="connsiteY169" fmla="*/ 723657 h 2439442"/>
              <a:gd name="connsiteX170" fmla="*/ 2781325 w 4719350"/>
              <a:gd name="connsiteY170" fmla="*/ 730007 h 2439442"/>
              <a:gd name="connsiteX171" fmla="*/ 2832125 w 4719350"/>
              <a:gd name="connsiteY171" fmla="*/ 698257 h 2439442"/>
              <a:gd name="connsiteX172" fmla="*/ 2901975 w 4719350"/>
              <a:gd name="connsiteY172" fmla="*/ 647457 h 2439442"/>
              <a:gd name="connsiteX173" fmla="*/ 2997225 w 4719350"/>
              <a:gd name="connsiteY173" fmla="*/ 666507 h 2439442"/>
              <a:gd name="connsiteX174" fmla="*/ 3028975 w 4719350"/>
              <a:gd name="connsiteY174" fmla="*/ 628407 h 2439442"/>
              <a:gd name="connsiteX175" fmla="*/ 3136925 w 4719350"/>
              <a:gd name="connsiteY175" fmla="*/ 660157 h 2439442"/>
              <a:gd name="connsiteX176" fmla="*/ 3117875 w 4719350"/>
              <a:gd name="connsiteY176" fmla="*/ 793507 h 2439442"/>
              <a:gd name="connsiteX177" fmla="*/ 3194075 w 4719350"/>
              <a:gd name="connsiteY177" fmla="*/ 691907 h 2439442"/>
              <a:gd name="connsiteX178" fmla="*/ 3251225 w 4719350"/>
              <a:gd name="connsiteY178" fmla="*/ 615707 h 2439442"/>
              <a:gd name="connsiteX179" fmla="*/ 3326218 w 4719350"/>
              <a:gd name="connsiteY179" fmla="*/ 709848 h 2439442"/>
              <a:gd name="connsiteX180" fmla="*/ 3440518 w 4719350"/>
              <a:gd name="connsiteY180" fmla="*/ 760648 h 2439442"/>
              <a:gd name="connsiteX181" fmla="*/ 3517925 w 4719350"/>
              <a:gd name="connsiteY181" fmla="*/ 812557 h 2439442"/>
              <a:gd name="connsiteX182" fmla="*/ 3346475 w 4719350"/>
              <a:gd name="connsiteY182" fmla="*/ 971307 h 2439442"/>
              <a:gd name="connsiteX183" fmla="*/ 3327425 w 4719350"/>
              <a:gd name="connsiteY183" fmla="*/ 1034807 h 2439442"/>
              <a:gd name="connsiteX184" fmla="*/ 3003575 w 4719350"/>
              <a:gd name="connsiteY184" fmla="*/ 1041157 h 2439442"/>
              <a:gd name="connsiteX185" fmla="*/ 2997225 w 4719350"/>
              <a:gd name="connsiteY185" fmla="*/ 952257 h 2439442"/>
              <a:gd name="connsiteX186" fmla="*/ 2921025 w 4719350"/>
              <a:gd name="connsiteY186" fmla="*/ 888757 h 2439442"/>
              <a:gd name="connsiteX187" fmla="*/ 2952775 w 4719350"/>
              <a:gd name="connsiteY187" fmla="*/ 1028457 h 2439442"/>
              <a:gd name="connsiteX188" fmla="*/ 2952775 w 4719350"/>
              <a:gd name="connsiteY188" fmla="*/ 1060207 h 2439442"/>
              <a:gd name="connsiteX189" fmla="*/ 2927375 w 4719350"/>
              <a:gd name="connsiteY189" fmla="*/ 1180857 h 2439442"/>
              <a:gd name="connsiteX190" fmla="*/ 2762275 w 4719350"/>
              <a:gd name="connsiteY190" fmla="*/ 1022107 h 2439442"/>
              <a:gd name="connsiteX191" fmla="*/ 2768625 w 4719350"/>
              <a:gd name="connsiteY191" fmla="*/ 1091957 h 2439442"/>
              <a:gd name="connsiteX192" fmla="*/ 2755925 w 4719350"/>
              <a:gd name="connsiteY192" fmla="*/ 1180857 h 2439442"/>
              <a:gd name="connsiteX193" fmla="*/ 2527325 w 4719350"/>
              <a:gd name="connsiteY193" fmla="*/ 1212607 h 2439442"/>
              <a:gd name="connsiteX194" fmla="*/ 2336825 w 4719350"/>
              <a:gd name="connsiteY194" fmla="*/ 1288807 h 2439442"/>
              <a:gd name="connsiteX195" fmla="*/ 2419375 w 4719350"/>
              <a:gd name="connsiteY195" fmla="*/ 952257 h 2439442"/>
              <a:gd name="connsiteX196" fmla="*/ 2317775 w 4719350"/>
              <a:gd name="connsiteY196" fmla="*/ 1066557 h 2439442"/>
              <a:gd name="connsiteX197" fmla="*/ 2178075 w 4719350"/>
              <a:gd name="connsiteY197" fmla="*/ 1003057 h 2439442"/>
              <a:gd name="connsiteX198" fmla="*/ 2286025 w 4719350"/>
              <a:gd name="connsiteY198" fmla="*/ 1111007 h 2439442"/>
              <a:gd name="connsiteX199" fmla="*/ 2241575 w 4719350"/>
              <a:gd name="connsiteY199" fmla="*/ 1206257 h 2439442"/>
              <a:gd name="connsiteX200" fmla="*/ 2159025 w 4719350"/>
              <a:gd name="connsiteY200" fmla="*/ 1206257 h 2439442"/>
              <a:gd name="connsiteX201" fmla="*/ 2146325 w 4719350"/>
              <a:gd name="connsiteY201" fmla="*/ 1263407 h 2439442"/>
              <a:gd name="connsiteX202" fmla="*/ 2051075 w 4719350"/>
              <a:gd name="connsiteY202" fmla="*/ 1257057 h 2439442"/>
              <a:gd name="connsiteX203" fmla="*/ 1974875 w 4719350"/>
              <a:gd name="connsiteY203" fmla="*/ 1117357 h 2439442"/>
              <a:gd name="connsiteX204" fmla="*/ 1930425 w 4719350"/>
              <a:gd name="connsiteY204" fmla="*/ 1079257 h 2439442"/>
              <a:gd name="connsiteX205" fmla="*/ 1905025 w 4719350"/>
              <a:gd name="connsiteY205" fmla="*/ 907807 h 2439442"/>
              <a:gd name="connsiteX206" fmla="*/ 1873275 w 4719350"/>
              <a:gd name="connsiteY206" fmla="*/ 1149107 h 2439442"/>
              <a:gd name="connsiteX207" fmla="*/ 1949475 w 4719350"/>
              <a:gd name="connsiteY207" fmla="*/ 1263407 h 2439442"/>
              <a:gd name="connsiteX208" fmla="*/ 1676425 w 4719350"/>
              <a:gd name="connsiteY208" fmla="*/ 1384057 h 2439442"/>
              <a:gd name="connsiteX209" fmla="*/ 1663725 w 4719350"/>
              <a:gd name="connsiteY209" fmla="*/ 1276107 h 2439442"/>
              <a:gd name="connsiteX210" fmla="*/ 1549425 w 4719350"/>
              <a:gd name="connsiteY210" fmla="*/ 1212607 h 2439442"/>
              <a:gd name="connsiteX211" fmla="*/ 1562125 w 4719350"/>
              <a:gd name="connsiteY211" fmla="*/ 1269757 h 2439442"/>
              <a:gd name="connsiteX212" fmla="*/ 1562125 w 4719350"/>
              <a:gd name="connsiteY212" fmla="*/ 1358657 h 2439442"/>
              <a:gd name="connsiteX213" fmla="*/ 1333525 w 4719350"/>
              <a:gd name="connsiteY213" fmla="*/ 1422157 h 2439442"/>
              <a:gd name="connsiteX214" fmla="*/ 1308125 w 4719350"/>
              <a:gd name="connsiteY214" fmla="*/ 1542807 h 2439442"/>
              <a:gd name="connsiteX215" fmla="*/ 1225575 w 4719350"/>
              <a:gd name="connsiteY215" fmla="*/ 1587257 h 2439442"/>
              <a:gd name="connsiteX216" fmla="*/ 1193825 w 4719350"/>
              <a:gd name="connsiteY216" fmla="*/ 1453907 h 2439442"/>
              <a:gd name="connsiteX217" fmla="*/ 1073175 w 4719350"/>
              <a:gd name="connsiteY217" fmla="*/ 1409457 h 2439442"/>
              <a:gd name="connsiteX218" fmla="*/ 1042799 w 4719350"/>
              <a:gd name="connsiteY218" fmla="*/ 1305701 h 2439442"/>
              <a:gd name="connsiteX219" fmla="*/ 921127 w 4719350"/>
              <a:gd name="connsiteY219" fmla="*/ 1178636 h 2439442"/>
              <a:gd name="connsiteX220" fmla="*/ 832227 w 4719350"/>
              <a:gd name="connsiteY220" fmla="*/ 1077036 h 2439442"/>
              <a:gd name="connsiteX221" fmla="*/ 812825 w 4719350"/>
              <a:gd name="connsiteY221" fmla="*/ 964957 h 2439442"/>
              <a:gd name="connsiteX222" fmla="*/ 750699 w 4719350"/>
              <a:gd name="connsiteY222" fmla="*/ 873901 h 2439442"/>
              <a:gd name="connsiteX223" fmla="*/ 628675 w 4719350"/>
              <a:gd name="connsiteY223" fmla="*/ 742707 h 2439442"/>
              <a:gd name="connsiteX224" fmla="*/ 615975 w 4719350"/>
              <a:gd name="connsiteY224" fmla="*/ 825257 h 2439442"/>
              <a:gd name="connsiteX225" fmla="*/ 488975 w 4719350"/>
              <a:gd name="connsiteY225" fmla="*/ 844307 h 2439442"/>
              <a:gd name="connsiteX226" fmla="*/ 482625 w 4719350"/>
              <a:gd name="connsiteY226" fmla="*/ 755407 h 2439442"/>
              <a:gd name="connsiteX227" fmla="*/ 165125 w 4719350"/>
              <a:gd name="connsiteY227" fmla="*/ 628407 h 2439442"/>
              <a:gd name="connsiteX0" fmla="*/ 165125 w 4719350"/>
              <a:gd name="connsiteY0" fmla="*/ 631250 h 2442285"/>
              <a:gd name="connsiteX1" fmla="*/ 420499 w 4719350"/>
              <a:gd name="connsiteY1" fmla="*/ 876744 h 2442285"/>
              <a:gd name="connsiteX2" fmla="*/ 445899 w 4719350"/>
              <a:gd name="connsiteY2" fmla="*/ 883094 h 2442285"/>
              <a:gd name="connsiteX3" fmla="*/ 502182 w 4719350"/>
              <a:gd name="connsiteY3" fmla="*/ 1077343 h 2442285"/>
              <a:gd name="connsiteX4" fmla="*/ 575169 w 4719350"/>
              <a:gd name="connsiteY4" fmla="*/ 1132575 h 2442285"/>
              <a:gd name="connsiteX5" fmla="*/ 708519 w 4719350"/>
              <a:gd name="connsiteY5" fmla="*/ 1157975 h 2442285"/>
              <a:gd name="connsiteX6" fmla="*/ 737132 w 4719350"/>
              <a:gd name="connsiteY6" fmla="*/ 1318643 h 2442285"/>
              <a:gd name="connsiteX7" fmla="*/ 768727 w 4719350"/>
              <a:gd name="connsiteY7" fmla="*/ 1410079 h 2442285"/>
              <a:gd name="connsiteX8" fmla="*/ 952525 w 4719350"/>
              <a:gd name="connsiteY8" fmla="*/ 1545650 h 2442285"/>
              <a:gd name="connsiteX9" fmla="*/ 895376 w 4719350"/>
              <a:gd name="connsiteY9" fmla="*/ 1583750 h 2442285"/>
              <a:gd name="connsiteX10" fmla="*/ 781076 w 4719350"/>
              <a:gd name="connsiteY10" fmla="*/ 1628200 h 2442285"/>
              <a:gd name="connsiteX11" fmla="*/ 711226 w 4719350"/>
              <a:gd name="connsiteY11" fmla="*/ 1710750 h 2442285"/>
              <a:gd name="connsiteX12" fmla="*/ 736626 w 4719350"/>
              <a:gd name="connsiteY12" fmla="*/ 1698050 h 2442285"/>
              <a:gd name="connsiteX13" fmla="*/ 508025 w 4719350"/>
              <a:gd name="connsiteY13" fmla="*/ 1710750 h 2442285"/>
              <a:gd name="connsiteX14" fmla="*/ 449668 w 4719350"/>
              <a:gd name="connsiteY14" fmla="*/ 1811241 h 2442285"/>
              <a:gd name="connsiteX15" fmla="*/ 304825 w 4719350"/>
              <a:gd name="connsiteY15" fmla="*/ 1894900 h 2442285"/>
              <a:gd name="connsiteX16" fmla="*/ 221068 w 4719350"/>
              <a:gd name="connsiteY16" fmla="*/ 1995391 h 2442285"/>
              <a:gd name="connsiteX17" fmla="*/ 25 w 4719350"/>
              <a:gd name="connsiteY17" fmla="*/ 2079050 h 2442285"/>
              <a:gd name="connsiteX18" fmla="*/ 235327 w 4719350"/>
              <a:gd name="connsiteY18" fmla="*/ 2102229 h 2442285"/>
              <a:gd name="connsiteX19" fmla="*/ 405218 w 4719350"/>
              <a:gd name="connsiteY19" fmla="*/ 2008091 h 2442285"/>
              <a:gd name="connsiteX20" fmla="*/ 558826 w 4719350"/>
              <a:gd name="connsiteY20" fmla="*/ 2009200 h 2442285"/>
              <a:gd name="connsiteX21" fmla="*/ 633818 w 4719350"/>
              <a:gd name="connsiteY21" fmla="*/ 1874741 h 2442285"/>
              <a:gd name="connsiteX22" fmla="*/ 806475 w 4719350"/>
              <a:gd name="connsiteY22" fmla="*/ 1863150 h 2442285"/>
              <a:gd name="connsiteX23" fmla="*/ 875118 w 4719350"/>
              <a:gd name="connsiteY23" fmla="*/ 2014441 h 2442285"/>
              <a:gd name="connsiteX24" fmla="*/ 927476 w 4719350"/>
              <a:gd name="connsiteY24" fmla="*/ 1841879 h 2442285"/>
              <a:gd name="connsiteX25" fmla="*/ 1174775 w 4719350"/>
              <a:gd name="connsiteY25" fmla="*/ 1825050 h 2442285"/>
              <a:gd name="connsiteX26" fmla="*/ 1155726 w 4719350"/>
              <a:gd name="connsiteY26" fmla="*/ 1958400 h 2442285"/>
              <a:gd name="connsiteX27" fmla="*/ 1124326 w 4719350"/>
              <a:gd name="connsiteY27" fmla="*/ 2051429 h 2442285"/>
              <a:gd name="connsiteX28" fmla="*/ 1067176 w 4719350"/>
              <a:gd name="connsiteY28" fmla="*/ 2121279 h 2442285"/>
              <a:gd name="connsiteX29" fmla="*/ 1219225 w 4719350"/>
              <a:gd name="connsiteY29" fmla="*/ 2174300 h 2442285"/>
              <a:gd name="connsiteX30" fmla="*/ 1289426 w 4719350"/>
              <a:gd name="connsiteY30" fmla="*/ 2013329 h 2442285"/>
              <a:gd name="connsiteX31" fmla="*/ 1428775 w 4719350"/>
              <a:gd name="connsiteY31" fmla="*/ 1723450 h 2442285"/>
              <a:gd name="connsiteX32" fmla="*/ 1510118 w 4719350"/>
              <a:gd name="connsiteY32" fmla="*/ 1823941 h 2442285"/>
              <a:gd name="connsiteX33" fmla="*/ 1505326 w 4719350"/>
              <a:gd name="connsiteY33" fmla="*/ 2032379 h 2442285"/>
              <a:gd name="connsiteX34" fmla="*/ 1581175 w 4719350"/>
              <a:gd name="connsiteY34" fmla="*/ 2117150 h 2442285"/>
              <a:gd name="connsiteX35" fmla="*/ 1612926 w 4719350"/>
              <a:gd name="connsiteY35" fmla="*/ 2040950 h 2442285"/>
              <a:gd name="connsiteX36" fmla="*/ 1612926 w 4719350"/>
              <a:gd name="connsiteY36" fmla="*/ 1831400 h 2442285"/>
              <a:gd name="connsiteX37" fmla="*/ 1657375 w 4719350"/>
              <a:gd name="connsiteY37" fmla="*/ 1729800 h 2442285"/>
              <a:gd name="connsiteX38" fmla="*/ 1828825 w 4719350"/>
              <a:gd name="connsiteY38" fmla="*/ 1761550 h 2442285"/>
              <a:gd name="connsiteX39" fmla="*/ 2159025 w 4719350"/>
              <a:gd name="connsiteY39" fmla="*/ 1736150 h 2442285"/>
              <a:gd name="connsiteX40" fmla="*/ 2413025 w 4719350"/>
              <a:gd name="connsiteY40" fmla="*/ 1526600 h 2442285"/>
              <a:gd name="connsiteX41" fmla="*/ 2414399 w 4719350"/>
              <a:gd name="connsiteY41" fmla="*/ 1689544 h 2442285"/>
              <a:gd name="connsiteX42" fmla="*/ 2427099 w 4719350"/>
              <a:gd name="connsiteY42" fmla="*/ 1835594 h 2442285"/>
              <a:gd name="connsiteX43" fmla="*/ 2433449 w 4719350"/>
              <a:gd name="connsiteY43" fmla="*/ 1937194 h 2442285"/>
              <a:gd name="connsiteX44" fmla="*/ 2374925 w 4719350"/>
              <a:gd name="connsiteY44" fmla="*/ 2098100 h 2442285"/>
              <a:gd name="connsiteX45" fmla="*/ 2565425 w 4719350"/>
              <a:gd name="connsiteY45" fmla="*/ 2021900 h 2442285"/>
              <a:gd name="connsiteX46" fmla="*/ 2533676 w 4719350"/>
              <a:gd name="connsiteY46" fmla="*/ 1920300 h 2442285"/>
              <a:gd name="connsiteX47" fmla="*/ 2616226 w 4719350"/>
              <a:gd name="connsiteY47" fmla="*/ 1748850 h 2442285"/>
              <a:gd name="connsiteX48" fmla="*/ 2628925 w 4719350"/>
              <a:gd name="connsiteY48" fmla="*/ 1640900 h 2442285"/>
              <a:gd name="connsiteX49" fmla="*/ 2731899 w 4719350"/>
              <a:gd name="connsiteY49" fmla="*/ 1670494 h 2442285"/>
              <a:gd name="connsiteX50" fmla="*/ 2921025 w 4719350"/>
              <a:gd name="connsiteY50" fmla="*/ 1786950 h 2442285"/>
              <a:gd name="connsiteX51" fmla="*/ 2940075 w 4719350"/>
              <a:gd name="connsiteY51" fmla="*/ 1933000 h 2442285"/>
              <a:gd name="connsiteX52" fmla="*/ 3035325 w 4719350"/>
              <a:gd name="connsiteY52" fmla="*/ 1736150 h 2442285"/>
              <a:gd name="connsiteX53" fmla="*/ 3105175 w 4719350"/>
              <a:gd name="connsiteY53" fmla="*/ 1717100 h 2442285"/>
              <a:gd name="connsiteX54" fmla="*/ 3035325 w 4719350"/>
              <a:gd name="connsiteY54" fmla="*/ 1482150 h 2442285"/>
              <a:gd name="connsiteX55" fmla="*/ 3189099 w 4719350"/>
              <a:gd name="connsiteY55" fmla="*/ 1524444 h 2442285"/>
              <a:gd name="connsiteX56" fmla="*/ 3232175 w 4719350"/>
              <a:gd name="connsiteY56" fmla="*/ 1456750 h 2442285"/>
              <a:gd name="connsiteX57" fmla="*/ 3220849 w 4719350"/>
              <a:gd name="connsiteY57" fmla="*/ 1581594 h 2442285"/>
              <a:gd name="connsiteX58" fmla="*/ 3276625 w 4719350"/>
              <a:gd name="connsiteY58" fmla="*/ 1685350 h 2442285"/>
              <a:gd name="connsiteX59" fmla="*/ 3327425 w 4719350"/>
              <a:gd name="connsiteY59" fmla="*/ 1615500 h 2442285"/>
              <a:gd name="connsiteX60" fmla="*/ 3365525 w 4719350"/>
              <a:gd name="connsiteY60" fmla="*/ 1494850 h 2442285"/>
              <a:gd name="connsiteX61" fmla="*/ 3524275 w 4719350"/>
              <a:gd name="connsiteY61" fmla="*/ 1545650 h 2442285"/>
              <a:gd name="connsiteX62" fmla="*/ 3460775 w 4719350"/>
              <a:gd name="connsiteY62" fmla="*/ 1723450 h 2442285"/>
              <a:gd name="connsiteX63" fmla="*/ 3543325 w 4719350"/>
              <a:gd name="connsiteY63" fmla="*/ 1717100 h 2442285"/>
              <a:gd name="connsiteX64" fmla="*/ 3493899 w 4719350"/>
              <a:gd name="connsiteY64" fmla="*/ 1962594 h 2442285"/>
              <a:gd name="connsiteX65" fmla="*/ 3321075 w 4719350"/>
              <a:gd name="connsiteY65" fmla="*/ 2098100 h 2442285"/>
              <a:gd name="connsiteX66" fmla="*/ 3606825 w 4719350"/>
              <a:gd name="connsiteY66" fmla="*/ 2040950 h 2442285"/>
              <a:gd name="connsiteX67" fmla="*/ 3663976 w 4719350"/>
              <a:gd name="connsiteY67" fmla="*/ 2148901 h 2442285"/>
              <a:gd name="connsiteX68" fmla="*/ 3562376 w 4719350"/>
              <a:gd name="connsiteY68" fmla="*/ 2345750 h 2442285"/>
              <a:gd name="connsiteX69" fmla="*/ 3524781 w 4719350"/>
              <a:gd name="connsiteY69" fmla="*/ 2436243 h 2442285"/>
              <a:gd name="connsiteX70" fmla="*/ 3670325 w 4719350"/>
              <a:gd name="connsiteY70" fmla="*/ 2402900 h 2442285"/>
              <a:gd name="connsiteX71" fmla="*/ 3740176 w 4719350"/>
              <a:gd name="connsiteY71" fmla="*/ 2275899 h 2442285"/>
              <a:gd name="connsiteX72" fmla="*/ 3911625 w 4719350"/>
              <a:gd name="connsiteY72" fmla="*/ 2441000 h 2442285"/>
              <a:gd name="connsiteX73" fmla="*/ 3867176 w 4719350"/>
              <a:gd name="connsiteY73" fmla="*/ 2167949 h 2442285"/>
              <a:gd name="connsiteX74" fmla="*/ 4057676 w 4719350"/>
              <a:gd name="connsiteY74" fmla="*/ 2186999 h 2442285"/>
              <a:gd name="connsiteX75" fmla="*/ 3981476 w 4719350"/>
              <a:gd name="connsiteY75" fmla="*/ 2028251 h 2442285"/>
              <a:gd name="connsiteX76" fmla="*/ 3898514 w 4719350"/>
              <a:gd name="connsiteY76" fmla="*/ 2003729 h 2442285"/>
              <a:gd name="connsiteX77" fmla="*/ 3905276 w 4719350"/>
              <a:gd name="connsiteY77" fmla="*/ 1932999 h 2442285"/>
              <a:gd name="connsiteX78" fmla="*/ 3879876 w 4719350"/>
              <a:gd name="connsiteY78" fmla="*/ 1913949 h 2442285"/>
              <a:gd name="connsiteX79" fmla="*/ 3905276 w 4719350"/>
              <a:gd name="connsiteY79" fmla="*/ 1825050 h 2442285"/>
              <a:gd name="connsiteX80" fmla="*/ 3854064 w 4719350"/>
              <a:gd name="connsiteY80" fmla="*/ 1743379 h 2442285"/>
              <a:gd name="connsiteX81" fmla="*/ 3771926 w 4719350"/>
              <a:gd name="connsiteY81" fmla="*/ 1729800 h 2442285"/>
              <a:gd name="connsiteX82" fmla="*/ 3949726 w 4719350"/>
              <a:gd name="connsiteY82" fmla="*/ 1634550 h 2442285"/>
              <a:gd name="connsiteX83" fmla="*/ 3740681 w 4719350"/>
              <a:gd name="connsiteY83" fmla="*/ 1534543 h 2442285"/>
              <a:gd name="connsiteX84" fmla="*/ 3765576 w 4719350"/>
              <a:gd name="connsiteY84" fmla="*/ 1475801 h 2442285"/>
              <a:gd name="connsiteX85" fmla="*/ 3695725 w 4719350"/>
              <a:gd name="connsiteY85" fmla="*/ 1386900 h 2442285"/>
              <a:gd name="connsiteX86" fmla="*/ 3886225 w 4719350"/>
              <a:gd name="connsiteY86" fmla="*/ 1272600 h 2442285"/>
              <a:gd name="connsiteX87" fmla="*/ 3886225 w 4719350"/>
              <a:gd name="connsiteY87" fmla="*/ 1107500 h 2442285"/>
              <a:gd name="connsiteX88" fmla="*/ 4064025 w 4719350"/>
              <a:gd name="connsiteY88" fmla="*/ 1272600 h 2442285"/>
              <a:gd name="connsiteX89" fmla="*/ 4140225 w 4719350"/>
              <a:gd name="connsiteY89" fmla="*/ 1037650 h 2442285"/>
              <a:gd name="connsiteX90" fmla="*/ 4241825 w 4719350"/>
              <a:gd name="connsiteY90" fmla="*/ 1151950 h 2442285"/>
              <a:gd name="connsiteX91" fmla="*/ 4235475 w 4719350"/>
              <a:gd name="connsiteY91" fmla="*/ 1304350 h 2442285"/>
              <a:gd name="connsiteX92" fmla="*/ 4375175 w 4719350"/>
              <a:gd name="connsiteY92" fmla="*/ 1247200 h 2442285"/>
              <a:gd name="connsiteX93" fmla="*/ 4382899 w 4719350"/>
              <a:gd name="connsiteY93" fmla="*/ 1340294 h 2442285"/>
              <a:gd name="connsiteX94" fmla="*/ 4313049 w 4719350"/>
              <a:gd name="connsiteY94" fmla="*/ 1479994 h 2442285"/>
              <a:gd name="connsiteX95" fmla="*/ 4235475 w 4719350"/>
              <a:gd name="connsiteY95" fmla="*/ 1526600 h 2442285"/>
              <a:gd name="connsiteX96" fmla="*/ 4432831 w 4719350"/>
              <a:gd name="connsiteY96" fmla="*/ 1509143 h 2442285"/>
              <a:gd name="connsiteX97" fmla="*/ 4578375 w 4719350"/>
              <a:gd name="connsiteY97" fmla="*/ 1463100 h 2442285"/>
              <a:gd name="connsiteX98" fmla="*/ 4636031 w 4719350"/>
              <a:gd name="connsiteY98" fmla="*/ 1388493 h 2442285"/>
              <a:gd name="connsiteX99" fmla="*/ 4718582 w 4719350"/>
              <a:gd name="connsiteY99" fmla="*/ 1261493 h 2442285"/>
              <a:gd name="connsiteX100" fmla="*/ 4654575 w 4719350"/>
              <a:gd name="connsiteY100" fmla="*/ 1120200 h 2442285"/>
              <a:gd name="connsiteX101" fmla="*/ 4660925 w 4719350"/>
              <a:gd name="connsiteY101" fmla="*/ 624900 h 2442285"/>
              <a:gd name="connsiteX102" fmla="*/ 4578375 w 4719350"/>
              <a:gd name="connsiteY102" fmla="*/ 440750 h 2442285"/>
              <a:gd name="connsiteX103" fmla="*/ 4489475 w 4719350"/>
              <a:gd name="connsiteY103" fmla="*/ 618550 h 2442285"/>
              <a:gd name="connsiteX104" fmla="*/ 4337075 w 4719350"/>
              <a:gd name="connsiteY104" fmla="*/ 586800 h 2442285"/>
              <a:gd name="connsiteX105" fmla="*/ 4408299 w 4719350"/>
              <a:gd name="connsiteY105" fmla="*/ 463994 h 2442285"/>
              <a:gd name="connsiteX106" fmla="*/ 4400575 w 4719350"/>
              <a:gd name="connsiteY106" fmla="*/ 339150 h 2442285"/>
              <a:gd name="connsiteX107" fmla="*/ 4260875 w 4719350"/>
              <a:gd name="connsiteY107" fmla="*/ 447100 h 2442285"/>
              <a:gd name="connsiteX108" fmla="*/ 4146575 w 4719350"/>
              <a:gd name="connsiteY108" fmla="*/ 599500 h 2442285"/>
              <a:gd name="connsiteX109" fmla="*/ 4159275 w 4719350"/>
              <a:gd name="connsiteY109" fmla="*/ 516950 h 2442285"/>
              <a:gd name="connsiteX110" fmla="*/ 4146575 w 4719350"/>
              <a:gd name="connsiteY110" fmla="*/ 402650 h 2442285"/>
              <a:gd name="connsiteX111" fmla="*/ 4127525 w 4719350"/>
              <a:gd name="connsiteY111" fmla="*/ 339150 h 2442285"/>
              <a:gd name="connsiteX112" fmla="*/ 4032275 w 4719350"/>
              <a:gd name="connsiteY112" fmla="*/ 434400 h 2442285"/>
              <a:gd name="connsiteX113" fmla="*/ 3886225 w 4719350"/>
              <a:gd name="connsiteY113" fmla="*/ 275650 h 2442285"/>
              <a:gd name="connsiteX114" fmla="*/ 3937025 w 4719350"/>
              <a:gd name="connsiteY114" fmla="*/ 466150 h 2442285"/>
              <a:gd name="connsiteX115" fmla="*/ 3924325 w 4719350"/>
              <a:gd name="connsiteY115" fmla="*/ 593150 h 2442285"/>
              <a:gd name="connsiteX116" fmla="*/ 3886225 w 4719350"/>
              <a:gd name="connsiteY116" fmla="*/ 656650 h 2442285"/>
              <a:gd name="connsiteX117" fmla="*/ 3797325 w 4719350"/>
              <a:gd name="connsiteY117" fmla="*/ 618550 h 2442285"/>
              <a:gd name="connsiteX118" fmla="*/ 3790975 w 4719350"/>
              <a:gd name="connsiteY118" fmla="*/ 510600 h 2442285"/>
              <a:gd name="connsiteX119" fmla="*/ 3714775 w 4719350"/>
              <a:gd name="connsiteY119" fmla="*/ 459800 h 2442285"/>
              <a:gd name="connsiteX120" fmla="*/ 3657625 w 4719350"/>
              <a:gd name="connsiteY120" fmla="*/ 491550 h 2442285"/>
              <a:gd name="connsiteX121" fmla="*/ 3708425 w 4719350"/>
              <a:gd name="connsiteY121" fmla="*/ 580450 h 2442285"/>
              <a:gd name="connsiteX122" fmla="*/ 3689375 w 4719350"/>
              <a:gd name="connsiteY122" fmla="*/ 593150 h 2442285"/>
              <a:gd name="connsiteX123" fmla="*/ 3625875 w 4719350"/>
              <a:gd name="connsiteY123" fmla="*/ 574100 h 2442285"/>
              <a:gd name="connsiteX124" fmla="*/ 3594125 w 4719350"/>
              <a:gd name="connsiteY124" fmla="*/ 478850 h 2442285"/>
              <a:gd name="connsiteX125" fmla="*/ 3670325 w 4719350"/>
              <a:gd name="connsiteY125" fmla="*/ 345500 h 2442285"/>
              <a:gd name="connsiteX126" fmla="*/ 3524275 w 4719350"/>
              <a:gd name="connsiteY126" fmla="*/ 339150 h 2442285"/>
              <a:gd name="connsiteX127" fmla="*/ 3644925 w 4719350"/>
              <a:gd name="connsiteY127" fmla="*/ 262950 h 2442285"/>
              <a:gd name="connsiteX128" fmla="*/ 3689375 w 4719350"/>
              <a:gd name="connsiteY128" fmla="*/ 142300 h 2442285"/>
              <a:gd name="connsiteX129" fmla="*/ 3651782 w 4719350"/>
              <a:gd name="connsiteY129" fmla="*/ 54993 h 2442285"/>
              <a:gd name="connsiteX130" fmla="*/ 3556025 w 4719350"/>
              <a:gd name="connsiteY130" fmla="*/ 116900 h 2442285"/>
              <a:gd name="connsiteX131" fmla="*/ 3479825 w 4719350"/>
              <a:gd name="connsiteY131" fmla="*/ 205800 h 2442285"/>
              <a:gd name="connsiteX132" fmla="*/ 3454425 w 4719350"/>
              <a:gd name="connsiteY132" fmla="*/ 161350 h 2442285"/>
              <a:gd name="connsiteX133" fmla="*/ 3378225 w 4719350"/>
              <a:gd name="connsiteY133" fmla="*/ 161350 h 2442285"/>
              <a:gd name="connsiteX134" fmla="*/ 3378225 w 4719350"/>
              <a:gd name="connsiteY134" fmla="*/ 231200 h 2442285"/>
              <a:gd name="connsiteX135" fmla="*/ 3289325 w 4719350"/>
              <a:gd name="connsiteY135" fmla="*/ 104200 h 2442285"/>
              <a:gd name="connsiteX136" fmla="*/ 3181375 w 4719350"/>
              <a:gd name="connsiteY136" fmla="*/ 53400 h 2442285"/>
              <a:gd name="connsiteX137" fmla="*/ 3207282 w 4719350"/>
              <a:gd name="connsiteY137" fmla="*/ 188343 h 2442285"/>
              <a:gd name="connsiteX138" fmla="*/ 3282975 w 4719350"/>
              <a:gd name="connsiteY138" fmla="*/ 294700 h 2442285"/>
              <a:gd name="connsiteX139" fmla="*/ 3143275 w 4719350"/>
              <a:gd name="connsiteY139" fmla="*/ 243900 h 2442285"/>
              <a:gd name="connsiteX140" fmla="*/ 3073425 w 4719350"/>
              <a:gd name="connsiteY140" fmla="*/ 250250 h 2442285"/>
              <a:gd name="connsiteX141" fmla="*/ 3009925 w 4719350"/>
              <a:gd name="connsiteY141" fmla="*/ 320100 h 2442285"/>
              <a:gd name="connsiteX142" fmla="*/ 2762275 w 4719350"/>
              <a:gd name="connsiteY142" fmla="*/ 339150 h 2442285"/>
              <a:gd name="connsiteX143" fmla="*/ 2813075 w 4719350"/>
              <a:gd name="connsiteY143" fmla="*/ 243900 h 2442285"/>
              <a:gd name="connsiteX144" fmla="*/ 2635275 w 4719350"/>
              <a:gd name="connsiteY144" fmla="*/ 237550 h 2442285"/>
              <a:gd name="connsiteX145" fmla="*/ 2451125 w 4719350"/>
              <a:gd name="connsiteY145" fmla="*/ 262950 h 2442285"/>
              <a:gd name="connsiteX146" fmla="*/ 2489225 w 4719350"/>
              <a:gd name="connsiteY146" fmla="*/ 167700 h 2442285"/>
              <a:gd name="connsiteX147" fmla="*/ 2317775 w 4719350"/>
              <a:gd name="connsiteY147" fmla="*/ 78800 h 2442285"/>
              <a:gd name="connsiteX148" fmla="*/ 2114575 w 4719350"/>
              <a:gd name="connsiteY148" fmla="*/ 8950 h 2442285"/>
              <a:gd name="connsiteX149" fmla="*/ 1960968 w 4719350"/>
              <a:gd name="connsiteY149" fmla="*/ 1490 h 2442285"/>
              <a:gd name="connsiteX150" fmla="*/ 1910168 w 4719350"/>
              <a:gd name="connsiteY150" fmla="*/ 14191 h 2442285"/>
              <a:gd name="connsiteX151" fmla="*/ 1681568 w 4719350"/>
              <a:gd name="connsiteY151" fmla="*/ 77691 h 2442285"/>
              <a:gd name="connsiteX152" fmla="*/ 1517675 w 4719350"/>
              <a:gd name="connsiteY152" fmla="*/ 135950 h 2442285"/>
              <a:gd name="connsiteX153" fmla="*/ 1816125 w 4719350"/>
              <a:gd name="connsiteY153" fmla="*/ 186750 h 2442285"/>
              <a:gd name="connsiteX154" fmla="*/ 2133625 w 4719350"/>
              <a:gd name="connsiteY154" fmla="*/ 135950 h 2442285"/>
              <a:gd name="connsiteX155" fmla="*/ 2286025 w 4719350"/>
              <a:gd name="connsiteY155" fmla="*/ 205800 h 2442285"/>
              <a:gd name="connsiteX156" fmla="*/ 2286025 w 4719350"/>
              <a:gd name="connsiteY156" fmla="*/ 313750 h 2442285"/>
              <a:gd name="connsiteX157" fmla="*/ 2222525 w 4719350"/>
              <a:gd name="connsiteY157" fmla="*/ 313750 h 2442285"/>
              <a:gd name="connsiteX158" fmla="*/ 2139975 w 4719350"/>
              <a:gd name="connsiteY158" fmla="*/ 428050 h 2442285"/>
              <a:gd name="connsiteX159" fmla="*/ 2216175 w 4719350"/>
              <a:gd name="connsiteY159" fmla="*/ 428050 h 2442285"/>
              <a:gd name="connsiteX160" fmla="*/ 2362225 w 4719350"/>
              <a:gd name="connsiteY160" fmla="*/ 326450 h 2442285"/>
              <a:gd name="connsiteX161" fmla="*/ 2387625 w 4719350"/>
              <a:gd name="connsiteY161" fmla="*/ 510600 h 2442285"/>
              <a:gd name="connsiteX162" fmla="*/ 2432075 w 4719350"/>
              <a:gd name="connsiteY162" fmla="*/ 434400 h 2442285"/>
              <a:gd name="connsiteX163" fmla="*/ 2457475 w 4719350"/>
              <a:gd name="connsiteY163" fmla="*/ 370900 h 2442285"/>
              <a:gd name="connsiteX164" fmla="*/ 2532468 w 4719350"/>
              <a:gd name="connsiteY164" fmla="*/ 433291 h 2442285"/>
              <a:gd name="connsiteX165" fmla="*/ 2622575 w 4719350"/>
              <a:gd name="connsiteY165" fmla="*/ 459800 h 2442285"/>
              <a:gd name="connsiteX166" fmla="*/ 2628925 w 4719350"/>
              <a:gd name="connsiteY166" fmla="*/ 618550 h 2442285"/>
              <a:gd name="connsiteX167" fmla="*/ 2679725 w 4719350"/>
              <a:gd name="connsiteY167" fmla="*/ 536000 h 2442285"/>
              <a:gd name="connsiteX168" fmla="*/ 2819425 w 4719350"/>
              <a:gd name="connsiteY168" fmla="*/ 536000 h 2442285"/>
              <a:gd name="connsiteX169" fmla="*/ 2705125 w 4719350"/>
              <a:gd name="connsiteY169" fmla="*/ 656650 h 2442285"/>
              <a:gd name="connsiteX170" fmla="*/ 2660675 w 4719350"/>
              <a:gd name="connsiteY170" fmla="*/ 726500 h 2442285"/>
              <a:gd name="connsiteX171" fmla="*/ 2781325 w 4719350"/>
              <a:gd name="connsiteY171" fmla="*/ 732850 h 2442285"/>
              <a:gd name="connsiteX172" fmla="*/ 2832125 w 4719350"/>
              <a:gd name="connsiteY172" fmla="*/ 701100 h 2442285"/>
              <a:gd name="connsiteX173" fmla="*/ 2901975 w 4719350"/>
              <a:gd name="connsiteY173" fmla="*/ 650300 h 2442285"/>
              <a:gd name="connsiteX174" fmla="*/ 2997225 w 4719350"/>
              <a:gd name="connsiteY174" fmla="*/ 669350 h 2442285"/>
              <a:gd name="connsiteX175" fmla="*/ 3028975 w 4719350"/>
              <a:gd name="connsiteY175" fmla="*/ 631250 h 2442285"/>
              <a:gd name="connsiteX176" fmla="*/ 3136925 w 4719350"/>
              <a:gd name="connsiteY176" fmla="*/ 663000 h 2442285"/>
              <a:gd name="connsiteX177" fmla="*/ 3117875 w 4719350"/>
              <a:gd name="connsiteY177" fmla="*/ 796350 h 2442285"/>
              <a:gd name="connsiteX178" fmla="*/ 3194075 w 4719350"/>
              <a:gd name="connsiteY178" fmla="*/ 694750 h 2442285"/>
              <a:gd name="connsiteX179" fmla="*/ 3251225 w 4719350"/>
              <a:gd name="connsiteY179" fmla="*/ 618550 h 2442285"/>
              <a:gd name="connsiteX180" fmla="*/ 3326218 w 4719350"/>
              <a:gd name="connsiteY180" fmla="*/ 712691 h 2442285"/>
              <a:gd name="connsiteX181" fmla="*/ 3440518 w 4719350"/>
              <a:gd name="connsiteY181" fmla="*/ 763491 h 2442285"/>
              <a:gd name="connsiteX182" fmla="*/ 3517925 w 4719350"/>
              <a:gd name="connsiteY182" fmla="*/ 815400 h 2442285"/>
              <a:gd name="connsiteX183" fmla="*/ 3346475 w 4719350"/>
              <a:gd name="connsiteY183" fmla="*/ 974150 h 2442285"/>
              <a:gd name="connsiteX184" fmla="*/ 3327425 w 4719350"/>
              <a:gd name="connsiteY184" fmla="*/ 1037650 h 2442285"/>
              <a:gd name="connsiteX185" fmla="*/ 3003575 w 4719350"/>
              <a:gd name="connsiteY185" fmla="*/ 1044000 h 2442285"/>
              <a:gd name="connsiteX186" fmla="*/ 2997225 w 4719350"/>
              <a:gd name="connsiteY186" fmla="*/ 955100 h 2442285"/>
              <a:gd name="connsiteX187" fmla="*/ 2921025 w 4719350"/>
              <a:gd name="connsiteY187" fmla="*/ 891600 h 2442285"/>
              <a:gd name="connsiteX188" fmla="*/ 2952775 w 4719350"/>
              <a:gd name="connsiteY188" fmla="*/ 1031300 h 2442285"/>
              <a:gd name="connsiteX189" fmla="*/ 2952775 w 4719350"/>
              <a:gd name="connsiteY189" fmla="*/ 1063050 h 2442285"/>
              <a:gd name="connsiteX190" fmla="*/ 2927375 w 4719350"/>
              <a:gd name="connsiteY190" fmla="*/ 1183700 h 2442285"/>
              <a:gd name="connsiteX191" fmla="*/ 2762275 w 4719350"/>
              <a:gd name="connsiteY191" fmla="*/ 1024950 h 2442285"/>
              <a:gd name="connsiteX192" fmla="*/ 2768625 w 4719350"/>
              <a:gd name="connsiteY192" fmla="*/ 1094800 h 2442285"/>
              <a:gd name="connsiteX193" fmla="*/ 2755925 w 4719350"/>
              <a:gd name="connsiteY193" fmla="*/ 1183700 h 2442285"/>
              <a:gd name="connsiteX194" fmla="*/ 2527325 w 4719350"/>
              <a:gd name="connsiteY194" fmla="*/ 1215450 h 2442285"/>
              <a:gd name="connsiteX195" fmla="*/ 2336825 w 4719350"/>
              <a:gd name="connsiteY195" fmla="*/ 1291650 h 2442285"/>
              <a:gd name="connsiteX196" fmla="*/ 2419375 w 4719350"/>
              <a:gd name="connsiteY196" fmla="*/ 955100 h 2442285"/>
              <a:gd name="connsiteX197" fmla="*/ 2317775 w 4719350"/>
              <a:gd name="connsiteY197" fmla="*/ 1069400 h 2442285"/>
              <a:gd name="connsiteX198" fmla="*/ 2178075 w 4719350"/>
              <a:gd name="connsiteY198" fmla="*/ 1005900 h 2442285"/>
              <a:gd name="connsiteX199" fmla="*/ 2286025 w 4719350"/>
              <a:gd name="connsiteY199" fmla="*/ 1113850 h 2442285"/>
              <a:gd name="connsiteX200" fmla="*/ 2241575 w 4719350"/>
              <a:gd name="connsiteY200" fmla="*/ 1209100 h 2442285"/>
              <a:gd name="connsiteX201" fmla="*/ 2159025 w 4719350"/>
              <a:gd name="connsiteY201" fmla="*/ 1209100 h 2442285"/>
              <a:gd name="connsiteX202" fmla="*/ 2146325 w 4719350"/>
              <a:gd name="connsiteY202" fmla="*/ 1266250 h 2442285"/>
              <a:gd name="connsiteX203" fmla="*/ 2051075 w 4719350"/>
              <a:gd name="connsiteY203" fmla="*/ 1259900 h 2442285"/>
              <a:gd name="connsiteX204" fmla="*/ 1974875 w 4719350"/>
              <a:gd name="connsiteY204" fmla="*/ 1120200 h 2442285"/>
              <a:gd name="connsiteX205" fmla="*/ 1930425 w 4719350"/>
              <a:gd name="connsiteY205" fmla="*/ 1082100 h 2442285"/>
              <a:gd name="connsiteX206" fmla="*/ 1905025 w 4719350"/>
              <a:gd name="connsiteY206" fmla="*/ 910650 h 2442285"/>
              <a:gd name="connsiteX207" fmla="*/ 1873275 w 4719350"/>
              <a:gd name="connsiteY207" fmla="*/ 1151950 h 2442285"/>
              <a:gd name="connsiteX208" fmla="*/ 1949475 w 4719350"/>
              <a:gd name="connsiteY208" fmla="*/ 1266250 h 2442285"/>
              <a:gd name="connsiteX209" fmla="*/ 1676425 w 4719350"/>
              <a:gd name="connsiteY209" fmla="*/ 1386900 h 2442285"/>
              <a:gd name="connsiteX210" fmla="*/ 1663725 w 4719350"/>
              <a:gd name="connsiteY210" fmla="*/ 1278950 h 2442285"/>
              <a:gd name="connsiteX211" fmla="*/ 1549425 w 4719350"/>
              <a:gd name="connsiteY211" fmla="*/ 1215450 h 2442285"/>
              <a:gd name="connsiteX212" fmla="*/ 1562125 w 4719350"/>
              <a:gd name="connsiteY212" fmla="*/ 1272600 h 2442285"/>
              <a:gd name="connsiteX213" fmla="*/ 1562125 w 4719350"/>
              <a:gd name="connsiteY213" fmla="*/ 1361500 h 2442285"/>
              <a:gd name="connsiteX214" fmla="*/ 1333525 w 4719350"/>
              <a:gd name="connsiteY214" fmla="*/ 1425000 h 2442285"/>
              <a:gd name="connsiteX215" fmla="*/ 1308125 w 4719350"/>
              <a:gd name="connsiteY215" fmla="*/ 1545650 h 2442285"/>
              <a:gd name="connsiteX216" fmla="*/ 1225575 w 4719350"/>
              <a:gd name="connsiteY216" fmla="*/ 1590100 h 2442285"/>
              <a:gd name="connsiteX217" fmla="*/ 1193825 w 4719350"/>
              <a:gd name="connsiteY217" fmla="*/ 1456750 h 2442285"/>
              <a:gd name="connsiteX218" fmla="*/ 1073175 w 4719350"/>
              <a:gd name="connsiteY218" fmla="*/ 1412300 h 2442285"/>
              <a:gd name="connsiteX219" fmla="*/ 1042799 w 4719350"/>
              <a:gd name="connsiteY219" fmla="*/ 1308544 h 2442285"/>
              <a:gd name="connsiteX220" fmla="*/ 921127 w 4719350"/>
              <a:gd name="connsiteY220" fmla="*/ 1181479 h 2442285"/>
              <a:gd name="connsiteX221" fmla="*/ 832227 w 4719350"/>
              <a:gd name="connsiteY221" fmla="*/ 1079879 h 2442285"/>
              <a:gd name="connsiteX222" fmla="*/ 812825 w 4719350"/>
              <a:gd name="connsiteY222" fmla="*/ 967800 h 2442285"/>
              <a:gd name="connsiteX223" fmla="*/ 750699 w 4719350"/>
              <a:gd name="connsiteY223" fmla="*/ 876744 h 2442285"/>
              <a:gd name="connsiteX224" fmla="*/ 628675 w 4719350"/>
              <a:gd name="connsiteY224" fmla="*/ 745550 h 2442285"/>
              <a:gd name="connsiteX225" fmla="*/ 615975 w 4719350"/>
              <a:gd name="connsiteY225" fmla="*/ 828100 h 2442285"/>
              <a:gd name="connsiteX226" fmla="*/ 488975 w 4719350"/>
              <a:gd name="connsiteY226" fmla="*/ 847150 h 2442285"/>
              <a:gd name="connsiteX227" fmla="*/ 482625 w 4719350"/>
              <a:gd name="connsiteY227" fmla="*/ 758250 h 2442285"/>
              <a:gd name="connsiteX228" fmla="*/ 165125 w 4719350"/>
              <a:gd name="connsiteY228" fmla="*/ 631250 h 2442285"/>
              <a:gd name="connsiteX0" fmla="*/ 165125 w 4719350"/>
              <a:gd name="connsiteY0" fmla="*/ 631250 h 2442285"/>
              <a:gd name="connsiteX1" fmla="*/ 420499 w 4719350"/>
              <a:gd name="connsiteY1" fmla="*/ 876744 h 2442285"/>
              <a:gd name="connsiteX2" fmla="*/ 445899 w 4719350"/>
              <a:gd name="connsiteY2" fmla="*/ 883094 h 2442285"/>
              <a:gd name="connsiteX3" fmla="*/ 502182 w 4719350"/>
              <a:gd name="connsiteY3" fmla="*/ 1077343 h 2442285"/>
              <a:gd name="connsiteX4" fmla="*/ 575169 w 4719350"/>
              <a:gd name="connsiteY4" fmla="*/ 1132575 h 2442285"/>
              <a:gd name="connsiteX5" fmla="*/ 708519 w 4719350"/>
              <a:gd name="connsiteY5" fmla="*/ 1157975 h 2442285"/>
              <a:gd name="connsiteX6" fmla="*/ 737132 w 4719350"/>
              <a:gd name="connsiteY6" fmla="*/ 1318643 h 2442285"/>
              <a:gd name="connsiteX7" fmla="*/ 768727 w 4719350"/>
              <a:gd name="connsiteY7" fmla="*/ 1410079 h 2442285"/>
              <a:gd name="connsiteX8" fmla="*/ 952525 w 4719350"/>
              <a:gd name="connsiteY8" fmla="*/ 1545650 h 2442285"/>
              <a:gd name="connsiteX9" fmla="*/ 895376 w 4719350"/>
              <a:gd name="connsiteY9" fmla="*/ 1583750 h 2442285"/>
              <a:gd name="connsiteX10" fmla="*/ 781076 w 4719350"/>
              <a:gd name="connsiteY10" fmla="*/ 1628200 h 2442285"/>
              <a:gd name="connsiteX11" fmla="*/ 711226 w 4719350"/>
              <a:gd name="connsiteY11" fmla="*/ 1710750 h 2442285"/>
              <a:gd name="connsiteX12" fmla="*/ 736626 w 4719350"/>
              <a:gd name="connsiteY12" fmla="*/ 1698050 h 2442285"/>
              <a:gd name="connsiteX13" fmla="*/ 508025 w 4719350"/>
              <a:gd name="connsiteY13" fmla="*/ 1710750 h 2442285"/>
              <a:gd name="connsiteX14" fmla="*/ 449668 w 4719350"/>
              <a:gd name="connsiteY14" fmla="*/ 1811241 h 2442285"/>
              <a:gd name="connsiteX15" fmla="*/ 304825 w 4719350"/>
              <a:gd name="connsiteY15" fmla="*/ 1894900 h 2442285"/>
              <a:gd name="connsiteX16" fmla="*/ 221068 w 4719350"/>
              <a:gd name="connsiteY16" fmla="*/ 1995391 h 2442285"/>
              <a:gd name="connsiteX17" fmla="*/ 25 w 4719350"/>
              <a:gd name="connsiteY17" fmla="*/ 2079050 h 2442285"/>
              <a:gd name="connsiteX18" fmla="*/ 235327 w 4719350"/>
              <a:gd name="connsiteY18" fmla="*/ 2102229 h 2442285"/>
              <a:gd name="connsiteX19" fmla="*/ 405218 w 4719350"/>
              <a:gd name="connsiteY19" fmla="*/ 2008091 h 2442285"/>
              <a:gd name="connsiteX20" fmla="*/ 558826 w 4719350"/>
              <a:gd name="connsiteY20" fmla="*/ 2009200 h 2442285"/>
              <a:gd name="connsiteX21" fmla="*/ 633818 w 4719350"/>
              <a:gd name="connsiteY21" fmla="*/ 1874741 h 2442285"/>
              <a:gd name="connsiteX22" fmla="*/ 806475 w 4719350"/>
              <a:gd name="connsiteY22" fmla="*/ 1863150 h 2442285"/>
              <a:gd name="connsiteX23" fmla="*/ 875118 w 4719350"/>
              <a:gd name="connsiteY23" fmla="*/ 2014441 h 2442285"/>
              <a:gd name="connsiteX24" fmla="*/ 927476 w 4719350"/>
              <a:gd name="connsiteY24" fmla="*/ 1841879 h 2442285"/>
              <a:gd name="connsiteX25" fmla="*/ 1174775 w 4719350"/>
              <a:gd name="connsiteY25" fmla="*/ 1825050 h 2442285"/>
              <a:gd name="connsiteX26" fmla="*/ 1155726 w 4719350"/>
              <a:gd name="connsiteY26" fmla="*/ 1958400 h 2442285"/>
              <a:gd name="connsiteX27" fmla="*/ 1124326 w 4719350"/>
              <a:gd name="connsiteY27" fmla="*/ 2051429 h 2442285"/>
              <a:gd name="connsiteX28" fmla="*/ 1067176 w 4719350"/>
              <a:gd name="connsiteY28" fmla="*/ 2121279 h 2442285"/>
              <a:gd name="connsiteX29" fmla="*/ 1219225 w 4719350"/>
              <a:gd name="connsiteY29" fmla="*/ 2174300 h 2442285"/>
              <a:gd name="connsiteX30" fmla="*/ 1289426 w 4719350"/>
              <a:gd name="connsiteY30" fmla="*/ 2013329 h 2442285"/>
              <a:gd name="connsiteX31" fmla="*/ 1428775 w 4719350"/>
              <a:gd name="connsiteY31" fmla="*/ 1723450 h 2442285"/>
              <a:gd name="connsiteX32" fmla="*/ 1510118 w 4719350"/>
              <a:gd name="connsiteY32" fmla="*/ 1823941 h 2442285"/>
              <a:gd name="connsiteX33" fmla="*/ 1505326 w 4719350"/>
              <a:gd name="connsiteY33" fmla="*/ 2032379 h 2442285"/>
              <a:gd name="connsiteX34" fmla="*/ 1581175 w 4719350"/>
              <a:gd name="connsiteY34" fmla="*/ 2117150 h 2442285"/>
              <a:gd name="connsiteX35" fmla="*/ 1612926 w 4719350"/>
              <a:gd name="connsiteY35" fmla="*/ 2040950 h 2442285"/>
              <a:gd name="connsiteX36" fmla="*/ 1612926 w 4719350"/>
              <a:gd name="connsiteY36" fmla="*/ 1831400 h 2442285"/>
              <a:gd name="connsiteX37" fmla="*/ 1657375 w 4719350"/>
              <a:gd name="connsiteY37" fmla="*/ 1729800 h 2442285"/>
              <a:gd name="connsiteX38" fmla="*/ 1828825 w 4719350"/>
              <a:gd name="connsiteY38" fmla="*/ 1761550 h 2442285"/>
              <a:gd name="connsiteX39" fmla="*/ 2159025 w 4719350"/>
              <a:gd name="connsiteY39" fmla="*/ 1736150 h 2442285"/>
              <a:gd name="connsiteX40" fmla="*/ 2413025 w 4719350"/>
              <a:gd name="connsiteY40" fmla="*/ 1526600 h 2442285"/>
              <a:gd name="connsiteX41" fmla="*/ 2414399 w 4719350"/>
              <a:gd name="connsiteY41" fmla="*/ 1689544 h 2442285"/>
              <a:gd name="connsiteX42" fmla="*/ 2427099 w 4719350"/>
              <a:gd name="connsiteY42" fmla="*/ 1835594 h 2442285"/>
              <a:gd name="connsiteX43" fmla="*/ 2433449 w 4719350"/>
              <a:gd name="connsiteY43" fmla="*/ 1937194 h 2442285"/>
              <a:gd name="connsiteX44" fmla="*/ 2374925 w 4719350"/>
              <a:gd name="connsiteY44" fmla="*/ 2098100 h 2442285"/>
              <a:gd name="connsiteX45" fmla="*/ 2565425 w 4719350"/>
              <a:gd name="connsiteY45" fmla="*/ 2021900 h 2442285"/>
              <a:gd name="connsiteX46" fmla="*/ 2533676 w 4719350"/>
              <a:gd name="connsiteY46" fmla="*/ 1920300 h 2442285"/>
              <a:gd name="connsiteX47" fmla="*/ 2616226 w 4719350"/>
              <a:gd name="connsiteY47" fmla="*/ 1748850 h 2442285"/>
              <a:gd name="connsiteX48" fmla="*/ 2628925 w 4719350"/>
              <a:gd name="connsiteY48" fmla="*/ 1640900 h 2442285"/>
              <a:gd name="connsiteX49" fmla="*/ 2731899 w 4719350"/>
              <a:gd name="connsiteY49" fmla="*/ 1670494 h 2442285"/>
              <a:gd name="connsiteX50" fmla="*/ 2921025 w 4719350"/>
              <a:gd name="connsiteY50" fmla="*/ 1786950 h 2442285"/>
              <a:gd name="connsiteX51" fmla="*/ 2940075 w 4719350"/>
              <a:gd name="connsiteY51" fmla="*/ 1933000 h 2442285"/>
              <a:gd name="connsiteX52" fmla="*/ 3035325 w 4719350"/>
              <a:gd name="connsiteY52" fmla="*/ 1736150 h 2442285"/>
              <a:gd name="connsiteX53" fmla="*/ 3105175 w 4719350"/>
              <a:gd name="connsiteY53" fmla="*/ 1717100 h 2442285"/>
              <a:gd name="connsiteX54" fmla="*/ 3035325 w 4719350"/>
              <a:gd name="connsiteY54" fmla="*/ 1482150 h 2442285"/>
              <a:gd name="connsiteX55" fmla="*/ 3189099 w 4719350"/>
              <a:gd name="connsiteY55" fmla="*/ 1524444 h 2442285"/>
              <a:gd name="connsiteX56" fmla="*/ 3232175 w 4719350"/>
              <a:gd name="connsiteY56" fmla="*/ 1456750 h 2442285"/>
              <a:gd name="connsiteX57" fmla="*/ 3220849 w 4719350"/>
              <a:gd name="connsiteY57" fmla="*/ 1581594 h 2442285"/>
              <a:gd name="connsiteX58" fmla="*/ 3276625 w 4719350"/>
              <a:gd name="connsiteY58" fmla="*/ 1685350 h 2442285"/>
              <a:gd name="connsiteX59" fmla="*/ 3327425 w 4719350"/>
              <a:gd name="connsiteY59" fmla="*/ 1615500 h 2442285"/>
              <a:gd name="connsiteX60" fmla="*/ 3365525 w 4719350"/>
              <a:gd name="connsiteY60" fmla="*/ 1494850 h 2442285"/>
              <a:gd name="connsiteX61" fmla="*/ 3524275 w 4719350"/>
              <a:gd name="connsiteY61" fmla="*/ 1545650 h 2442285"/>
              <a:gd name="connsiteX62" fmla="*/ 3460775 w 4719350"/>
              <a:gd name="connsiteY62" fmla="*/ 1723450 h 2442285"/>
              <a:gd name="connsiteX63" fmla="*/ 3543325 w 4719350"/>
              <a:gd name="connsiteY63" fmla="*/ 1717100 h 2442285"/>
              <a:gd name="connsiteX64" fmla="*/ 3493899 w 4719350"/>
              <a:gd name="connsiteY64" fmla="*/ 1962594 h 2442285"/>
              <a:gd name="connsiteX65" fmla="*/ 3321075 w 4719350"/>
              <a:gd name="connsiteY65" fmla="*/ 2098100 h 2442285"/>
              <a:gd name="connsiteX66" fmla="*/ 3606825 w 4719350"/>
              <a:gd name="connsiteY66" fmla="*/ 2040950 h 2442285"/>
              <a:gd name="connsiteX67" fmla="*/ 3663976 w 4719350"/>
              <a:gd name="connsiteY67" fmla="*/ 2148901 h 2442285"/>
              <a:gd name="connsiteX68" fmla="*/ 3562376 w 4719350"/>
              <a:gd name="connsiteY68" fmla="*/ 2345750 h 2442285"/>
              <a:gd name="connsiteX69" fmla="*/ 3524781 w 4719350"/>
              <a:gd name="connsiteY69" fmla="*/ 2436243 h 2442285"/>
              <a:gd name="connsiteX70" fmla="*/ 3670325 w 4719350"/>
              <a:gd name="connsiteY70" fmla="*/ 2402900 h 2442285"/>
              <a:gd name="connsiteX71" fmla="*/ 3740176 w 4719350"/>
              <a:gd name="connsiteY71" fmla="*/ 2275899 h 2442285"/>
              <a:gd name="connsiteX72" fmla="*/ 3911625 w 4719350"/>
              <a:gd name="connsiteY72" fmla="*/ 2441000 h 2442285"/>
              <a:gd name="connsiteX73" fmla="*/ 3867176 w 4719350"/>
              <a:gd name="connsiteY73" fmla="*/ 2167949 h 2442285"/>
              <a:gd name="connsiteX74" fmla="*/ 4057676 w 4719350"/>
              <a:gd name="connsiteY74" fmla="*/ 2186999 h 2442285"/>
              <a:gd name="connsiteX75" fmla="*/ 3981476 w 4719350"/>
              <a:gd name="connsiteY75" fmla="*/ 2028251 h 2442285"/>
              <a:gd name="connsiteX76" fmla="*/ 3898514 w 4719350"/>
              <a:gd name="connsiteY76" fmla="*/ 2003729 h 2442285"/>
              <a:gd name="connsiteX77" fmla="*/ 3905276 w 4719350"/>
              <a:gd name="connsiteY77" fmla="*/ 1932999 h 2442285"/>
              <a:gd name="connsiteX78" fmla="*/ 3879876 w 4719350"/>
              <a:gd name="connsiteY78" fmla="*/ 1913949 h 2442285"/>
              <a:gd name="connsiteX79" fmla="*/ 3905276 w 4719350"/>
              <a:gd name="connsiteY79" fmla="*/ 1825050 h 2442285"/>
              <a:gd name="connsiteX80" fmla="*/ 3854064 w 4719350"/>
              <a:gd name="connsiteY80" fmla="*/ 1743379 h 2442285"/>
              <a:gd name="connsiteX81" fmla="*/ 3771926 w 4719350"/>
              <a:gd name="connsiteY81" fmla="*/ 1729800 h 2442285"/>
              <a:gd name="connsiteX82" fmla="*/ 3949726 w 4719350"/>
              <a:gd name="connsiteY82" fmla="*/ 1634550 h 2442285"/>
              <a:gd name="connsiteX83" fmla="*/ 3740681 w 4719350"/>
              <a:gd name="connsiteY83" fmla="*/ 1534543 h 2442285"/>
              <a:gd name="connsiteX84" fmla="*/ 3765576 w 4719350"/>
              <a:gd name="connsiteY84" fmla="*/ 1475801 h 2442285"/>
              <a:gd name="connsiteX85" fmla="*/ 3695725 w 4719350"/>
              <a:gd name="connsiteY85" fmla="*/ 1386900 h 2442285"/>
              <a:gd name="connsiteX86" fmla="*/ 3886225 w 4719350"/>
              <a:gd name="connsiteY86" fmla="*/ 1272600 h 2442285"/>
              <a:gd name="connsiteX87" fmla="*/ 3886225 w 4719350"/>
              <a:gd name="connsiteY87" fmla="*/ 1107500 h 2442285"/>
              <a:gd name="connsiteX88" fmla="*/ 4064025 w 4719350"/>
              <a:gd name="connsiteY88" fmla="*/ 1272600 h 2442285"/>
              <a:gd name="connsiteX89" fmla="*/ 4140225 w 4719350"/>
              <a:gd name="connsiteY89" fmla="*/ 1037650 h 2442285"/>
              <a:gd name="connsiteX90" fmla="*/ 4241825 w 4719350"/>
              <a:gd name="connsiteY90" fmla="*/ 1151950 h 2442285"/>
              <a:gd name="connsiteX91" fmla="*/ 4235475 w 4719350"/>
              <a:gd name="connsiteY91" fmla="*/ 1304350 h 2442285"/>
              <a:gd name="connsiteX92" fmla="*/ 4375175 w 4719350"/>
              <a:gd name="connsiteY92" fmla="*/ 1247200 h 2442285"/>
              <a:gd name="connsiteX93" fmla="*/ 4382899 w 4719350"/>
              <a:gd name="connsiteY93" fmla="*/ 1340294 h 2442285"/>
              <a:gd name="connsiteX94" fmla="*/ 4313049 w 4719350"/>
              <a:gd name="connsiteY94" fmla="*/ 1479994 h 2442285"/>
              <a:gd name="connsiteX95" fmla="*/ 4235475 w 4719350"/>
              <a:gd name="connsiteY95" fmla="*/ 1526600 h 2442285"/>
              <a:gd name="connsiteX96" fmla="*/ 4432831 w 4719350"/>
              <a:gd name="connsiteY96" fmla="*/ 1509143 h 2442285"/>
              <a:gd name="connsiteX97" fmla="*/ 4578375 w 4719350"/>
              <a:gd name="connsiteY97" fmla="*/ 1463100 h 2442285"/>
              <a:gd name="connsiteX98" fmla="*/ 4636031 w 4719350"/>
              <a:gd name="connsiteY98" fmla="*/ 1388493 h 2442285"/>
              <a:gd name="connsiteX99" fmla="*/ 4718582 w 4719350"/>
              <a:gd name="connsiteY99" fmla="*/ 1261493 h 2442285"/>
              <a:gd name="connsiteX100" fmla="*/ 4654575 w 4719350"/>
              <a:gd name="connsiteY100" fmla="*/ 1120200 h 2442285"/>
              <a:gd name="connsiteX101" fmla="*/ 4660925 w 4719350"/>
              <a:gd name="connsiteY101" fmla="*/ 624900 h 2442285"/>
              <a:gd name="connsiteX102" fmla="*/ 4578375 w 4719350"/>
              <a:gd name="connsiteY102" fmla="*/ 440750 h 2442285"/>
              <a:gd name="connsiteX103" fmla="*/ 4489475 w 4719350"/>
              <a:gd name="connsiteY103" fmla="*/ 618550 h 2442285"/>
              <a:gd name="connsiteX104" fmla="*/ 4337075 w 4719350"/>
              <a:gd name="connsiteY104" fmla="*/ 586800 h 2442285"/>
              <a:gd name="connsiteX105" fmla="*/ 4408299 w 4719350"/>
              <a:gd name="connsiteY105" fmla="*/ 463994 h 2442285"/>
              <a:gd name="connsiteX106" fmla="*/ 4400575 w 4719350"/>
              <a:gd name="connsiteY106" fmla="*/ 339150 h 2442285"/>
              <a:gd name="connsiteX107" fmla="*/ 4260875 w 4719350"/>
              <a:gd name="connsiteY107" fmla="*/ 447100 h 2442285"/>
              <a:gd name="connsiteX108" fmla="*/ 4146575 w 4719350"/>
              <a:gd name="connsiteY108" fmla="*/ 599500 h 2442285"/>
              <a:gd name="connsiteX109" fmla="*/ 4159275 w 4719350"/>
              <a:gd name="connsiteY109" fmla="*/ 516950 h 2442285"/>
              <a:gd name="connsiteX110" fmla="*/ 4146575 w 4719350"/>
              <a:gd name="connsiteY110" fmla="*/ 402650 h 2442285"/>
              <a:gd name="connsiteX111" fmla="*/ 4127525 w 4719350"/>
              <a:gd name="connsiteY111" fmla="*/ 339150 h 2442285"/>
              <a:gd name="connsiteX112" fmla="*/ 4032275 w 4719350"/>
              <a:gd name="connsiteY112" fmla="*/ 434400 h 2442285"/>
              <a:gd name="connsiteX113" fmla="*/ 3886225 w 4719350"/>
              <a:gd name="connsiteY113" fmla="*/ 275650 h 2442285"/>
              <a:gd name="connsiteX114" fmla="*/ 3937025 w 4719350"/>
              <a:gd name="connsiteY114" fmla="*/ 466150 h 2442285"/>
              <a:gd name="connsiteX115" fmla="*/ 3924325 w 4719350"/>
              <a:gd name="connsiteY115" fmla="*/ 593150 h 2442285"/>
              <a:gd name="connsiteX116" fmla="*/ 3886225 w 4719350"/>
              <a:gd name="connsiteY116" fmla="*/ 656650 h 2442285"/>
              <a:gd name="connsiteX117" fmla="*/ 3797325 w 4719350"/>
              <a:gd name="connsiteY117" fmla="*/ 618550 h 2442285"/>
              <a:gd name="connsiteX118" fmla="*/ 3790975 w 4719350"/>
              <a:gd name="connsiteY118" fmla="*/ 510600 h 2442285"/>
              <a:gd name="connsiteX119" fmla="*/ 3714775 w 4719350"/>
              <a:gd name="connsiteY119" fmla="*/ 459800 h 2442285"/>
              <a:gd name="connsiteX120" fmla="*/ 3657625 w 4719350"/>
              <a:gd name="connsiteY120" fmla="*/ 491550 h 2442285"/>
              <a:gd name="connsiteX121" fmla="*/ 3708425 w 4719350"/>
              <a:gd name="connsiteY121" fmla="*/ 580450 h 2442285"/>
              <a:gd name="connsiteX122" fmla="*/ 3689375 w 4719350"/>
              <a:gd name="connsiteY122" fmla="*/ 593150 h 2442285"/>
              <a:gd name="connsiteX123" fmla="*/ 3625875 w 4719350"/>
              <a:gd name="connsiteY123" fmla="*/ 574100 h 2442285"/>
              <a:gd name="connsiteX124" fmla="*/ 3594125 w 4719350"/>
              <a:gd name="connsiteY124" fmla="*/ 478850 h 2442285"/>
              <a:gd name="connsiteX125" fmla="*/ 3670325 w 4719350"/>
              <a:gd name="connsiteY125" fmla="*/ 345500 h 2442285"/>
              <a:gd name="connsiteX126" fmla="*/ 3524275 w 4719350"/>
              <a:gd name="connsiteY126" fmla="*/ 339150 h 2442285"/>
              <a:gd name="connsiteX127" fmla="*/ 3644925 w 4719350"/>
              <a:gd name="connsiteY127" fmla="*/ 262950 h 2442285"/>
              <a:gd name="connsiteX128" fmla="*/ 3689375 w 4719350"/>
              <a:gd name="connsiteY128" fmla="*/ 142300 h 2442285"/>
              <a:gd name="connsiteX129" fmla="*/ 3651782 w 4719350"/>
              <a:gd name="connsiteY129" fmla="*/ 54993 h 2442285"/>
              <a:gd name="connsiteX130" fmla="*/ 3556025 w 4719350"/>
              <a:gd name="connsiteY130" fmla="*/ 116900 h 2442285"/>
              <a:gd name="connsiteX131" fmla="*/ 3479825 w 4719350"/>
              <a:gd name="connsiteY131" fmla="*/ 205800 h 2442285"/>
              <a:gd name="connsiteX132" fmla="*/ 3454425 w 4719350"/>
              <a:gd name="connsiteY132" fmla="*/ 161350 h 2442285"/>
              <a:gd name="connsiteX133" fmla="*/ 3378225 w 4719350"/>
              <a:gd name="connsiteY133" fmla="*/ 161350 h 2442285"/>
              <a:gd name="connsiteX134" fmla="*/ 3378225 w 4719350"/>
              <a:gd name="connsiteY134" fmla="*/ 231200 h 2442285"/>
              <a:gd name="connsiteX135" fmla="*/ 3289325 w 4719350"/>
              <a:gd name="connsiteY135" fmla="*/ 104200 h 2442285"/>
              <a:gd name="connsiteX136" fmla="*/ 3181375 w 4719350"/>
              <a:gd name="connsiteY136" fmla="*/ 53400 h 2442285"/>
              <a:gd name="connsiteX137" fmla="*/ 3207282 w 4719350"/>
              <a:gd name="connsiteY137" fmla="*/ 188343 h 2442285"/>
              <a:gd name="connsiteX138" fmla="*/ 3282975 w 4719350"/>
              <a:gd name="connsiteY138" fmla="*/ 294700 h 2442285"/>
              <a:gd name="connsiteX139" fmla="*/ 3143275 w 4719350"/>
              <a:gd name="connsiteY139" fmla="*/ 243900 h 2442285"/>
              <a:gd name="connsiteX140" fmla="*/ 3073425 w 4719350"/>
              <a:gd name="connsiteY140" fmla="*/ 250250 h 2442285"/>
              <a:gd name="connsiteX141" fmla="*/ 3009925 w 4719350"/>
              <a:gd name="connsiteY141" fmla="*/ 320100 h 2442285"/>
              <a:gd name="connsiteX142" fmla="*/ 2762275 w 4719350"/>
              <a:gd name="connsiteY142" fmla="*/ 339150 h 2442285"/>
              <a:gd name="connsiteX143" fmla="*/ 2813075 w 4719350"/>
              <a:gd name="connsiteY143" fmla="*/ 243900 h 2442285"/>
              <a:gd name="connsiteX144" fmla="*/ 2635275 w 4719350"/>
              <a:gd name="connsiteY144" fmla="*/ 237550 h 2442285"/>
              <a:gd name="connsiteX145" fmla="*/ 2451125 w 4719350"/>
              <a:gd name="connsiteY145" fmla="*/ 262950 h 2442285"/>
              <a:gd name="connsiteX146" fmla="*/ 2489225 w 4719350"/>
              <a:gd name="connsiteY146" fmla="*/ 167700 h 2442285"/>
              <a:gd name="connsiteX147" fmla="*/ 2317775 w 4719350"/>
              <a:gd name="connsiteY147" fmla="*/ 78800 h 2442285"/>
              <a:gd name="connsiteX148" fmla="*/ 2114575 w 4719350"/>
              <a:gd name="connsiteY148" fmla="*/ 8950 h 2442285"/>
              <a:gd name="connsiteX149" fmla="*/ 1960968 w 4719350"/>
              <a:gd name="connsiteY149" fmla="*/ 1490 h 2442285"/>
              <a:gd name="connsiteX150" fmla="*/ 1910168 w 4719350"/>
              <a:gd name="connsiteY150" fmla="*/ 14191 h 2442285"/>
              <a:gd name="connsiteX151" fmla="*/ 1846668 w 4719350"/>
              <a:gd name="connsiteY151" fmla="*/ 20541 h 2442285"/>
              <a:gd name="connsiteX152" fmla="*/ 1681568 w 4719350"/>
              <a:gd name="connsiteY152" fmla="*/ 77691 h 2442285"/>
              <a:gd name="connsiteX153" fmla="*/ 1517675 w 4719350"/>
              <a:gd name="connsiteY153" fmla="*/ 135950 h 2442285"/>
              <a:gd name="connsiteX154" fmla="*/ 1816125 w 4719350"/>
              <a:gd name="connsiteY154" fmla="*/ 186750 h 2442285"/>
              <a:gd name="connsiteX155" fmla="*/ 2133625 w 4719350"/>
              <a:gd name="connsiteY155" fmla="*/ 135950 h 2442285"/>
              <a:gd name="connsiteX156" fmla="*/ 2286025 w 4719350"/>
              <a:gd name="connsiteY156" fmla="*/ 205800 h 2442285"/>
              <a:gd name="connsiteX157" fmla="*/ 2286025 w 4719350"/>
              <a:gd name="connsiteY157" fmla="*/ 313750 h 2442285"/>
              <a:gd name="connsiteX158" fmla="*/ 2222525 w 4719350"/>
              <a:gd name="connsiteY158" fmla="*/ 313750 h 2442285"/>
              <a:gd name="connsiteX159" fmla="*/ 2139975 w 4719350"/>
              <a:gd name="connsiteY159" fmla="*/ 428050 h 2442285"/>
              <a:gd name="connsiteX160" fmla="*/ 2216175 w 4719350"/>
              <a:gd name="connsiteY160" fmla="*/ 428050 h 2442285"/>
              <a:gd name="connsiteX161" fmla="*/ 2362225 w 4719350"/>
              <a:gd name="connsiteY161" fmla="*/ 326450 h 2442285"/>
              <a:gd name="connsiteX162" fmla="*/ 2387625 w 4719350"/>
              <a:gd name="connsiteY162" fmla="*/ 510600 h 2442285"/>
              <a:gd name="connsiteX163" fmla="*/ 2432075 w 4719350"/>
              <a:gd name="connsiteY163" fmla="*/ 434400 h 2442285"/>
              <a:gd name="connsiteX164" fmla="*/ 2457475 w 4719350"/>
              <a:gd name="connsiteY164" fmla="*/ 370900 h 2442285"/>
              <a:gd name="connsiteX165" fmla="*/ 2532468 w 4719350"/>
              <a:gd name="connsiteY165" fmla="*/ 433291 h 2442285"/>
              <a:gd name="connsiteX166" fmla="*/ 2622575 w 4719350"/>
              <a:gd name="connsiteY166" fmla="*/ 459800 h 2442285"/>
              <a:gd name="connsiteX167" fmla="*/ 2628925 w 4719350"/>
              <a:gd name="connsiteY167" fmla="*/ 618550 h 2442285"/>
              <a:gd name="connsiteX168" fmla="*/ 2679725 w 4719350"/>
              <a:gd name="connsiteY168" fmla="*/ 536000 h 2442285"/>
              <a:gd name="connsiteX169" fmla="*/ 2819425 w 4719350"/>
              <a:gd name="connsiteY169" fmla="*/ 536000 h 2442285"/>
              <a:gd name="connsiteX170" fmla="*/ 2705125 w 4719350"/>
              <a:gd name="connsiteY170" fmla="*/ 656650 h 2442285"/>
              <a:gd name="connsiteX171" fmla="*/ 2660675 w 4719350"/>
              <a:gd name="connsiteY171" fmla="*/ 726500 h 2442285"/>
              <a:gd name="connsiteX172" fmla="*/ 2781325 w 4719350"/>
              <a:gd name="connsiteY172" fmla="*/ 732850 h 2442285"/>
              <a:gd name="connsiteX173" fmla="*/ 2832125 w 4719350"/>
              <a:gd name="connsiteY173" fmla="*/ 701100 h 2442285"/>
              <a:gd name="connsiteX174" fmla="*/ 2901975 w 4719350"/>
              <a:gd name="connsiteY174" fmla="*/ 650300 h 2442285"/>
              <a:gd name="connsiteX175" fmla="*/ 2997225 w 4719350"/>
              <a:gd name="connsiteY175" fmla="*/ 669350 h 2442285"/>
              <a:gd name="connsiteX176" fmla="*/ 3028975 w 4719350"/>
              <a:gd name="connsiteY176" fmla="*/ 631250 h 2442285"/>
              <a:gd name="connsiteX177" fmla="*/ 3136925 w 4719350"/>
              <a:gd name="connsiteY177" fmla="*/ 663000 h 2442285"/>
              <a:gd name="connsiteX178" fmla="*/ 3117875 w 4719350"/>
              <a:gd name="connsiteY178" fmla="*/ 796350 h 2442285"/>
              <a:gd name="connsiteX179" fmla="*/ 3194075 w 4719350"/>
              <a:gd name="connsiteY179" fmla="*/ 694750 h 2442285"/>
              <a:gd name="connsiteX180" fmla="*/ 3251225 w 4719350"/>
              <a:gd name="connsiteY180" fmla="*/ 618550 h 2442285"/>
              <a:gd name="connsiteX181" fmla="*/ 3326218 w 4719350"/>
              <a:gd name="connsiteY181" fmla="*/ 712691 h 2442285"/>
              <a:gd name="connsiteX182" fmla="*/ 3440518 w 4719350"/>
              <a:gd name="connsiteY182" fmla="*/ 763491 h 2442285"/>
              <a:gd name="connsiteX183" fmla="*/ 3517925 w 4719350"/>
              <a:gd name="connsiteY183" fmla="*/ 815400 h 2442285"/>
              <a:gd name="connsiteX184" fmla="*/ 3346475 w 4719350"/>
              <a:gd name="connsiteY184" fmla="*/ 974150 h 2442285"/>
              <a:gd name="connsiteX185" fmla="*/ 3327425 w 4719350"/>
              <a:gd name="connsiteY185" fmla="*/ 1037650 h 2442285"/>
              <a:gd name="connsiteX186" fmla="*/ 3003575 w 4719350"/>
              <a:gd name="connsiteY186" fmla="*/ 1044000 h 2442285"/>
              <a:gd name="connsiteX187" fmla="*/ 2997225 w 4719350"/>
              <a:gd name="connsiteY187" fmla="*/ 955100 h 2442285"/>
              <a:gd name="connsiteX188" fmla="*/ 2921025 w 4719350"/>
              <a:gd name="connsiteY188" fmla="*/ 891600 h 2442285"/>
              <a:gd name="connsiteX189" fmla="*/ 2952775 w 4719350"/>
              <a:gd name="connsiteY189" fmla="*/ 1031300 h 2442285"/>
              <a:gd name="connsiteX190" fmla="*/ 2952775 w 4719350"/>
              <a:gd name="connsiteY190" fmla="*/ 1063050 h 2442285"/>
              <a:gd name="connsiteX191" fmla="*/ 2927375 w 4719350"/>
              <a:gd name="connsiteY191" fmla="*/ 1183700 h 2442285"/>
              <a:gd name="connsiteX192" fmla="*/ 2762275 w 4719350"/>
              <a:gd name="connsiteY192" fmla="*/ 1024950 h 2442285"/>
              <a:gd name="connsiteX193" fmla="*/ 2768625 w 4719350"/>
              <a:gd name="connsiteY193" fmla="*/ 1094800 h 2442285"/>
              <a:gd name="connsiteX194" fmla="*/ 2755925 w 4719350"/>
              <a:gd name="connsiteY194" fmla="*/ 1183700 h 2442285"/>
              <a:gd name="connsiteX195" fmla="*/ 2527325 w 4719350"/>
              <a:gd name="connsiteY195" fmla="*/ 1215450 h 2442285"/>
              <a:gd name="connsiteX196" fmla="*/ 2336825 w 4719350"/>
              <a:gd name="connsiteY196" fmla="*/ 1291650 h 2442285"/>
              <a:gd name="connsiteX197" fmla="*/ 2419375 w 4719350"/>
              <a:gd name="connsiteY197" fmla="*/ 955100 h 2442285"/>
              <a:gd name="connsiteX198" fmla="*/ 2317775 w 4719350"/>
              <a:gd name="connsiteY198" fmla="*/ 1069400 h 2442285"/>
              <a:gd name="connsiteX199" fmla="*/ 2178075 w 4719350"/>
              <a:gd name="connsiteY199" fmla="*/ 1005900 h 2442285"/>
              <a:gd name="connsiteX200" fmla="*/ 2286025 w 4719350"/>
              <a:gd name="connsiteY200" fmla="*/ 1113850 h 2442285"/>
              <a:gd name="connsiteX201" fmla="*/ 2241575 w 4719350"/>
              <a:gd name="connsiteY201" fmla="*/ 1209100 h 2442285"/>
              <a:gd name="connsiteX202" fmla="*/ 2159025 w 4719350"/>
              <a:gd name="connsiteY202" fmla="*/ 1209100 h 2442285"/>
              <a:gd name="connsiteX203" fmla="*/ 2146325 w 4719350"/>
              <a:gd name="connsiteY203" fmla="*/ 1266250 h 2442285"/>
              <a:gd name="connsiteX204" fmla="*/ 2051075 w 4719350"/>
              <a:gd name="connsiteY204" fmla="*/ 1259900 h 2442285"/>
              <a:gd name="connsiteX205" fmla="*/ 1974875 w 4719350"/>
              <a:gd name="connsiteY205" fmla="*/ 1120200 h 2442285"/>
              <a:gd name="connsiteX206" fmla="*/ 1930425 w 4719350"/>
              <a:gd name="connsiteY206" fmla="*/ 1082100 h 2442285"/>
              <a:gd name="connsiteX207" fmla="*/ 1905025 w 4719350"/>
              <a:gd name="connsiteY207" fmla="*/ 910650 h 2442285"/>
              <a:gd name="connsiteX208" fmla="*/ 1873275 w 4719350"/>
              <a:gd name="connsiteY208" fmla="*/ 1151950 h 2442285"/>
              <a:gd name="connsiteX209" fmla="*/ 1949475 w 4719350"/>
              <a:gd name="connsiteY209" fmla="*/ 1266250 h 2442285"/>
              <a:gd name="connsiteX210" fmla="*/ 1676425 w 4719350"/>
              <a:gd name="connsiteY210" fmla="*/ 1386900 h 2442285"/>
              <a:gd name="connsiteX211" fmla="*/ 1663725 w 4719350"/>
              <a:gd name="connsiteY211" fmla="*/ 1278950 h 2442285"/>
              <a:gd name="connsiteX212" fmla="*/ 1549425 w 4719350"/>
              <a:gd name="connsiteY212" fmla="*/ 1215450 h 2442285"/>
              <a:gd name="connsiteX213" fmla="*/ 1562125 w 4719350"/>
              <a:gd name="connsiteY213" fmla="*/ 1272600 h 2442285"/>
              <a:gd name="connsiteX214" fmla="*/ 1562125 w 4719350"/>
              <a:gd name="connsiteY214" fmla="*/ 1361500 h 2442285"/>
              <a:gd name="connsiteX215" fmla="*/ 1333525 w 4719350"/>
              <a:gd name="connsiteY215" fmla="*/ 1425000 h 2442285"/>
              <a:gd name="connsiteX216" fmla="*/ 1308125 w 4719350"/>
              <a:gd name="connsiteY216" fmla="*/ 1545650 h 2442285"/>
              <a:gd name="connsiteX217" fmla="*/ 1225575 w 4719350"/>
              <a:gd name="connsiteY217" fmla="*/ 1590100 h 2442285"/>
              <a:gd name="connsiteX218" fmla="*/ 1193825 w 4719350"/>
              <a:gd name="connsiteY218" fmla="*/ 1456750 h 2442285"/>
              <a:gd name="connsiteX219" fmla="*/ 1073175 w 4719350"/>
              <a:gd name="connsiteY219" fmla="*/ 1412300 h 2442285"/>
              <a:gd name="connsiteX220" fmla="*/ 1042799 w 4719350"/>
              <a:gd name="connsiteY220" fmla="*/ 1308544 h 2442285"/>
              <a:gd name="connsiteX221" fmla="*/ 921127 w 4719350"/>
              <a:gd name="connsiteY221" fmla="*/ 1181479 h 2442285"/>
              <a:gd name="connsiteX222" fmla="*/ 832227 w 4719350"/>
              <a:gd name="connsiteY222" fmla="*/ 1079879 h 2442285"/>
              <a:gd name="connsiteX223" fmla="*/ 812825 w 4719350"/>
              <a:gd name="connsiteY223" fmla="*/ 967800 h 2442285"/>
              <a:gd name="connsiteX224" fmla="*/ 750699 w 4719350"/>
              <a:gd name="connsiteY224" fmla="*/ 876744 h 2442285"/>
              <a:gd name="connsiteX225" fmla="*/ 628675 w 4719350"/>
              <a:gd name="connsiteY225" fmla="*/ 745550 h 2442285"/>
              <a:gd name="connsiteX226" fmla="*/ 615975 w 4719350"/>
              <a:gd name="connsiteY226" fmla="*/ 828100 h 2442285"/>
              <a:gd name="connsiteX227" fmla="*/ 488975 w 4719350"/>
              <a:gd name="connsiteY227" fmla="*/ 847150 h 2442285"/>
              <a:gd name="connsiteX228" fmla="*/ 482625 w 4719350"/>
              <a:gd name="connsiteY228" fmla="*/ 758250 h 2442285"/>
              <a:gd name="connsiteX229" fmla="*/ 165125 w 4719350"/>
              <a:gd name="connsiteY229" fmla="*/ 631250 h 2442285"/>
              <a:gd name="connsiteX0" fmla="*/ 165125 w 4719350"/>
              <a:gd name="connsiteY0" fmla="*/ 631250 h 2442285"/>
              <a:gd name="connsiteX1" fmla="*/ 420499 w 4719350"/>
              <a:gd name="connsiteY1" fmla="*/ 876744 h 2442285"/>
              <a:gd name="connsiteX2" fmla="*/ 445899 w 4719350"/>
              <a:gd name="connsiteY2" fmla="*/ 883094 h 2442285"/>
              <a:gd name="connsiteX3" fmla="*/ 502182 w 4719350"/>
              <a:gd name="connsiteY3" fmla="*/ 1077343 h 2442285"/>
              <a:gd name="connsiteX4" fmla="*/ 575169 w 4719350"/>
              <a:gd name="connsiteY4" fmla="*/ 1132575 h 2442285"/>
              <a:gd name="connsiteX5" fmla="*/ 708519 w 4719350"/>
              <a:gd name="connsiteY5" fmla="*/ 1157975 h 2442285"/>
              <a:gd name="connsiteX6" fmla="*/ 737132 w 4719350"/>
              <a:gd name="connsiteY6" fmla="*/ 1318643 h 2442285"/>
              <a:gd name="connsiteX7" fmla="*/ 768727 w 4719350"/>
              <a:gd name="connsiteY7" fmla="*/ 1410079 h 2442285"/>
              <a:gd name="connsiteX8" fmla="*/ 952525 w 4719350"/>
              <a:gd name="connsiteY8" fmla="*/ 1545650 h 2442285"/>
              <a:gd name="connsiteX9" fmla="*/ 895376 w 4719350"/>
              <a:gd name="connsiteY9" fmla="*/ 1583750 h 2442285"/>
              <a:gd name="connsiteX10" fmla="*/ 781076 w 4719350"/>
              <a:gd name="connsiteY10" fmla="*/ 1628200 h 2442285"/>
              <a:gd name="connsiteX11" fmla="*/ 711226 w 4719350"/>
              <a:gd name="connsiteY11" fmla="*/ 1710750 h 2442285"/>
              <a:gd name="connsiteX12" fmla="*/ 736626 w 4719350"/>
              <a:gd name="connsiteY12" fmla="*/ 1698050 h 2442285"/>
              <a:gd name="connsiteX13" fmla="*/ 508025 w 4719350"/>
              <a:gd name="connsiteY13" fmla="*/ 1710750 h 2442285"/>
              <a:gd name="connsiteX14" fmla="*/ 449668 w 4719350"/>
              <a:gd name="connsiteY14" fmla="*/ 1811241 h 2442285"/>
              <a:gd name="connsiteX15" fmla="*/ 304825 w 4719350"/>
              <a:gd name="connsiteY15" fmla="*/ 1894900 h 2442285"/>
              <a:gd name="connsiteX16" fmla="*/ 221068 w 4719350"/>
              <a:gd name="connsiteY16" fmla="*/ 1995391 h 2442285"/>
              <a:gd name="connsiteX17" fmla="*/ 25 w 4719350"/>
              <a:gd name="connsiteY17" fmla="*/ 2079050 h 2442285"/>
              <a:gd name="connsiteX18" fmla="*/ 235327 w 4719350"/>
              <a:gd name="connsiteY18" fmla="*/ 2102229 h 2442285"/>
              <a:gd name="connsiteX19" fmla="*/ 405218 w 4719350"/>
              <a:gd name="connsiteY19" fmla="*/ 2008091 h 2442285"/>
              <a:gd name="connsiteX20" fmla="*/ 558826 w 4719350"/>
              <a:gd name="connsiteY20" fmla="*/ 2009200 h 2442285"/>
              <a:gd name="connsiteX21" fmla="*/ 633818 w 4719350"/>
              <a:gd name="connsiteY21" fmla="*/ 1874741 h 2442285"/>
              <a:gd name="connsiteX22" fmla="*/ 806475 w 4719350"/>
              <a:gd name="connsiteY22" fmla="*/ 1863150 h 2442285"/>
              <a:gd name="connsiteX23" fmla="*/ 875118 w 4719350"/>
              <a:gd name="connsiteY23" fmla="*/ 2014441 h 2442285"/>
              <a:gd name="connsiteX24" fmla="*/ 927476 w 4719350"/>
              <a:gd name="connsiteY24" fmla="*/ 1841879 h 2442285"/>
              <a:gd name="connsiteX25" fmla="*/ 1174775 w 4719350"/>
              <a:gd name="connsiteY25" fmla="*/ 1825050 h 2442285"/>
              <a:gd name="connsiteX26" fmla="*/ 1155726 w 4719350"/>
              <a:gd name="connsiteY26" fmla="*/ 1958400 h 2442285"/>
              <a:gd name="connsiteX27" fmla="*/ 1124326 w 4719350"/>
              <a:gd name="connsiteY27" fmla="*/ 2051429 h 2442285"/>
              <a:gd name="connsiteX28" fmla="*/ 1067176 w 4719350"/>
              <a:gd name="connsiteY28" fmla="*/ 2121279 h 2442285"/>
              <a:gd name="connsiteX29" fmla="*/ 1219225 w 4719350"/>
              <a:gd name="connsiteY29" fmla="*/ 2174300 h 2442285"/>
              <a:gd name="connsiteX30" fmla="*/ 1289426 w 4719350"/>
              <a:gd name="connsiteY30" fmla="*/ 2013329 h 2442285"/>
              <a:gd name="connsiteX31" fmla="*/ 1428775 w 4719350"/>
              <a:gd name="connsiteY31" fmla="*/ 1723450 h 2442285"/>
              <a:gd name="connsiteX32" fmla="*/ 1510118 w 4719350"/>
              <a:gd name="connsiteY32" fmla="*/ 1823941 h 2442285"/>
              <a:gd name="connsiteX33" fmla="*/ 1505326 w 4719350"/>
              <a:gd name="connsiteY33" fmla="*/ 2032379 h 2442285"/>
              <a:gd name="connsiteX34" fmla="*/ 1581175 w 4719350"/>
              <a:gd name="connsiteY34" fmla="*/ 2117150 h 2442285"/>
              <a:gd name="connsiteX35" fmla="*/ 1612926 w 4719350"/>
              <a:gd name="connsiteY35" fmla="*/ 2040950 h 2442285"/>
              <a:gd name="connsiteX36" fmla="*/ 1612926 w 4719350"/>
              <a:gd name="connsiteY36" fmla="*/ 1831400 h 2442285"/>
              <a:gd name="connsiteX37" fmla="*/ 1657375 w 4719350"/>
              <a:gd name="connsiteY37" fmla="*/ 1729800 h 2442285"/>
              <a:gd name="connsiteX38" fmla="*/ 1828825 w 4719350"/>
              <a:gd name="connsiteY38" fmla="*/ 1761550 h 2442285"/>
              <a:gd name="connsiteX39" fmla="*/ 2159025 w 4719350"/>
              <a:gd name="connsiteY39" fmla="*/ 1736150 h 2442285"/>
              <a:gd name="connsiteX40" fmla="*/ 2413025 w 4719350"/>
              <a:gd name="connsiteY40" fmla="*/ 1526600 h 2442285"/>
              <a:gd name="connsiteX41" fmla="*/ 2414399 w 4719350"/>
              <a:gd name="connsiteY41" fmla="*/ 1689544 h 2442285"/>
              <a:gd name="connsiteX42" fmla="*/ 2427099 w 4719350"/>
              <a:gd name="connsiteY42" fmla="*/ 1835594 h 2442285"/>
              <a:gd name="connsiteX43" fmla="*/ 2433449 w 4719350"/>
              <a:gd name="connsiteY43" fmla="*/ 1937194 h 2442285"/>
              <a:gd name="connsiteX44" fmla="*/ 2374925 w 4719350"/>
              <a:gd name="connsiteY44" fmla="*/ 2098100 h 2442285"/>
              <a:gd name="connsiteX45" fmla="*/ 2565425 w 4719350"/>
              <a:gd name="connsiteY45" fmla="*/ 2021900 h 2442285"/>
              <a:gd name="connsiteX46" fmla="*/ 2533676 w 4719350"/>
              <a:gd name="connsiteY46" fmla="*/ 1920300 h 2442285"/>
              <a:gd name="connsiteX47" fmla="*/ 2616226 w 4719350"/>
              <a:gd name="connsiteY47" fmla="*/ 1748850 h 2442285"/>
              <a:gd name="connsiteX48" fmla="*/ 2628925 w 4719350"/>
              <a:gd name="connsiteY48" fmla="*/ 1640900 h 2442285"/>
              <a:gd name="connsiteX49" fmla="*/ 2731899 w 4719350"/>
              <a:gd name="connsiteY49" fmla="*/ 1670494 h 2442285"/>
              <a:gd name="connsiteX50" fmla="*/ 2837268 w 4719350"/>
              <a:gd name="connsiteY50" fmla="*/ 1677891 h 2442285"/>
              <a:gd name="connsiteX51" fmla="*/ 2921025 w 4719350"/>
              <a:gd name="connsiteY51" fmla="*/ 1786950 h 2442285"/>
              <a:gd name="connsiteX52" fmla="*/ 2940075 w 4719350"/>
              <a:gd name="connsiteY52" fmla="*/ 1933000 h 2442285"/>
              <a:gd name="connsiteX53" fmla="*/ 3035325 w 4719350"/>
              <a:gd name="connsiteY53" fmla="*/ 1736150 h 2442285"/>
              <a:gd name="connsiteX54" fmla="*/ 3105175 w 4719350"/>
              <a:gd name="connsiteY54" fmla="*/ 1717100 h 2442285"/>
              <a:gd name="connsiteX55" fmla="*/ 3035325 w 4719350"/>
              <a:gd name="connsiteY55" fmla="*/ 1482150 h 2442285"/>
              <a:gd name="connsiteX56" fmla="*/ 3189099 w 4719350"/>
              <a:gd name="connsiteY56" fmla="*/ 1524444 h 2442285"/>
              <a:gd name="connsiteX57" fmla="*/ 3232175 w 4719350"/>
              <a:gd name="connsiteY57" fmla="*/ 1456750 h 2442285"/>
              <a:gd name="connsiteX58" fmla="*/ 3220849 w 4719350"/>
              <a:gd name="connsiteY58" fmla="*/ 1581594 h 2442285"/>
              <a:gd name="connsiteX59" fmla="*/ 3276625 w 4719350"/>
              <a:gd name="connsiteY59" fmla="*/ 1685350 h 2442285"/>
              <a:gd name="connsiteX60" fmla="*/ 3327425 w 4719350"/>
              <a:gd name="connsiteY60" fmla="*/ 1615500 h 2442285"/>
              <a:gd name="connsiteX61" fmla="*/ 3365525 w 4719350"/>
              <a:gd name="connsiteY61" fmla="*/ 1494850 h 2442285"/>
              <a:gd name="connsiteX62" fmla="*/ 3524275 w 4719350"/>
              <a:gd name="connsiteY62" fmla="*/ 1545650 h 2442285"/>
              <a:gd name="connsiteX63" fmla="*/ 3460775 w 4719350"/>
              <a:gd name="connsiteY63" fmla="*/ 1723450 h 2442285"/>
              <a:gd name="connsiteX64" fmla="*/ 3543325 w 4719350"/>
              <a:gd name="connsiteY64" fmla="*/ 1717100 h 2442285"/>
              <a:gd name="connsiteX65" fmla="*/ 3493899 w 4719350"/>
              <a:gd name="connsiteY65" fmla="*/ 1962594 h 2442285"/>
              <a:gd name="connsiteX66" fmla="*/ 3321075 w 4719350"/>
              <a:gd name="connsiteY66" fmla="*/ 2098100 h 2442285"/>
              <a:gd name="connsiteX67" fmla="*/ 3606825 w 4719350"/>
              <a:gd name="connsiteY67" fmla="*/ 2040950 h 2442285"/>
              <a:gd name="connsiteX68" fmla="*/ 3663976 w 4719350"/>
              <a:gd name="connsiteY68" fmla="*/ 2148901 h 2442285"/>
              <a:gd name="connsiteX69" fmla="*/ 3562376 w 4719350"/>
              <a:gd name="connsiteY69" fmla="*/ 2345750 h 2442285"/>
              <a:gd name="connsiteX70" fmla="*/ 3524781 w 4719350"/>
              <a:gd name="connsiteY70" fmla="*/ 2436243 h 2442285"/>
              <a:gd name="connsiteX71" fmla="*/ 3670325 w 4719350"/>
              <a:gd name="connsiteY71" fmla="*/ 2402900 h 2442285"/>
              <a:gd name="connsiteX72" fmla="*/ 3740176 w 4719350"/>
              <a:gd name="connsiteY72" fmla="*/ 2275899 h 2442285"/>
              <a:gd name="connsiteX73" fmla="*/ 3911625 w 4719350"/>
              <a:gd name="connsiteY73" fmla="*/ 2441000 h 2442285"/>
              <a:gd name="connsiteX74" fmla="*/ 3867176 w 4719350"/>
              <a:gd name="connsiteY74" fmla="*/ 2167949 h 2442285"/>
              <a:gd name="connsiteX75" fmla="*/ 4057676 w 4719350"/>
              <a:gd name="connsiteY75" fmla="*/ 2186999 h 2442285"/>
              <a:gd name="connsiteX76" fmla="*/ 3981476 w 4719350"/>
              <a:gd name="connsiteY76" fmla="*/ 2028251 h 2442285"/>
              <a:gd name="connsiteX77" fmla="*/ 3898514 w 4719350"/>
              <a:gd name="connsiteY77" fmla="*/ 2003729 h 2442285"/>
              <a:gd name="connsiteX78" fmla="*/ 3905276 w 4719350"/>
              <a:gd name="connsiteY78" fmla="*/ 1932999 h 2442285"/>
              <a:gd name="connsiteX79" fmla="*/ 3879876 w 4719350"/>
              <a:gd name="connsiteY79" fmla="*/ 1913949 h 2442285"/>
              <a:gd name="connsiteX80" fmla="*/ 3905276 w 4719350"/>
              <a:gd name="connsiteY80" fmla="*/ 1825050 h 2442285"/>
              <a:gd name="connsiteX81" fmla="*/ 3854064 w 4719350"/>
              <a:gd name="connsiteY81" fmla="*/ 1743379 h 2442285"/>
              <a:gd name="connsiteX82" fmla="*/ 3771926 w 4719350"/>
              <a:gd name="connsiteY82" fmla="*/ 1729800 h 2442285"/>
              <a:gd name="connsiteX83" fmla="*/ 3949726 w 4719350"/>
              <a:gd name="connsiteY83" fmla="*/ 1634550 h 2442285"/>
              <a:gd name="connsiteX84" fmla="*/ 3740681 w 4719350"/>
              <a:gd name="connsiteY84" fmla="*/ 1534543 h 2442285"/>
              <a:gd name="connsiteX85" fmla="*/ 3765576 w 4719350"/>
              <a:gd name="connsiteY85" fmla="*/ 1475801 h 2442285"/>
              <a:gd name="connsiteX86" fmla="*/ 3695725 w 4719350"/>
              <a:gd name="connsiteY86" fmla="*/ 1386900 h 2442285"/>
              <a:gd name="connsiteX87" fmla="*/ 3886225 w 4719350"/>
              <a:gd name="connsiteY87" fmla="*/ 1272600 h 2442285"/>
              <a:gd name="connsiteX88" fmla="*/ 3886225 w 4719350"/>
              <a:gd name="connsiteY88" fmla="*/ 1107500 h 2442285"/>
              <a:gd name="connsiteX89" fmla="*/ 4064025 w 4719350"/>
              <a:gd name="connsiteY89" fmla="*/ 1272600 h 2442285"/>
              <a:gd name="connsiteX90" fmla="*/ 4140225 w 4719350"/>
              <a:gd name="connsiteY90" fmla="*/ 1037650 h 2442285"/>
              <a:gd name="connsiteX91" fmla="*/ 4241825 w 4719350"/>
              <a:gd name="connsiteY91" fmla="*/ 1151950 h 2442285"/>
              <a:gd name="connsiteX92" fmla="*/ 4235475 w 4719350"/>
              <a:gd name="connsiteY92" fmla="*/ 1304350 h 2442285"/>
              <a:gd name="connsiteX93" fmla="*/ 4375175 w 4719350"/>
              <a:gd name="connsiteY93" fmla="*/ 1247200 h 2442285"/>
              <a:gd name="connsiteX94" fmla="*/ 4382899 w 4719350"/>
              <a:gd name="connsiteY94" fmla="*/ 1340294 h 2442285"/>
              <a:gd name="connsiteX95" fmla="*/ 4313049 w 4719350"/>
              <a:gd name="connsiteY95" fmla="*/ 1479994 h 2442285"/>
              <a:gd name="connsiteX96" fmla="*/ 4235475 w 4719350"/>
              <a:gd name="connsiteY96" fmla="*/ 1526600 h 2442285"/>
              <a:gd name="connsiteX97" fmla="*/ 4432831 w 4719350"/>
              <a:gd name="connsiteY97" fmla="*/ 1509143 h 2442285"/>
              <a:gd name="connsiteX98" fmla="*/ 4578375 w 4719350"/>
              <a:gd name="connsiteY98" fmla="*/ 1463100 h 2442285"/>
              <a:gd name="connsiteX99" fmla="*/ 4636031 w 4719350"/>
              <a:gd name="connsiteY99" fmla="*/ 1388493 h 2442285"/>
              <a:gd name="connsiteX100" fmla="*/ 4718582 w 4719350"/>
              <a:gd name="connsiteY100" fmla="*/ 1261493 h 2442285"/>
              <a:gd name="connsiteX101" fmla="*/ 4654575 w 4719350"/>
              <a:gd name="connsiteY101" fmla="*/ 1120200 h 2442285"/>
              <a:gd name="connsiteX102" fmla="*/ 4660925 w 4719350"/>
              <a:gd name="connsiteY102" fmla="*/ 624900 h 2442285"/>
              <a:gd name="connsiteX103" fmla="*/ 4578375 w 4719350"/>
              <a:gd name="connsiteY103" fmla="*/ 440750 h 2442285"/>
              <a:gd name="connsiteX104" fmla="*/ 4489475 w 4719350"/>
              <a:gd name="connsiteY104" fmla="*/ 618550 h 2442285"/>
              <a:gd name="connsiteX105" fmla="*/ 4337075 w 4719350"/>
              <a:gd name="connsiteY105" fmla="*/ 586800 h 2442285"/>
              <a:gd name="connsiteX106" fmla="*/ 4408299 w 4719350"/>
              <a:gd name="connsiteY106" fmla="*/ 463994 h 2442285"/>
              <a:gd name="connsiteX107" fmla="*/ 4400575 w 4719350"/>
              <a:gd name="connsiteY107" fmla="*/ 339150 h 2442285"/>
              <a:gd name="connsiteX108" fmla="*/ 4260875 w 4719350"/>
              <a:gd name="connsiteY108" fmla="*/ 447100 h 2442285"/>
              <a:gd name="connsiteX109" fmla="*/ 4146575 w 4719350"/>
              <a:gd name="connsiteY109" fmla="*/ 599500 h 2442285"/>
              <a:gd name="connsiteX110" fmla="*/ 4159275 w 4719350"/>
              <a:gd name="connsiteY110" fmla="*/ 516950 h 2442285"/>
              <a:gd name="connsiteX111" fmla="*/ 4146575 w 4719350"/>
              <a:gd name="connsiteY111" fmla="*/ 402650 h 2442285"/>
              <a:gd name="connsiteX112" fmla="*/ 4127525 w 4719350"/>
              <a:gd name="connsiteY112" fmla="*/ 339150 h 2442285"/>
              <a:gd name="connsiteX113" fmla="*/ 4032275 w 4719350"/>
              <a:gd name="connsiteY113" fmla="*/ 434400 h 2442285"/>
              <a:gd name="connsiteX114" fmla="*/ 3886225 w 4719350"/>
              <a:gd name="connsiteY114" fmla="*/ 275650 h 2442285"/>
              <a:gd name="connsiteX115" fmla="*/ 3937025 w 4719350"/>
              <a:gd name="connsiteY115" fmla="*/ 466150 h 2442285"/>
              <a:gd name="connsiteX116" fmla="*/ 3924325 w 4719350"/>
              <a:gd name="connsiteY116" fmla="*/ 593150 h 2442285"/>
              <a:gd name="connsiteX117" fmla="*/ 3886225 w 4719350"/>
              <a:gd name="connsiteY117" fmla="*/ 656650 h 2442285"/>
              <a:gd name="connsiteX118" fmla="*/ 3797325 w 4719350"/>
              <a:gd name="connsiteY118" fmla="*/ 618550 h 2442285"/>
              <a:gd name="connsiteX119" fmla="*/ 3790975 w 4719350"/>
              <a:gd name="connsiteY119" fmla="*/ 510600 h 2442285"/>
              <a:gd name="connsiteX120" fmla="*/ 3714775 w 4719350"/>
              <a:gd name="connsiteY120" fmla="*/ 459800 h 2442285"/>
              <a:gd name="connsiteX121" fmla="*/ 3657625 w 4719350"/>
              <a:gd name="connsiteY121" fmla="*/ 491550 h 2442285"/>
              <a:gd name="connsiteX122" fmla="*/ 3708425 w 4719350"/>
              <a:gd name="connsiteY122" fmla="*/ 580450 h 2442285"/>
              <a:gd name="connsiteX123" fmla="*/ 3689375 w 4719350"/>
              <a:gd name="connsiteY123" fmla="*/ 593150 h 2442285"/>
              <a:gd name="connsiteX124" fmla="*/ 3625875 w 4719350"/>
              <a:gd name="connsiteY124" fmla="*/ 574100 h 2442285"/>
              <a:gd name="connsiteX125" fmla="*/ 3594125 w 4719350"/>
              <a:gd name="connsiteY125" fmla="*/ 478850 h 2442285"/>
              <a:gd name="connsiteX126" fmla="*/ 3670325 w 4719350"/>
              <a:gd name="connsiteY126" fmla="*/ 345500 h 2442285"/>
              <a:gd name="connsiteX127" fmla="*/ 3524275 w 4719350"/>
              <a:gd name="connsiteY127" fmla="*/ 339150 h 2442285"/>
              <a:gd name="connsiteX128" fmla="*/ 3644925 w 4719350"/>
              <a:gd name="connsiteY128" fmla="*/ 262950 h 2442285"/>
              <a:gd name="connsiteX129" fmla="*/ 3689375 w 4719350"/>
              <a:gd name="connsiteY129" fmla="*/ 142300 h 2442285"/>
              <a:gd name="connsiteX130" fmla="*/ 3651782 w 4719350"/>
              <a:gd name="connsiteY130" fmla="*/ 54993 h 2442285"/>
              <a:gd name="connsiteX131" fmla="*/ 3556025 w 4719350"/>
              <a:gd name="connsiteY131" fmla="*/ 116900 h 2442285"/>
              <a:gd name="connsiteX132" fmla="*/ 3479825 w 4719350"/>
              <a:gd name="connsiteY132" fmla="*/ 205800 h 2442285"/>
              <a:gd name="connsiteX133" fmla="*/ 3454425 w 4719350"/>
              <a:gd name="connsiteY133" fmla="*/ 161350 h 2442285"/>
              <a:gd name="connsiteX134" fmla="*/ 3378225 w 4719350"/>
              <a:gd name="connsiteY134" fmla="*/ 161350 h 2442285"/>
              <a:gd name="connsiteX135" fmla="*/ 3378225 w 4719350"/>
              <a:gd name="connsiteY135" fmla="*/ 231200 h 2442285"/>
              <a:gd name="connsiteX136" fmla="*/ 3289325 w 4719350"/>
              <a:gd name="connsiteY136" fmla="*/ 104200 h 2442285"/>
              <a:gd name="connsiteX137" fmla="*/ 3181375 w 4719350"/>
              <a:gd name="connsiteY137" fmla="*/ 53400 h 2442285"/>
              <a:gd name="connsiteX138" fmla="*/ 3207282 w 4719350"/>
              <a:gd name="connsiteY138" fmla="*/ 188343 h 2442285"/>
              <a:gd name="connsiteX139" fmla="*/ 3282975 w 4719350"/>
              <a:gd name="connsiteY139" fmla="*/ 294700 h 2442285"/>
              <a:gd name="connsiteX140" fmla="*/ 3143275 w 4719350"/>
              <a:gd name="connsiteY140" fmla="*/ 243900 h 2442285"/>
              <a:gd name="connsiteX141" fmla="*/ 3073425 w 4719350"/>
              <a:gd name="connsiteY141" fmla="*/ 250250 h 2442285"/>
              <a:gd name="connsiteX142" fmla="*/ 3009925 w 4719350"/>
              <a:gd name="connsiteY142" fmla="*/ 320100 h 2442285"/>
              <a:gd name="connsiteX143" fmla="*/ 2762275 w 4719350"/>
              <a:gd name="connsiteY143" fmla="*/ 339150 h 2442285"/>
              <a:gd name="connsiteX144" fmla="*/ 2813075 w 4719350"/>
              <a:gd name="connsiteY144" fmla="*/ 243900 h 2442285"/>
              <a:gd name="connsiteX145" fmla="*/ 2635275 w 4719350"/>
              <a:gd name="connsiteY145" fmla="*/ 237550 h 2442285"/>
              <a:gd name="connsiteX146" fmla="*/ 2451125 w 4719350"/>
              <a:gd name="connsiteY146" fmla="*/ 262950 h 2442285"/>
              <a:gd name="connsiteX147" fmla="*/ 2489225 w 4719350"/>
              <a:gd name="connsiteY147" fmla="*/ 167700 h 2442285"/>
              <a:gd name="connsiteX148" fmla="*/ 2317775 w 4719350"/>
              <a:gd name="connsiteY148" fmla="*/ 78800 h 2442285"/>
              <a:gd name="connsiteX149" fmla="*/ 2114575 w 4719350"/>
              <a:gd name="connsiteY149" fmla="*/ 8950 h 2442285"/>
              <a:gd name="connsiteX150" fmla="*/ 1960968 w 4719350"/>
              <a:gd name="connsiteY150" fmla="*/ 1490 h 2442285"/>
              <a:gd name="connsiteX151" fmla="*/ 1910168 w 4719350"/>
              <a:gd name="connsiteY151" fmla="*/ 14191 h 2442285"/>
              <a:gd name="connsiteX152" fmla="*/ 1846668 w 4719350"/>
              <a:gd name="connsiteY152" fmla="*/ 20541 h 2442285"/>
              <a:gd name="connsiteX153" fmla="*/ 1681568 w 4719350"/>
              <a:gd name="connsiteY153" fmla="*/ 77691 h 2442285"/>
              <a:gd name="connsiteX154" fmla="*/ 1517675 w 4719350"/>
              <a:gd name="connsiteY154" fmla="*/ 135950 h 2442285"/>
              <a:gd name="connsiteX155" fmla="*/ 1816125 w 4719350"/>
              <a:gd name="connsiteY155" fmla="*/ 186750 h 2442285"/>
              <a:gd name="connsiteX156" fmla="*/ 2133625 w 4719350"/>
              <a:gd name="connsiteY156" fmla="*/ 135950 h 2442285"/>
              <a:gd name="connsiteX157" fmla="*/ 2286025 w 4719350"/>
              <a:gd name="connsiteY157" fmla="*/ 205800 h 2442285"/>
              <a:gd name="connsiteX158" fmla="*/ 2286025 w 4719350"/>
              <a:gd name="connsiteY158" fmla="*/ 313750 h 2442285"/>
              <a:gd name="connsiteX159" fmla="*/ 2222525 w 4719350"/>
              <a:gd name="connsiteY159" fmla="*/ 313750 h 2442285"/>
              <a:gd name="connsiteX160" fmla="*/ 2139975 w 4719350"/>
              <a:gd name="connsiteY160" fmla="*/ 428050 h 2442285"/>
              <a:gd name="connsiteX161" fmla="*/ 2216175 w 4719350"/>
              <a:gd name="connsiteY161" fmla="*/ 428050 h 2442285"/>
              <a:gd name="connsiteX162" fmla="*/ 2362225 w 4719350"/>
              <a:gd name="connsiteY162" fmla="*/ 326450 h 2442285"/>
              <a:gd name="connsiteX163" fmla="*/ 2387625 w 4719350"/>
              <a:gd name="connsiteY163" fmla="*/ 510600 h 2442285"/>
              <a:gd name="connsiteX164" fmla="*/ 2432075 w 4719350"/>
              <a:gd name="connsiteY164" fmla="*/ 434400 h 2442285"/>
              <a:gd name="connsiteX165" fmla="*/ 2457475 w 4719350"/>
              <a:gd name="connsiteY165" fmla="*/ 370900 h 2442285"/>
              <a:gd name="connsiteX166" fmla="*/ 2532468 w 4719350"/>
              <a:gd name="connsiteY166" fmla="*/ 433291 h 2442285"/>
              <a:gd name="connsiteX167" fmla="*/ 2622575 w 4719350"/>
              <a:gd name="connsiteY167" fmla="*/ 459800 h 2442285"/>
              <a:gd name="connsiteX168" fmla="*/ 2628925 w 4719350"/>
              <a:gd name="connsiteY168" fmla="*/ 618550 h 2442285"/>
              <a:gd name="connsiteX169" fmla="*/ 2679725 w 4719350"/>
              <a:gd name="connsiteY169" fmla="*/ 536000 h 2442285"/>
              <a:gd name="connsiteX170" fmla="*/ 2819425 w 4719350"/>
              <a:gd name="connsiteY170" fmla="*/ 536000 h 2442285"/>
              <a:gd name="connsiteX171" fmla="*/ 2705125 w 4719350"/>
              <a:gd name="connsiteY171" fmla="*/ 656650 h 2442285"/>
              <a:gd name="connsiteX172" fmla="*/ 2660675 w 4719350"/>
              <a:gd name="connsiteY172" fmla="*/ 726500 h 2442285"/>
              <a:gd name="connsiteX173" fmla="*/ 2781325 w 4719350"/>
              <a:gd name="connsiteY173" fmla="*/ 732850 h 2442285"/>
              <a:gd name="connsiteX174" fmla="*/ 2832125 w 4719350"/>
              <a:gd name="connsiteY174" fmla="*/ 701100 h 2442285"/>
              <a:gd name="connsiteX175" fmla="*/ 2901975 w 4719350"/>
              <a:gd name="connsiteY175" fmla="*/ 650300 h 2442285"/>
              <a:gd name="connsiteX176" fmla="*/ 2997225 w 4719350"/>
              <a:gd name="connsiteY176" fmla="*/ 669350 h 2442285"/>
              <a:gd name="connsiteX177" fmla="*/ 3028975 w 4719350"/>
              <a:gd name="connsiteY177" fmla="*/ 631250 h 2442285"/>
              <a:gd name="connsiteX178" fmla="*/ 3136925 w 4719350"/>
              <a:gd name="connsiteY178" fmla="*/ 663000 h 2442285"/>
              <a:gd name="connsiteX179" fmla="*/ 3117875 w 4719350"/>
              <a:gd name="connsiteY179" fmla="*/ 796350 h 2442285"/>
              <a:gd name="connsiteX180" fmla="*/ 3194075 w 4719350"/>
              <a:gd name="connsiteY180" fmla="*/ 694750 h 2442285"/>
              <a:gd name="connsiteX181" fmla="*/ 3251225 w 4719350"/>
              <a:gd name="connsiteY181" fmla="*/ 618550 h 2442285"/>
              <a:gd name="connsiteX182" fmla="*/ 3326218 w 4719350"/>
              <a:gd name="connsiteY182" fmla="*/ 712691 h 2442285"/>
              <a:gd name="connsiteX183" fmla="*/ 3440518 w 4719350"/>
              <a:gd name="connsiteY183" fmla="*/ 763491 h 2442285"/>
              <a:gd name="connsiteX184" fmla="*/ 3517925 w 4719350"/>
              <a:gd name="connsiteY184" fmla="*/ 815400 h 2442285"/>
              <a:gd name="connsiteX185" fmla="*/ 3346475 w 4719350"/>
              <a:gd name="connsiteY185" fmla="*/ 974150 h 2442285"/>
              <a:gd name="connsiteX186" fmla="*/ 3327425 w 4719350"/>
              <a:gd name="connsiteY186" fmla="*/ 1037650 h 2442285"/>
              <a:gd name="connsiteX187" fmla="*/ 3003575 w 4719350"/>
              <a:gd name="connsiteY187" fmla="*/ 1044000 h 2442285"/>
              <a:gd name="connsiteX188" fmla="*/ 2997225 w 4719350"/>
              <a:gd name="connsiteY188" fmla="*/ 955100 h 2442285"/>
              <a:gd name="connsiteX189" fmla="*/ 2921025 w 4719350"/>
              <a:gd name="connsiteY189" fmla="*/ 891600 h 2442285"/>
              <a:gd name="connsiteX190" fmla="*/ 2952775 w 4719350"/>
              <a:gd name="connsiteY190" fmla="*/ 1031300 h 2442285"/>
              <a:gd name="connsiteX191" fmla="*/ 2952775 w 4719350"/>
              <a:gd name="connsiteY191" fmla="*/ 1063050 h 2442285"/>
              <a:gd name="connsiteX192" fmla="*/ 2927375 w 4719350"/>
              <a:gd name="connsiteY192" fmla="*/ 1183700 h 2442285"/>
              <a:gd name="connsiteX193" fmla="*/ 2762275 w 4719350"/>
              <a:gd name="connsiteY193" fmla="*/ 1024950 h 2442285"/>
              <a:gd name="connsiteX194" fmla="*/ 2768625 w 4719350"/>
              <a:gd name="connsiteY194" fmla="*/ 1094800 h 2442285"/>
              <a:gd name="connsiteX195" fmla="*/ 2755925 w 4719350"/>
              <a:gd name="connsiteY195" fmla="*/ 1183700 h 2442285"/>
              <a:gd name="connsiteX196" fmla="*/ 2527325 w 4719350"/>
              <a:gd name="connsiteY196" fmla="*/ 1215450 h 2442285"/>
              <a:gd name="connsiteX197" fmla="*/ 2336825 w 4719350"/>
              <a:gd name="connsiteY197" fmla="*/ 1291650 h 2442285"/>
              <a:gd name="connsiteX198" fmla="*/ 2419375 w 4719350"/>
              <a:gd name="connsiteY198" fmla="*/ 955100 h 2442285"/>
              <a:gd name="connsiteX199" fmla="*/ 2317775 w 4719350"/>
              <a:gd name="connsiteY199" fmla="*/ 1069400 h 2442285"/>
              <a:gd name="connsiteX200" fmla="*/ 2178075 w 4719350"/>
              <a:gd name="connsiteY200" fmla="*/ 1005900 h 2442285"/>
              <a:gd name="connsiteX201" fmla="*/ 2286025 w 4719350"/>
              <a:gd name="connsiteY201" fmla="*/ 1113850 h 2442285"/>
              <a:gd name="connsiteX202" fmla="*/ 2241575 w 4719350"/>
              <a:gd name="connsiteY202" fmla="*/ 1209100 h 2442285"/>
              <a:gd name="connsiteX203" fmla="*/ 2159025 w 4719350"/>
              <a:gd name="connsiteY203" fmla="*/ 1209100 h 2442285"/>
              <a:gd name="connsiteX204" fmla="*/ 2146325 w 4719350"/>
              <a:gd name="connsiteY204" fmla="*/ 1266250 h 2442285"/>
              <a:gd name="connsiteX205" fmla="*/ 2051075 w 4719350"/>
              <a:gd name="connsiteY205" fmla="*/ 1259900 h 2442285"/>
              <a:gd name="connsiteX206" fmla="*/ 1974875 w 4719350"/>
              <a:gd name="connsiteY206" fmla="*/ 1120200 h 2442285"/>
              <a:gd name="connsiteX207" fmla="*/ 1930425 w 4719350"/>
              <a:gd name="connsiteY207" fmla="*/ 1082100 h 2442285"/>
              <a:gd name="connsiteX208" fmla="*/ 1905025 w 4719350"/>
              <a:gd name="connsiteY208" fmla="*/ 910650 h 2442285"/>
              <a:gd name="connsiteX209" fmla="*/ 1873275 w 4719350"/>
              <a:gd name="connsiteY209" fmla="*/ 1151950 h 2442285"/>
              <a:gd name="connsiteX210" fmla="*/ 1949475 w 4719350"/>
              <a:gd name="connsiteY210" fmla="*/ 1266250 h 2442285"/>
              <a:gd name="connsiteX211" fmla="*/ 1676425 w 4719350"/>
              <a:gd name="connsiteY211" fmla="*/ 1386900 h 2442285"/>
              <a:gd name="connsiteX212" fmla="*/ 1663725 w 4719350"/>
              <a:gd name="connsiteY212" fmla="*/ 1278950 h 2442285"/>
              <a:gd name="connsiteX213" fmla="*/ 1549425 w 4719350"/>
              <a:gd name="connsiteY213" fmla="*/ 1215450 h 2442285"/>
              <a:gd name="connsiteX214" fmla="*/ 1562125 w 4719350"/>
              <a:gd name="connsiteY214" fmla="*/ 1272600 h 2442285"/>
              <a:gd name="connsiteX215" fmla="*/ 1562125 w 4719350"/>
              <a:gd name="connsiteY215" fmla="*/ 1361500 h 2442285"/>
              <a:gd name="connsiteX216" fmla="*/ 1333525 w 4719350"/>
              <a:gd name="connsiteY216" fmla="*/ 1425000 h 2442285"/>
              <a:gd name="connsiteX217" fmla="*/ 1308125 w 4719350"/>
              <a:gd name="connsiteY217" fmla="*/ 1545650 h 2442285"/>
              <a:gd name="connsiteX218" fmla="*/ 1225575 w 4719350"/>
              <a:gd name="connsiteY218" fmla="*/ 1590100 h 2442285"/>
              <a:gd name="connsiteX219" fmla="*/ 1193825 w 4719350"/>
              <a:gd name="connsiteY219" fmla="*/ 1456750 h 2442285"/>
              <a:gd name="connsiteX220" fmla="*/ 1073175 w 4719350"/>
              <a:gd name="connsiteY220" fmla="*/ 1412300 h 2442285"/>
              <a:gd name="connsiteX221" fmla="*/ 1042799 w 4719350"/>
              <a:gd name="connsiteY221" fmla="*/ 1308544 h 2442285"/>
              <a:gd name="connsiteX222" fmla="*/ 921127 w 4719350"/>
              <a:gd name="connsiteY222" fmla="*/ 1181479 h 2442285"/>
              <a:gd name="connsiteX223" fmla="*/ 832227 w 4719350"/>
              <a:gd name="connsiteY223" fmla="*/ 1079879 h 2442285"/>
              <a:gd name="connsiteX224" fmla="*/ 812825 w 4719350"/>
              <a:gd name="connsiteY224" fmla="*/ 967800 h 2442285"/>
              <a:gd name="connsiteX225" fmla="*/ 750699 w 4719350"/>
              <a:gd name="connsiteY225" fmla="*/ 876744 h 2442285"/>
              <a:gd name="connsiteX226" fmla="*/ 628675 w 4719350"/>
              <a:gd name="connsiteY226" fmla="*/ 745550 h 2442285"/>
              <a:gd name="connsiteX227" fmla="*/ 615975 w 4719350"/>
              <a:gd name="connsiteY227" fmla="*/ 828100 h 2442285"/>
              <a:gd name="connsiteX228" fmla="*/ 488975 w 4719350"/>
              <a:gd name="connsiteY228" fmla="*/ 847150 h 2442285"/>
              <a:gd name="connsiteX229" fmla="*/ 482625 w 4719350"/>
              <a:gd name="connsiteY229" fmla="*/ 758250 h 2442285"/>
              <a:gd name="connsiteX230" fmla="*/ 165125 w 4719350"/>
              <a:gd name="connsiteY230" fmla="*/ 631250 h 2442285"/>
              <a:gd name="connsiteX0" fmla="*/ 165125 w 4719350"/>
              <a:gd name="connsiteY0" fmla="*/ 631250 h 2442285"/>
              <a:gd name="connsiteX1" fmla="*/ 420499 w 4719350"/>
              <a:gd name="connsiteY1" fmla="*/ 876744 h 2442285"/>
              <a:gd name="connsiteX2" fmla="*/ 445899 w 4719350"/>
              <a:gd name="connsiteY2" fmla="*/ 883094 h 2442285"/>
              <a:gd name="connsiteX3" fmla="*/ 502182 w 4719350"/>
              <a:gd name="connsiteY3" fmla="*/ 1077343 h 2442285"/>
              <a:gd name="connsiteX4" fmla="*/ 575169 w 4719350"/>
              <a:gd name="connsiteY4" fmla="*/ 1132575 h 2442285"/>
              <a:gd name="connsiteX5" fmla="*/ 708519 w 4719350"/>
              <a:gd name="connsiteY5" fmla="*/ 1157975 h 2442285"/>
              <a:gd name="connsiteX6" fmla="*/ 737132 w 4719350"/>
              <a:gd name="connsiteY6" fmla="*/ 1318643 h 2442285"/>
              <a:gd name="connsiteX7" fmla="*/ 768727 w 4719350"/>
              <a:gd name="connsiteY7" fmla="*/ 1410079 h 2442285"/>
              <a:gd name="connsiteX8" fmla="*/ 952525 w 4719350"/>
              <a:gd name="connsiteY8" fmla="*/ 1545650 h 2442285"/>
              <a:gd name="connsiteX9" fmla="*/ 895376 w 4719350"/>
              <a:gd name="connsiteY9" fmla="*/ 1583750 h 2442285"/>
              <a:gd name="connsiteX10" fmla="*/ 781076 w 4719350"/>
              <a:gd name="connsiteY10" fmla="*/ 1628200 h 2442285"/>
              <a:gd name="connsiteX11" fmla="*/ 711226 w 4719350"/>
              <a:gd name="connsiteY11" fmla="*/ 1710750 h 2442285"/>
              <a:gd name="connsiteX12" fmla="*/ 736626 w 4719350"/>
              <a:gd name="connsiteY12" fmla="*/ 1698050 h 2442285"/>
              <a:gd name="connsiteX13" fmla="*/ 508025 w 4719350"/>
              <a:gd name="connsiteY13" fmla="*/ 1710750 h 2442285"/>
              <a:gd name="connsiteX14" fmla="*/ 449668 w 4719350"/>
              <a:gd name="connsiteY14" fmla="*/ 1811241 h 2442285"/>
              <a:gd name="connsiteX15" fmla="*/ 304825 w 4719350"/>
              <a:gd name="connsiteY15" fmla="*/ 1894900 h 2442285"/>
              <a:gd name="connsiteX16" fmla="*/ 221068 w 4719350"/>
              <a:gd name="connsiteY16" fmla="*/ 1995391 h 2442285"/>
              <a:gd name="connsiteX17" fmla="*/ 25 w 4719350"/>
              <a:gd name="connsiteY17" fmla="*/ 2079050 h 2442285"/>
              <a:gd name="connsiteX18" fmla="*/ 235327 w 4719350"/>
              <a:gd name="connsiteY18" fmla="*/ 2102229 h 2442285"/>
              <a:gd name="connsiteX19" fmla="*/ 405218 w 4719350"/>
              <a:gd name="connsiteY19" fmla="*/ 2008091 h 2442285"/>
              <a:gd name="connsiteX20" fmla="*/ 558826 w 4719350"/>
              <a:gd name="connsiteY20" fmla="*/ 2009200 h 2442285"/>
              <a:gd name="connsiteX21" fmla="*/ 633818 w 4719350"/>
              <a:gd name="connsiteY21" fmla="*/ 1874741 h 2442285"/>
              <a:gd name="connsiteX22" fmla="*/ 806475 w 4719350"/>
              <a:gd name="connsiteY22" fmla="*/ 1863150 h 2442285"/>
              <a:gd name="connsiteX23" fmla="*/ 875118 w 4719350"/>
              <a:gd name="connsiteY23" fmla="*/ 2014441 h 2442285"/>
              <a:gd name="connsiteX24" fmla="*/ 927476 w 4719350"/>
              <a:gd name="connsiteY24" fmla="*/ 1841879 h 2442285"/>
              <a:gd name="connsiteX25" fmla="*/ 1174775 w 4719350"/>
              <a:gd name="connsiteY25" fmla="*/ 1825050 h 2442285"/>
              <a:gd name="connsiteX26" fmla="*/ 1155726 w 4719350"/>
              <a:gd name="connsiteY26" fmla="*/ 1958400 h 2442285"/>
              <a:gd name="connsiteX27" fmla="*/ 1124326 w 4719350"/>
              <a:gd name="connsiteY27" fmla="*/ 2051429 h 2442285"/>
              <a:gd name="connsiteX28" fmla="*/ 1067176 w 4719350"/>
              <a:gd name="connsiteY28" fmla="*/ 2121279 h 2442285"/>
              <a:gd name="connsiteX29" fmla="*/ 1219225 w 4719350"/>
              <a:gd name="connsiteY29" fmla="*/ 2174300 h 2442285"/>
              <a:gd name="connsiteX30" fmla="*/ 1289426 w 4719350"/>
              <a:gd name="connsiteY30" fmla="*/ 2013329 h 2442285"/>
              <a:gd name="connsiteX31" fmla="*/ 1428775 w 4719350"/>
              <a:gd name="connsiteY31" fmla="*/ 1723450 h 2442285"/>
              <a:gd name="connsiteX32" fmla="*/ 1510118 w 4719350"/>
              <a:gd name="connsiteY32" fmla="*/ 1823941 h 2442285"/>
              <a:gd name="connsiteX33" fmla="*/ 1505326 w 4719350"/>
              <a:gd name="connsiteY33" fmla="*/ 2032379 h 2442285"/>
              <a:gd name="connsiteX34" fmla="*/ 1581175 w 4719350"/>
              <a:gd name="connsiteY34" fmla="*/ 2117150 h 2442285"/>
              <a:gd name="connsiteX35" fmla="*/ 1612926 w 4719350"/>
              <a:gd name="connsiteY35" fmla="*/ 2040950 h 2442285"/>
              <a:gd name="connsiteX36" fmla="*/ 1612926 w 4719350"/>
              <a:gd name="connsiteY36" fmla="*/ 1831400 h 2442285"/>
              <a:gd name="connsiteX37" fmla="*/ 1657375 w 4719350"/>
              <a:gd name="connsiteY37" fmla="*/ 1729800 h 2442285"/>
              <a:gd name="connsiteX38" fmla="*/ 1828825 w 4719350"/>
              <a:gd name="connsiteY38" fmla="*/ 1761550 h 2442285"/>
              <a:gd name="connsiteX39" fmla="*/ 2159025 w 4719350"/>
              <a:gd name="connsiteY39" fmla="*/ 1736150 h 2442285"/>
              <a:gd name="connsiteX40" fmla="*/ 2413025 w 4719350"/>
              <a:gd name="connsiteY40" fmla="*/ 1526600 h 2442285"/>
              <a:gd name="connsiteX41" fmla="*/ 2414399 w 4719350"/>
              <a:gd name="connsiteY41" fmla="*/ 1689544 h 2442285"/>
              <a:gd name="connsiteX42" fmla="*/ 2427099 w 4719350"/>
              <a:gd name="connsiteY42" fmla="*/ 1835594 h 2442285"/>
              <a:gd name="connsiteX43" fmla="*/ 2433449 w 4719350"/>
              <a:gd name="connsiteY43" fmla="*/ 1937194 h 2442285"/>
              <a:gd name="connsiteX44" fmla="*/ 2374925 w 4719350"/>
              <a:gd name="connsiteY44" fmla="*/ 2098100 h 2442285"/>
              <a:gd name="connsiteX45" fmla="*/ 2565425 w 4719350"/>
              <a:gd name="connsiteY45" fmla="*/ 2021900 h 2442285"/>
              <a:gd name="connsiteX46" fmla="*/ 2533676 w 4719350"/>
              <a:gd name="connsiteY46" fmla="*/ 1920300 h 2442285"/>
              <a:gd name="connsiteX47" fmla="*/ 2616226 w 4719350"/>
              <a:gd name="connsiteY47" fmla="*/ 1748850 h 2442285"/>
              <a:gd name="connsiteX48" fmla="*/ 2628925 w 4719350"/>
              <a:gd name="connsiteY48" fmla="*/ 1640900 h 2442285"/>
              <a:gd name="connsiteX49" fmla="*/ 2731899 w 4719350"/>
              <a:gd name="connsiteY49" fmla="*/ 1670494 h 2442285"/>
              <a:gd name="connsiteX50" fmla="*/ 2818218 w 4719350"/>
              <a:gd name="connsiteY50" fmla="*/ 1735041 h 2442285"/>
              <a:gd name="connsiteX51" fmla="*/ 2921025 w 4719350"/>
              <a:gd name="connsiteY51" fmla="*/ 1786950 h 2442285"/>
              <a:gd name="connsiteX52" fmla="*/ 2940075 w 4719350"/>
              <a:gd name="connsiteY52" fmla="*/ 1933000 h 2442285"/>
              <a:gd name="connsiteX53" fmla="*/ 3035325 w 4719350"/>
              <a:gd name="connsiteY53" fmla="*/ 1736150 h 2442285"/>
              <a:gd name="connsiteX54" fmla="*/ 3105175 w 4719350"/>
              <a:gd name="connsiteY54" fmla="*/ 1717100 h 2442285"/>
              <a:gd name="connsiteX55" fmla="*/ 3035325 w 4719350"/>
              <a:gd name="connsiteY55" fmla="*/ 1482150 h 2442285"/>
              <a:gd name="connsiteX56" fmla="*/ 3189099 w 4719350"/>
              <a:gd name="connsiteY56" fmla="*/ 1524444 h 2442285"/>
              <a:gd name="connsiteX57" fmla="*/ 3232175 w 4719350"/>
              <a:gd name="connsiteY57" fmla="*/ 1456750 h 2442285"/>
              <a:gd name="connsiteX58" fmla="*/ 3220849 w 4719350"/>
              <a:gd name="connsiteY58" fmla="*/ 1581594 h 2442285"/>
              <a:gd name="connsiteX59" fmla="*/ 3276625 w 4719350"/>
              <a:gd name="connsiteY59" fmla="*/ 1685350 h 2442285"/>
              <a:gd name="connsiteX60" fmla="*/ 3327425 w 4719350"/>
              <a:gd name="connsiteY60" fmla="*/ 1615500 h 2442285"/>
              <a:gd name="connsiteX61" fmla="*/ 3365525 w 4719350"/>
              <a:gd name="connsiteY61" fmla="*/ 1494850 h 2442285"/>
              <a:gd name="connsiteX62" fmla="*/ 3524275 w 4719350"/>
              <a:gd name="connsiteY62" fmla="*/ 1545650 h 2442285"/>
              <a:gd name="connsiteX63" fmla="*/ 3460775 w 4719350"/>
              <a:gd name="connsiteY63" fmla="*/ 1723450 h 2442285"/>
              <a:gd name="connsiteX64" fmla="*/ 3543325 w 4719350"/>
              <a:gd name="connsiteY64" fmla="*/ 1717100 h 2442285"/>
              <a:gd name="connsiteX65" fmla="*/ 3493899 w 4719350"/>
              <a:gd name="connsiteY65" fmla="*/ 1962594 h 2442285"/>
              <a:gd name="connsiteX66" fmla="*/ 3321075 w 4719350"/>
              <a:gd name="connsiteY66" fmla="*/ 2098100 h 2442285"/>
              <a:gd name="connsiteX67" fmla="*/ 3606825 w 4719350"/>
              <a:gd name="connsiteY67" fmla="*/ 2040950 h 2442285"/>
              <a:gd name="connsiteX68" fmla="*/ 3663976 w 4719350"/>
              <a:gd name="connsiteY68" fmla="*/ 2148901 h 2442285"/>
              <a:gd name="connsiteX69" fmla="*/ 3562376 w 4719350"/>
              <a:gd name="connsiteY69" fmla="*/ 2345750 h 2442285"/>
              <a:gd name="connsiteX70" fmla="*/ 3524781 w 4719350"/>
              <a:gd name="connsiteY70" fmla="*/ 2436243 h 2442285"/>
              <a:gd name="connsiteX71" fmla="*/ 3670325 w 4719350"/>
              <a:gd name="connsiteY71" fmla="*/ 2402900 h 2442285"/>
              <a:gd name="connsiteX72" fmla="*/ 3740176 w 4719350"/>
              <a:gd name="connsiteY72" fmla="*/ 2275899 h 2442285"/>
              <a:gd name="connsiteX73" fmla="*/ 3911625 w 4719350"/>
              <a:gd name="connsiteY73" fmla="*/ 2441000 h 2442285"/>
              <a:gd name="connsiteX74" fmla="*/ 3867176 w 4719350"/>
              <a:gd name="connsiteY74" fmla="*/ 2167949 h 2442285"/>
              <a:gd name="connsiteX75" fmla="*/ 4057676 w 4719350"/>
              <a:gd name="connsiteY75" fmla="*/ 2186999 h 2442285"/>
              <a:gd name="connsiteX76" fmla="*/ 3981476 w 4719350"/>
              <a:gd name="connsiteY76" fmla="*/ 2028251 h 2442285"/>
              <a:gd name="connsiteX77" fmla="*/ 3898514 w 4719350"/>
              <a:gd name="connsiteY77" fmla="*/ 2003729 h 2442285"/>
              <a:gd name="connsiteX78" fmla="*/ 3905276 w 4719350"/>
              <a:gd name="connsiteY78" fmla="*/ 1932999 h 2442285"/>
              <a:gd name="connsiteX79" fmla="*/ 3879876 w 4719350"/>
              <a:gd name="connsiteY79" fmla="*/ 1913949 h 2442285"/>
              <a:gd name="connsiteX80" fmla="*/ 3905276 w 4719350"/>
              <a:gd name="connsiteY80" fmla="*/ 1825050 h 2442285"/>
              <a:gd name="connsiteX81" fmla="*/ 3854064 w 4719350"/>
              <a:gd name="connsiteY81" fmla="*/ 1743379 h 2442285"/>
              <a:gd name="connsiteX82" fmla="*/ 3771926 w 4719350"/>
              <a:gd name="connsiteY82" fmla="*/ 1729800 h 2442285"/>
              <a:gd name="connsiteX83" fmla="*/ 3949726 w 4719350"/>
              <a:gd name="connsiteY83" fmla="*/ 1634550 h 2442285"/>
              <a:gd name="connsiteX84" fmla="*/ 3740681 w 4719350"/>
              <a:gd name="connsiteY84" fmla="*/ 1534543 h 2442285"/>
              <a:gd name="connsiteX85" fmla="*/ 3765576 w 4719350"/>
              <a:gd name="connsiteY85" fmla="*/ 1475801 h 2442285"/>
              <a:gd name="connsiteX86" fmla="*/ 3695725 w 4719350"/>
              <a:gd name="connsiteY86" fmla="*/ 1386900 h 2442285"/>
              <a:gd name="connsiteX87" fmla="*/ 3886225 w 4719350"/>
              <a:gd name="connsiteY87" fmla="*/ 1272600 h 2442285"/>
              <a:gd name="connsiteX88" fmla="*/ 3886225 w 4719350"/>
              <a:gd name="connsiteY88" fmla="*/ 1107500 h 2442285"/>
              <a:gd name="connsiteX89" fmla="*/ 4064025 w 4719350"/>
              <a:gd name="connsiteY89" fmla="*/ 1272600 h 2442285"/>
              <a:gd name="connsiteX90" fmla="*/ 4140225 w 4719350"/>
              <a:gd name="connsiteY90" fmla="*/ 1037650 h 2442285"/>
              <a:gd name="connsiteX91" fmla="*/ 4241825 w 4719350"/>
              <a:gd name="connsiteY91" fmla="*/ 1151950 h 2442285"/>
              <a:gd name="connsiteX92" fmla="*/ 4235475 w 4719350"/>
              <a:gd name="connsiteY92" fmla="*/ 1304350 h 2442285"/>
              <a:gd name="connsiteX93" fmla="*/ 4375175 w 4719350"/>
              <a:gd name="connsiteY93" fmla="*/ 1247200 h 2442285"/>
              <a:gd name="connsiteX94" fmla="*/ 4382899 w 4719350"/>
              <a:gd name="connsiteY94" fmla="*/ 1340294 h 2442285"/>
              <a:gd name="connsiteX95" fmla="*/ 4313049 w 4719350"/>
              <a:gd name="connsiteY95" fmla="*/ 1479994 h 2442285"/>
              <a:gd name="connsiteX96" fmla="*/ 4235475 w 4719350"/>
              <a:gd name="connsiteY96" fmla="*/ 1526600 h 2442285"/>
              <a:gd name="connsiteX97" fmla="*/ 4432831 w 4719350"/>
              <a:gd name="connsiteY97" fmla="*/ 1509143 h 2442285"/>
              <a:gd name="connsiteX98" fmla="*/ 4578375 w 4719350"/>
              <a:gd name="connsiteY98" fmla="*/ 1463100 h 2442285"/>
              <a:gd name="connsiteX99" fmla="*/ 4636031 w 4719350"/>
              <a:gd name="connsiteY99" fmla="*/ 1388493 h 2442285"/>
              <a:gd name="connsiteX100" fmla="*/ 4718582 w 4719350"/>
              <a:gd name="connsiteY100" fmla="*/ 1261493 h 2442285"/>
              <a:gd name="connsiteX101" fmla="*/ 4654575 w 4719350"/>
              <a:gd name="connsiteY101" fmla="*/ 1120200 h 2442285"/>
              <a:gd name="connsiteX102" fmla="*/ 4660925 w 4719350"/>
              <a:gd name="connsiteY102" fmla="*/ 624900 h 2442285"/>
              <a:gd name="connsiteX103" fmla="*/ 4578375 w 4719350"/>
              <a:gd name="connsiteY103" fmla="*/ 440750 h 2442285"/>
              <a:gd name="connsiteX104" fmla="*/ 4489475 w 4719350"/>
              <a:gd name="connsiteY104" fmla="*/ 618550 h 2442285"/>
              <a:gd name="connsiteX105" fmla="*/ 4337075 w 4719350"/>
              <a:gd name="connsiteY105" fmla="*/ 586800 h 2442285"/>
              <a:gd name="connsiteX106" fmla="*/ 4408299 w 4719350"/>
              <a:gd name="connsiteY106" fmla="*/ 463994 h 2442285"/>
              <a:gd name="connsiteX107" fmla="*/ 4400575 w 4719350"/>
              <a:gd name="connsiteY107" fmla="*/ 339150 h 2442285"/>
              <a:gd name="connsiteX108" fmla="*/ 4260875 w 4719350"/>
              <a:gd name="connsiteY108" fmla="*/ 447100 h 2442285"/>
              <a:gd name="connsiteX109" fmla="*/ 4146575 w 4719350"/>
              <a:gd name="connsiteY109" fmla="*/ 599500 h 2442285"/>
              <a:gd name="connsiteX110" fmla="*/ 4159275 w 4719350"/>
              <a:gd name="connsiteY110" fmla="*/ 516950 h 2442285"/>
              <a:gd name="connsiteX111" fmla="*/ 4146575 w 4719350"/>
              <a:gd name="connsiteY111" fmla="*/ 402650 h 2442285"/>
              <a:gd name="connsiteX112" fmla="*/ 4127525 w 4719350"/>
              <a:gd name="connsiteY112" fmla="*/ 339150 h 2442285"/>
              <a:gd name="connsiteX113" fmla="*/ 4032275 w 4719350"/>
              <a:gd name="connsiteY113" fmla="*/ 434400 h 2442285"/>
              <a:gd name="connsiteX114" fmla="*/ 3886225 w 4719350"/>
              <a:gd name="connsiteY114" fmla="*/ 275650 h 2442285"/>
              <a:gd name="connsiteX115" fmla="*/ 3937025 w 4719350"/>
              <a:gd name="connsiteY115" fmla="*/ 466150 h 2442285"/>
              <a:gd name="connsiteX116" fmla="*/ 3924325 w 4719350"/>
              <a:gd name="connsiteY116" fmla="*/ 593150 h 2442285"/>
              <a:gd name="connsiteX117" fmla="*/ 3886225 w 4719350"/>
              <a:gd name="connsiteY117" fmla="*/ 656650 h 2442285"/>
              <a:gd name="connsiteX118" fmla="*/ 3797325 w 4719350"/>
              <a:gd name="connsiteY118" fmla="*/ 618550 h 2442285"/>
              <a:gd name="connsiteX119" fmla="*/ 3790975 w 4719350"/>
              <a:gd name="connsiteY119" fmla="*/ 510600 h 2442285"/>
              <a:gd name="connsiteX120" fmla="*/ 3714775 w 4719350"/>
              <a:gd name="connsiteY120" fmla="*/ 459800 h 2442285"/>
              <a:gd name="connsiteX121" fmla="*/ 3657625 w 4719350"/>
              <a:gd name="connsiteY121" fmla="*/ 491550 h 2442285"/>
              <a:gd name="connsiteX122" fmla="*/ 3708425 w 4719350"/>
              <a:gd name="connsiteY122" fmla="*/ 580450 h 2442285"/>
              <a:gd name="connsiteX123" fmla="*/ 3689375 w 4719350"/>
              <a:gd name="connsiteY123" fmla="*/ 593150 h 2442285"/>
              <a:gd name="connsiteX124" fmla="*/ 3625875 w 4719350"/>
              <a:gd name="connsiteY124" fmla="*/ 574100 h 2442285"/>
              <a:gd name="connsiteX125" fmla="*/ 3594125 w 4719350"/>
              <a:gd name="connsiteY125" fmla="*/ 478850 h 2442285"/>
              <a:gd name="connsiteX126" fmla="*/ 3670325 w 4719350"/>
              <a:gd name="connsiteY126" fmla="*/ 345500 h 2442285"/>
              <a:gd name="connsiteX127" fmla="*/ 3524275 w 4719350"/>
              <a:gd name="connsiteY127" fmla="*/ 339150 h 2442285"/>
              <a:gd name="connsiteX128" fmla="*/ 3644925 w 4719350"/>
              <a:gd name="connsiteY128" fmla="*/ 262950 h 2442285"/>
              <a:gd name="connsiteX129" fmla="*/ 3689375 w 4719350"/>
              <a:gd name="connsiteY129" fmla="*/ 142300 h 2442285"/>
              <a:gd name="connsiteX130" fmla="*/ 3651782 w 4719350"/>
              <a:gd name="connsiteY130" fmla="*/ 54993 h 2442285"/>
              <a:gd name="connsiteX131" fmla="*/ 3556025 w 4719350"/>
              <a:gd name="connsiteY131" fmla="*/ 116900 h 2442285"/>
              <a:gd name="connsiteX132" fmla="*/ 3479825 w 4719350"/>
              <a:gd name="connsiteY132" fmla="*/ 205800 h 2442285"/>
              <a:gd name="connsiteX133" fmla="*/ 3454425 w 4719350"/>
              <a:gd name="connsiteY133" fmla="*/ 161350 h 2442285"/>
              <a:gd name="connsiteX134" fmla="*/ 3378225 w 4719350"/>
              <a:gd name="connsiteY134" fmla="*/ 161350 h 2442285"/>
              <a:gd name="connsiteX135" fmla="*/ 3378225 w 4719350"/>
              <a:gd name="connsiteY135" fmla="*/ 231200 h 2442285"/>
              <a:gd name="connsiteX136" fmla="*/ 3289325 w 4719350"/>
              <a:gd name="connsiteY136" fmla="*/ 104200 h 2442285"/>
              <a:gd name="connsiteX137" fmla="*/ 3181375 w 4719350"/>
              <a:gd name="connsiteY137" fmla="*/ 53400 h 2442285"/>
              <a:gd name="connsiteX138" fmla="*/ 3207282 w 4719350"/>
              <a:gd name="connsiteY138" fmla="*/ 188343 h 2442285"/>
              <a:gd name="connsiteX139" fmla="*/ 3282975 w 4719350"/>
              <a:gd name="connsiteY139" fmla="*/ 294700 h 2442285"/>
              <a:gd name="connsiteX140" fmla="*/ 3143275 w 4719350"/>
              <a:gd name="connsiteY140" fmla="*/ 243900 h 2442285"/>
              <a:gd name="connsiteX141" fmla="*/ 3073425 w 4719350"/>
              <a:gd name="connsiteY141" fmla="*/ 250250 h 2442285"/>
              <a:gd name="connsiteX142" fmla="*/ 3009925 w 4719350"/>
              <a:gd name="connsiteY142" fmla="*/ 320100 h 2442285"/>
              <a:gd name="connsiteX143" fmla="*/ 2762275 w 4719350"/>
              <a:gd name="connsiteY143" fmla="*/ 339150 h 2442285"/>
              <a:gd name="connsiteX144" fmla="*/ 2813075 w 4719350"/>
              <a:gd name="connsiteY144" fmla="*/ 243900 h 2442285"/>
              <a:gd name="connsiteX145" fmla="*/ 2635275 w 4719350"/>
              <a:gd name="connsiteY145" fmla="*/ 237550 h 2442285"/>
              <a:gd name="connsiteX146" fmla="*/ 2451125 w 4719350"/>
              <a:gd name="connsiteY146" fmla="*/ 262950 h 2442285"/>
              <a:gd name="connsiteX147" fmla="*/ 2489225 w 4719350"/>
              <a:gd name="connsiteY147" fmla="*/ 167700 h 2442285"/>
              <a:gd name="connsiteX148" fmla="*/ 2317775 w 4719350"/>
              <a:gd name="connsiteY148" fmla="*/ 78800 h 2442285"/>
              <a:gd name="connsiteX149" fmla="*/ 2114575 w 4719350"/>
              <a:gd name="connsiteY149" fmla="*/ 8950 h 2442285"/>
              <a:gd name="connsiteX150" fmla="*/ 1960968 w 4719350"/>
              <a:gd name="connsiteY150" fmla="*/ 1490 h 2442285"/>
              <a:gd name="connsiteX151" fmla="*/ 1910168 w 4719350"/>
              <a:gd name="connsiteY151" fmla="*/ 14191 h 2442285"/>
              <a:gd name="connsiteX152" fmla="*/ 1846668 w 4719350"/>
              <a:gd name="connsiteY152" fmla="*/ 20541 h 2442285"/>
              <a:gd name="connsiteX153" fmla="*/ 1681568 w 4719350"/>
              <a:gd name="connsiteY153" fmla="*/ 77691 h 2442285"/>
              <a:gd name="connsiteX154" fmla="*/ 1517675 w 4719350"/>
              <a:gd name="connsiteY154" fmla="*/ 135950 h 2442285"/>
              <a:gd name="connsiteX155" fmla="*/ 1816125 w 4719350"/>
              <a:gd name="connsiteY155" fmla="*/ 186750 h 2442285"/>
              <a:gd name="connsiteX156" fmla="*/ 2133625 w 4719350"/>
              <a:gd name="connsiteY156" fmla="*/ 135950 h 2442285"/>
              <a:gd name="connsiteX157" fmla="*/ 2286025 w 4719350"/>
              <a:gd name="connsiteY157" fmla="*/ 205800 h 2442285"/>
              <a:gd name="connsiteX158" fmla="*/ 2286025 w 4719350"/>
              <a:gd name="connsiteY158" fmla="*/ 313750 h 2442285"/>
              <a:gd name="connsiteX159" fmla="*/ 2222525 w 4719350"/>
              <a:gd name="connsiteY159" fmla="*/ 313750 h 2442285"/>
              <a:gd name="connsiteX160" fmla="*/ 2139975 w 4719350"/>
              <a:gd name="connsiteY160" fmla="*/ 428050 h 2442285"/>
              <a:gd name="connsiteX161" fmla="*/ 2216175 w 4719350"/>
              <a:gd name="connsiteY161" fmla="*/ 428050 h 2442285"/>
              <a:gd name="connsiteX162" fmla="*/ 2362225 w 4719350"/>
              <a:gd name="connsiteY162" fmla="*/ 326450 h 2442285"/>
              <a:gd name="connsiteX163" fmla="*/ 2387625 w 4719350"/>
              <a:gd name="connsiteY163" fmla="*/ 510600 h 2442285"/>
              <a:gd name="connsiteX164" fmla="*/ 2432075 w 4719350"/>
              <a:gd name="connsiteY164" fmla="*/ 434400 h 2442285"/>
              <a:gd name="connsiteX165" fmla="*/ 2457475 w 4719350"/>
              <a:gd name="connsiteY165" fmla="*/ 370900 h 2442285"/>
              <a:gd name="connsiteX166" fmla="*/ 2532468 w 4719350"/>
              <a:gd name="connsiteY166" fmla="*/ 433291 h 2442285"/>
              <a:gd name="connsiteX167" fmla="*/ 2622575 w 4719350"/>
              <a:gd name="connsiteY167" fmla="*/ 459800 h 2442285"/>
              <a:gd name="connsiteX168" fmla="*/ 2628925 w 4719350"/>
              <a:gd name="connsiteY168" fmla="*/ 618550 h 2442285"/>
              <a:gd name="connsiteX169" fmla="*/ 2679725 w 4719350"/>
              <a:gd name="connsiteY169" fmla="*/ 536000 h 2442285"/>
              <a:gd name="connsiteX170" fmla="*/ 2819425 w 4719350"/>
              <a:gd name="connsiteY170" fmla="*/ 536000 h 2442285"/>
              <a:gd name="connsiteX171" fmla="*/ 2705125 w 4719350"/>
              <a:gd name="connsiteY171" fmla="*/ 656650 h 2442285"/>
              <a:gd name="connsiteX172" fmla="*/ 2660675 w 4719350"/>
              <a:gd name="connsiteY172" fmla="*/ 726500 h 2442285"/>
              <a:gd name="connsiteX173" fmla="*/ 2781325 w 4719350"/>
              <a:gd name="connsiteY173" fmla="*/ 732850 h 2442285"/>
              <a:gd name="connsiteX174" fmla="*/ 2832125 w 4719350"/>
              <a:gd name="connsiteY174" fmla="*/ 701100 h 2442285"/>
              <a:gd name="connsiteX175" fmla="*/ 2901975 w 4719350"/>
              <a:gd name="connsiteY175" fmla="*/ 650300 h 2442285"/>
              <a:gd name="connsiteX176" fmla="*/ 2997225 w 4719350"/>
              <a:gd name="connsiteY176" fmla="*/ 669350 h 2442285"/>
              <a:gd name="connsiteX177" fmla="*/ 3028975 w 4719350"/>
              <a:gd name="connsiteY177" fmla="*/ 631250 h 2442285"/>
              <a:gd name="connsiteX178" fmla="*/ 3136925 w 4719350"/>
              <a:gd name="connsiteY178" fmla="*/ 663000 h 2442285"/>
              <a:gd name="connsiteX179" fmla="*/ 3117875 w 4719350"/>
              <a:gd name="connsiteY179" fmla="*/ 796350 h 2442285"/>
              <a:gd name="connsiteX180" fmla="*/ 3194075 w 4719350"/>
              <a:gd name="connsiteY180" fmla="*/ 694750 h 2442285"/>
              <a:gd name="connsiteX181" fmla="*/ 3251225 w 4719350"/>
              <a:gd name="connsiteY181" fmla="*/ 618550 h 2442285"/>
              <a:gd name="connsiteX182" fmla="*/ 3326218 w 4719350"/>
              <a:gd name="connsiteY182" fmla="*/ 712691 h 2442285"/>
              <a:gd name="connsiteX183" fmla="*/ 3440518 w 4719350"/>
              <a:gd name="connsiteY183" fmla="*/ 763491 h 2442285"/>
              <a:gd name="connsiteX184" fmla="*/ 3517925 w 4719350"/>
              <a:gd name="connsiteY184" fmla="*/ 815400 h 2442285"/>
              <a:gd name="connsiteX185" fmla="*/ 3346475 w 4719350"/>
              <a:gd name="connsiteY185" fmla="*/ 974150 h 2442285"/>
              <a:gd name="connsiteX186" fmla="*/ 3327425 w 4719350"/>
              <a:gd name="connsiteY186" fmla="*/ 1037650 h 2442285"/>
              <a:gd name="connsiteX187" fmla="*/ 3003575 w 4719350"/>
              <a:gd name="connsiteY187" fmla="*/ 1044000 h 2442285"/>
              <a:gd name="connsiteX188" fmla="*/ 2997225 w 4719350"/>
              <a:gd name="connsiteY188" fmla="*/ 955100 h 2442285"/>
              <a:gd name="connsiteX189" fmla="*/ 2921025 w 4719350"/>
              <a:gd name="connsiteY189" fmla="*/ 891600 h 2442285"/>
              <a:gd name="connsiteX190" fmla="*/ 2952775 w 4719350"/>
              <a:gd name="connsiteY190" fmla="*/ 1031300 h 2442285"/>
              <a:gd name="connsiteX191" fmla="*/ 2952775 w 4719350"/>
              <a:gd name="connsiteY191" fmla="*/ 1063050 h 2442285"/>
              <a:gd name="connsiteX192" fmla="*/ 2927375 w 4719350"/>
              <a:gd name="connsiteY192" fmla="*/ 1183700 h 2442285"/>
              <a:gd name="connsiteX193" fmla="*/ 2762275 w 4719350"/>
              <a:gd name="connsiteY193" fmla="*/ 1024950 h 2442285"/>
              <a:gd name="connsiteX194" fmla="*/ 2768625 w 4719350"/>
              <a:gd name="connsiteY194" fmla="*/ 1094800 h 2442285"/>
              <a:gd name="connsiteX195" fmla="*/ 2755925 w 4719350"/>
              <a:gd name="connsiteY195" fmla="*/ 1183700 h 2442285"/>
              <a:gd name="connsiteX196" fmla="*/ 2527325 w 4719350"/>
              <a:gd name="connsiteY196" fmla="*/ 1215450 h 2442285"/>
              <a:gd name="connsiteX197" fmla="*/ 2336825 w 4719350"/>
              <a:gd name="connsiteY197" fmla="*/ 1291650 h 2442285"/>
              <a:gd name="connsiteX198" fmla="*/ 2419375 w 4719350"/>
              <a:gd name="connsiteY198" fmla="*/ 955100 h 2442285"/>
              <a:gd name="connsiteX199" fmla="*/ 2317775 w 4719350"/>
              <a:gd name="connsiteY199" fmla="*/ 1069400 h 2442285"/>
              <a:gd name="connsiteX200" fmla="*/ 2178075 w 4719350"/>
              <a:gd name="connsiteY200" fmla="*/ 1005900 h 2442285"/>
              <a:gd name="connsiteX201" fmla="*/ 2286025 w 4719350"/>
              <a:gd name="connsiteY201" fmla="*/ 1113850 h 2442285"/>
              <a:gd name="connsiteX202" fmla="*/ 2241575 w 4719350"/>
              <a:gd name="connsiteY202" fmla="*/ 1209100 h 2442285"/>
              <a:gd name="connsiteX203" fmla="*/ 2159025 w 4719350"/>
              <a:gd name="connsiteY203" fmla="*/ 1209100 h 2442285"/>
              <a:gd name="connsiteX204" fmla="*/ 2146325 w 4719350"/>
              <a:gd name="connsiteY204" fmla="*/ 1266250 h 2442285"/>
              <a:gd name="connsiteX205" fmla="*/ 2051075 w 4719350"/>
              <a:gd name="connsiteY205" fmla="*/ 1259900 h 2442285"/>
              <a:gd name="connsiteX206" fmla="*/ 1974875 w 4719350"/>
              <a:gd name="connsiteY206" fmla="*/ 1120200 h 2442285"/>
              <a:gd name="connsiteX207" fmla="*/ 1930425 w 4719350"/>
              <a:gd name="connsiteY207" fmla="*/ 1082100 h 2442285"/>
              <a:gd name="connsiteX208" fmla="*/ 1905025 w 4719350"/>
              <a:gd name="connsiteY208" fmla="*/ 910650 h 2442285"/>
              <a:gd name="connsiteX209" fmla="*/ 1873275 w 4719350"/>
              <a:gd name="connsiteY209" fmla="*/ 1151950 h 2442285"/>
              <a:gd name="connsiteX210" fmla="*/ 1949475 w 4719350"/>
              <a:gd name="connsiteY210" fmla="*/ 1266250 h 2442285"/>
              <a:gd name="connsiteX211" fmla="*/ 1676425 w 4719350"/>
              <a:gd name="connsiteY211" fmla="*/ 1386900 h 2442285"/>
              <a:gd name="connsiteX212" fmla="*/ 1663725 w 4719350"/>
              <a:gd name="connsiteY212" fmla="*/ 1278950 h 2442285"/>
              <a:gd name="connsiteX213" fmla="*/ 1549425 w 4719350"/>
              <a:gd name="connsiteY213" fmla="*/ 1215450 h 2442285"/>
              <a:gd name="connsiteX214" fmla="*/ 1562125 w 4719350"/>
              <a:gd name="connsiteY214" fmla="*/ 1272600 h 2442285"/>
              <a:gd name="connsiteX215" fmla="*/ 1562125 w 4719350"/>
              <a:gd name="connsiteY215" fmla="*/ 1361500 h 2442285"/>
              <a:gd name="connsiteX216" fmla="*/ 1333525 w 4719350"/>
              <a:gd name="connsiteY216" fmla="*/ 1425000 h 2442285"/>
              <a:gd name="connsiteX217" fmla="*/ 1308125 w 4719350"/>
              <a:gd name="connsiteY217" fmla="*/ 1545650 h 2442285"/>
              <a:gd name="connsiteX218" fmla="*/ 1225575 w 4719350"/>
              <a:gd name="connsiteY218" fmla="*/ 1590100 h 2442285"/>
              <a:gd name="connsiteX219" fmla="*/ 1193825 w 4719350"/>
              <a:gd name="connsiteY219" fmla="*/ 1456750 h 2442285"/>
              <a:gd name="connsiteX220" fmla="*/ 1073175 w 4719350"/>
              <a:gd name="connsiteY220" fmla="*/ 1412300 h 2442285"/>
              <a:gd name="connsiteX221" fmla="*/ 1042799 w 4719350"/>
              <a:gd name="connsiteY221" fmla="*/ 1308544 h 2442285"/>
              <a:gd name="connsiteX222" fmla="*/ 921127 w 4719350"/>
              <a:gd name="connsiteY222" fmla="*/ 1181479 h 2442285"/>
              <a:gd name="connsiteX223" fmla="*/ 832227 w 4719350"/>
              <a:gd name="connsiteY223" fmla="*/ 1079879 h 2442285"/>
              <a:gd name="connsiteX224" fmla="*/ 812825 w 4719350"/>
              <a:gd name="connsiteY224" fmla="*/ 967800 h 2442285"/>
              <a:gd name="connsiteX225" fmla="*/ 750699 w 4719350"/>
              <a:gd name="connsiteY225" fmla="*/ 876744 h 2442285"/>
              <a:gd name="connsiteX226" fmla="*/ 628675 w 4719350"/>
              <a:gd name="connsiteY226" fmla="*/ 745550 h 2442285"/>
              <a:gd name="connsiteX227" fmla="*/ 615975 w 4719350"/>
              <a:gd name="connsiteY227" fmla="*/ 828100 h 2442285"/>
              <a:gd name="connsiteX228" fmla="*/ 488975 w 4719350"/>
              <a:gd name="connsiteY228" fmla="*/ 847150 h 2442285"/>
              <a:gd name="connsiteX229" fmla="*/ 482625 w 4719350"/>
              <a:gd name="connsiteY229" fmla="*/ 758250 h 2442285"/>
              <a:gd name="connsiteX230" fmla="*/ 165125 w 4719350"/>
              <a:gd name="connsiteY230" fmla="*/ 631250 h 2442285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74775 w 4719350"/>
              <a:gd name="connsiteY25" fmla="*/ 1931575 h 2548810"/>
              <a:gd name="connsiteX26" fmla="*/ 11557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428775 w 4719350"/>
              <a:gd name="connsiteY31" fmla="*/ 1829975 h 2548810"/>
              <a:gd name="connsiteX32" fmla="*/ 1510118 w 4719350"/>
              <a:gd name="connsiteY32" fmla="*/ 1930466 h 2548810"/>
              <a:gd name="connsiteX33" fmla="*/ 1505326 w 4719350"/>
              <a:gd name="connsiteY33" fmla="*/ 2138904 h 2548810"/>
              <a:gd name="connsiteX34" fmla="*/ 1581175 w 4719350"/>
              <a:gd name="connsiteY34" fmla="*/ 2223675 h 2548810"/>
              <a:gd name="connsiteX35" fmla="*/ 1612926 w 4719350"/>
              <a:gd name="connsiteY35" fmla="*/ 2147475 h 2548810"/>
              <a:gd name="connsiteX36" fmla="*/ 1612926 w 4719350"/>
              <a:gd name="connsiteY36" fmla="*/ 1937925 h 2548810"/>
              <a:gd name="connsiteX37" fmla="*/ 1657375 w 4719350"/>
              <a:gd name="connsiteY37" fmla="*/ 1836325 h 2548810"/>
              <a:gd name="connsiteX38" fmla="*/ 1828825 w 4719350"/>
              <a:gd name="connsiteY38" fmla="*/ 1868075 h 2548810"/>
              <a:gd name="connsiteX39" fmla="*/ 2159025 w 4719350"/>
              <a:gd name="connsiteY39" fmla="*/ 1842675 h 2548810"/>
              <a:gd name="connsiteX40" fmla="*/ 2413025 w 4719350"/>
              <a:gd name="connsiteY40" fmla="*/ 1633125 h 2548810"/>
              <a:gd name="connsiteX41" fmla="*/ 2414399 w 4719350"/>
              <a:gd name="connsiteY41" fmla="*/ 1796069 h 2548810"/>
              <a:gd name="connsiteX42" fmla="*/ 2427099 w 4719350"/>
              <a:gd name="connsiteY42" fmla="*/ 1942119 h 2548810"/>
              <a:gd name="connsiteX43" fmla="*/ 2433449 w 4719350"/>
              <a:gd name="connsiteY43" fmla="*/ 2043719 h 2548810"/>
              <a:gd name="connsiteX44" fmla="*/ 2374925 w 4719350"/>
              <a:gd name="connsiteY44" fmla="*/ 2204625 h 2548810"/>
              <a:gd name="connsiteX45" fmla="*/ 2565425 w 4719350"/>
              <a:gd name="connsiteY45" fmla="*/ 2128425 h 2548810"/>
              <a:gd name="connsiteX46" fmla="*/ 2533676 w 4719350"/>
              <a:gd name="connsiteY46" fmla="*/ 2026825 h 2548810"/>
              <a:gd name="connsiteX47" fmla="*/ 2616226 w 4719350"/>
              <a:gd name="connsiteY47" fmla="*/ 1855375 h 2548810"/>
              <a:gd name="connsiteX48" fmla="*/ 2628925 w 4719350"/>
              <a:gd name="connsiteY48" fmla="*/ 1747425 h 2548810"/>
              <a:gd name="connsiteX49" fmla="*/ 2731899 w 4719350"/>
              <a:gd name="connsiteY49" fmla="*/ 1777019 h 2548810"/>
              <a:gd name="connsiteX50" fmla="*/ 2818218 w 4719350"/>
              <a:gd name="connsiteY50" fmla="*/ 1841566 h 2548810"/>
              <a:gd name="connsiteX51" fmla="*/ 2921025 w 4719350"/>
              <a:gd name="connsiteY51" fmla="*/ 1893475 h 2548810"/>
              <a:gd name="connsiteX52" fmla="*/ 2940075 w 4719350"/>
              <a:gd name="connsiteY52" fmla="*/ 2039525 h 2548810"/>
              <a:gd name="connsiteX53" fmla="*/ 3035325 w 4719350"/>
              <a:gd name="connsiteY53" fmla="*/ 1842675 h 2548810"/>
              <a:gd name="connsiteX54" fmla="*/ 3105175 w 4719350"/>
              <a:gd name="connsiteY54" fmla="*/ 1823625 h 2548810"/>
              <a:gd name="connsiteX55" fmla="*/ 3035325 w 4719350"/>
              <a:gd name="connsiteY55" fmla="*/ 1588675 h 2548810"/>
              <a:gd name="connsiteX56" fmla="*/ 3189099 w 4719350"/>
              <a:gd name="connsiteY56" fmla="*/ 1630969 h 2548810"/>
              <a:gd name="connsiteX57" fmla="*/ 3232175 w 4719350"/>
              <a:gd name="connsiteY57" fmla="*/ 1563275 h 2548810"/>
              <a:gd name="connsiteX58" fmla="*/ 3220849 w 4719350"/>
              <a:gd name="connsiteY58" fmla="*/ 1688119 h 2548810"/>
              <a:gd name="connsiteX59" fmla="*/ 3276625 w 4719350"/>
              <a:gd name="connsiteY59" fmla="*/ 1791875 h 2548810"/>
              <a:gd name="connsiteX60" fmla="*/ 3327425 w 4719350"/>
              <a:gd name="connsiteY60" fmla="*/ 1722025 h 2548810"/>
              <a:gd name="connsiteX61" fmla="*/ 3365525 w 4719350"/>
              <a:gd name="connsiteY61" fmla="*/ 1601375 h 2548810"/>
              <a:gd name="connsiteX62" fmla="*/ 3524275 w 4719350"/>
              <a:gd name="connsiteY62" fmla="*/ 1652175 h 2548810"/>
              <a:gd name="connsiteX63" fmla="*/ 3460775 w 4719350"/>
              <a:gd name="connsiteY63" fmla="*/ 1829975 h 2548810"/>
              <a:gd name="connsiteX64" fmla="*/ 3543325 w 4719350"/>
              <a:gd name="connsiteY64" fmla="*/ 1823625 h 2548810"/>
              <a:gd name="connsiteX65" fmla="*/ 3493899 w 4719350"/>
              <a:gd name="connsiteY65" fmla="*/ 2069119 h 2548810"/>
              <a:gd name="connsiteX66" fmla="*/ 3321075 w 4719350"/>
              <a:gd name="connsiteY66" fmla="*/ 2204625 h 2548810"/>
              <a:gd name="connsiteX67" fmla="*/ 3606825 w 4719350"/>
              <a:gd name="connsiteY67" fmla="*/ 2147475 h 2548810"/>
              <a:gd name="connsiteX68" fmla="*/ 3663976 w 4719350"/>
              <a:gd name="connsiteY68" fmla="*/ 2255426 h 2548810"/>
              <a:gd name="connsiteX69" fmla="*/ 3562376 w 4719350"/>
              <a:gd name="connsiteY69" fmla="*/ 2452275 h 2548810"/>
              <a:gd name="connsiteX70" fmla="*/ 3524781 w 4719350"/>
              <a:gd name="connsiteY70" fmla="*/ 2542768 h 2548810"/>
              <a:gd name="connsiteX71" fmla="*/ 3670325 w 4719350"/>
              <a:gd name="connsiteY71" fmla="*/ 2509425 h 2548810"/>
              <a:gd name="connsiteX72" fmla="*/ 3740176 w 4719350"/>
              <a:gd name="connsiteY72" fmla="*/ 2382424 h 2548810"/>
              <a:gd name="connsiteX73" fmla="*/ 3911625 w 4719350"/>
              <a:gd name="connsiteY73" fmla="*/ 2547525 h 2548810"/>
              <a:gd name="connsiteX74" fmla="*/ 3867176 w 4719350"/>
              <a:gd name="connsiteY74" fmla="*/ 2274474 h 2548810"/>
              <a:gd name="connsiteX75" fmla="*/ 4057676 w 4719350"/>
              <a:gd name="connsiteY75" fmla="*/ 2293524 h 2548810"/>
              <a:gd name="connsiteX76" fmla="*/ 3981476 w 4719350"/>
              <a:gd name="connsiteY76" fmla="*/ 2134776 h 2548810"/>
              <a:gd name="connsiteX77" fmla="*/ 3898514 w 4719350"/>
              <a:gd name="connsiteY77" fmla="*/ 2110254 h 2548810"/>
              <a:gd name="connsiteX78" fmla="*/ 3905276 w 4719350"/>
              <a:gd name="connsiteY78" fmla="*/ 2039524 h 2548810"/>
              <a:gd name="connsiteX79" fmla="*/ 3879876 w 4719350"/>
              <a:gd name="connsiteY79" fmla="*/ 2020474 h 2548810"/>
              <a:gd name="connsiteX80" fmla="*/ 3905276 w 4719350"/>
              <a:gd name="connsiteY80" fmla="*/ 1931575 h 2548810"/>
              <a:gd name="connsiteX81" fmla="*/ 3854064 w 4719350"/>
              <a:gd name="connsiteY81" fmla="*/ 1849904 h 2548810"/>
              <a:gd name="connsiteX82" fmla="*/ 3771926 w 4719350"/>
              <a:gd name="connsiteY82" fmla="*/ 1836325 h 2548810"/>
              <a:gd name="connsiteX83" fmla="*/ 3949726 w 4719350"/>
              <a:gd name="connsiteY83" fmla="*/ 1741075 h 2548810"/>
              <a:gd name="connsiteX84" fmla="*/ 3740681 w 4719350"/>
              <a:gd name="connsiteY84" fmla="*/ 1641068 h 2548810"/>
              <a:gd name="connsiteX85" fmla="*/ 3765576 w 4719350"/>
              <a:gd name="connsiteY85" fmla="*/ 1582326 h 2548810"/>
              <a:gd name="connsiteX86" fmla="*/ 3695725 w 4719350"/>
              <a:gd name="connsiteY86" fmla="*/ 1493425 h 2548810"/>
              <a:gd name="connsiteX87" fmla="*/ 3886225 w 4719350"/>
              <a:gd name="connsiteY87" fmla="*/ 1379125 h 2548810"/>
              <a:gd name="connsiteX88" fmla="*/ 3886225 w 4719350"/>
              <a:gd name="connsiteY88" fmla="*/ 1214025 h 2548810"/>
              <a:gd name="connsiteX89" fmla="*/ 4064025 w 4719350"/>
              <a:gd name="connsiteY89" fmla="*/ 1379125 h 2548810"/>
              <a:gd name="connsiteX90" fmla="*/ 4140225 w 4719350"/>
              <a:gd name="connsiteY90" fmla="*/ 1144175 h 2548810"/>
              <a:gd name="connsiteX91" fmla="*/ 4241825 w 4719350"/>
              <a:gd name="connsiteY91" fmla="*/ 1258475 h 2548810"/>
              <a:gd name="connsiteX92" fmla="*/ 4235475 w 4719350"/>
              <a:gd name="connsiteY92" fmla="*/ 1410875 h 2548810"/>
              <a:gd name="connsiteX93" fmla="*/ 4375175 w 4719350"/>
              <a:gd name="connsiteY93" fmla="*/ 1353725 h 2548810"/>
              <a:gd name="connsiteX94" fmla="*/ 4382899 w 4719350"/>
              <a:gd name="connsiteY94" fmla="*/ 1446819 h 2548810"/>
              <a:gd name="connsiteX95" fmla="*/ 4313049 w 4719350"/>
              <a:gd name="connsiteY95" fmla="*/ 1586519 h 2548810"/>
              <a:gd name="connsiteX96" fmla="*/ 4235475 w 4719350"/>
              <a:gd name="connsiteY96" fmla="*/ 1633125 h 2548810"/>
              <a:gd name="connsiteX97" fmla="*/ 4432831 w 4719350"/>
              <a:gd name="connsiteY97" fmla="*/ 1615668 h 2548810"/>
              <a:gd name="connsiteX98" fmla="*/ 4578375 w 4719350"/>
              <a:gd name="connsiteY98" fmla="*/ 1569625 h 2548810"/>
              <a:gd name="connsiteX99" fmla="*/ 4636031 w 4719350"/>
              <a:gd name="connsiteY99" fmla="*/ 1495018 h 2548810"/>
              <a:gd name="connsiteX100" fmla="*/ 4718582 w 4719350"/>
              <a:gd name="connsiteY100" fmla="*/ 1368018 h 2548810"/>
              <a:gd name="connsiteX101" fmla="*/ 4654575 w 4719350"/>
              <a:gd name="connsiteY101" fmla="*/ 1226725 h 2548810"/>
              <a:gd name="connsiteX102" fmla="*/ 4660925 w 4719350"/>
              <a:gd name="connsiteY102" fmla="*/ 731425 h 2548810"/>
              <a:gd name="connsiteX103" fmla="*/ 4578375 w 4719350"/>
              <a:gd name="connsiteY103" fmla="*/ 547275 h 2548810"/>
              <a:gd name="connsiteX104" fmla="*/ 4489475 w 4719350"/>
              <a:gd name="connsiteY104" fmla="*/ 725075 h 2548810"/>
              <a:gd name="connsiteX105" fmla="*/ 4337075 w 4719350"/>
              <a:gd name="connsiteY105" fmla="*/ 693325 h 2548810"/>
              <a:gd name="connsiteX106" fmla="*/ 4408299 w 4719350"/>
              <a:gd name="connsiteY106" fmla="*/ 570519 h 2548810"/>
              <a:gd name="connsiteX107" fmla="*/ 4400575 w 4719350"/>
              <a:gd name="connsiteY107" fmla="*/ 445675 h 2548810"/>
              <a:gd name="connsiteX108" fmla="*/ 4260875 w 4719350"/>
              <a:gd name="connsiteY108" fmla="*/ 553625 h 2548810"/>
              <a:gd name="connsiteX109" fmla="*/ 4146575 w 4719350"/>
              <a:gd name="connsiteY109" fmla="*/ 706025 h 2548810"/>
              <a:gd name="connsiteX110" fmla="*/ 4159275 w 4719350"/>
              <a:gd name="connsiteY110" fmla="*/ 623475 h 2548810"/>
              <a:gd name="connsiteX111" fmla="*/ 4146575 w 4719350"/>
              <a:gd name="connsiteY111" fmla="*/ 509175 h 2548810"/>
              <a:gd name="connsiteX112" fmla="*/ 4127525 w 4719350"/>
              <a:gd name="connsiteY112" fmla="*/ 445675 h 2548810"/>
              <a:gd name="connsiteX113" fmla="*/ 4032275 w 4719350"/>
              <a:gd name="connsiteY113" fmla="*/ 540925 h 2548810"/>
              <a:gd name="connsiteX114" fmla="*/ 3886225 w 4719350"/>
              <a:gd name="connsiteY114" fmla="*/ 382175 h 2548810"/>
              <a:gd name="connsiteX115" fmla="*/ 3937025 w 4719350"/>
              <a:gd name="connsiteY115" fmla="*/ 572675 h 2548810"/>
              <a:gd name="connsiteX116" fmla="*/ 3924325 w 4719350"/>
              <a:gd name="connsiteY116" fmla="*/ 699675 h 2548810"/>
              <a:gd name="connsiteX117" fmla="*/ 3886225 w 4719350"/>
              <a:gd name="connsiteY117" fmla="*/ 763175 h 2548810"/>
              <a:gd name="connsiteX118" fmla="*/ 3797325 w 4719350"/>
              <a:gd name="connsiteY118" fmla="*/ 725075 h 2548810"/>
              <a:gd name="connsiteX119" fmla="*/ 3790975 w 4719350"/>
              <a:gd name="connsiteY119" fmla="*/ 617125 h 2548810"/>
              <a:gd name="connsiteX120" fmla="*/ 3714775 w 4719350"/>
              <a:gd name="connsiteY120" fmla="*/ 566325 h 2548810"/>
              <a:gd name="connsiteX121" fmla="*/ 3657625 w 4719350"/>
              <a:gd name="connsiteY121" fmla="*/ 598075 h 2548810"/>
              <a:gd name="connsiteX122" fmla="*/ 3708425 w 4719350"/>
              <a:gd name="connsiteY122" fmla="*/ 686975 h 2548810"/>
              <a:gd name="connsiteX123" fmla="*/ 3689375 w 4719350"/>
              <a:gd name="connsiteY123" fmla="*/ 699675 h 2548810"/>
              <a:gd name="connsiteX124" fmla="*/ 3625875 w 4719350"/>
              <a:gd name="connsiteY124" fmla="*/ 680625 h 2548810"/>
              <a:gd name="connsiteX125" fmla="*/ 3594125 w 4719350"/>
              <a:gd name="connsiteY125" fmla="*/ 585375 h 2548810"/>
              <a:gd name="connsiteX126" fmla="*/ 3670325 w 4719350"/>
              <a:gd name="connsiteY126" fmla="*/ 452025 h 2548810"/>
              <a:gd name="connsiteX127" fmla="*/ 3524275 w 4719350"/>
              <a:gd name="connsiteY127" fmla="*/ 445675 h 2548810"/>
              <a:gd name="connsiteX128" fmla="*/ 3644925 w 4719350"/>
              <a:gd name="connsiteY128" fmla="*/ 369475 h 2548810"/>
              <a:gd name="connsiteX129" fmla="*/ 3689375 w 4719350"/>
              <a:gd name="connsiteY129" fmla="*/ 248825 h 2548810"/>
              <a:gd name="connsiteX130" fmla="*/ 3651782 w 4719350"/>
              <a:gd name="connsiteY130" fmla="*/ 161518 h 2548810"/>
              <a:gd name="connsiteX131" fmla="*/ 3556025 w 4719350"/>
              <a:gd name="connsiteY131" fmla="*/ 223425 h 2548810"/>
              <a:gd name="connsiteX132" fmla="*/ 3479825 w 4719350"/>
              <a:gd name="connsiteY132" fmla="*/ 312325 h 2548810"/>
              <a:gd name="connsiteX133" fmla="*/ 3454425 w 4719350"/>
              <a:gd name="connsiteY133" fmla="*/ 267875 h 2548810"/>
              <a:gd name="connsiteX134" fmla="*/ 3378225 w 4719350"/>
              <a:gd name="connsiteY134" fmla="*/ 267875 h 2548810"/>
              <a:gd name="connsiteX135" fmla="*/ 3378225 w 4719350"/>
              <a:gd name="connsiteY135" fmla="*/ 337725 h 2548810"/>
              <a:gd name="connsiteX136" fmla="*/ 3289325 w 4719350"/>
              <a:gd name="connsiteY136" fmla="*/ 210725 h 2548810"/>
              <a:gd name="connsiteX137" fmla="*/ 3181375 w 4719350"/>
              <a:gd name="connsiteY137" fmla="*/ 159925 h 2548810"/>
              <a:gd name="connsiteX138" fmla="*/ 3207282 w 4719350"/>
              <a:gd name="connsiteY138" fmla="*/ 294868 h 2548810"/>
              <a:gd name="connsiteX139" fmla="*/ 3282975 w 4719350"/>
              <a:gd name="connsiteY139" fmla="*/ 401225 h 2548810"/>
              <a:gd name="connsiteX140" fmla="*/ 3143275 w 4719350"/>
              <a:gd name="connsiteY140" fmla="*/ 350425 h 2548810"/>
              <a:gd name="connsiteX141" fmla="*/ 3073425 w 4719350"/>
              <a:gd name="connsiteY141" fmla="*/ 356775 h 2548810"/>
              <a:gd name="connsiteX142" fmla="*/ 3009925 w 4719350"/>
              <a:gd name="connsiteY142" fmla="*/ 426625 h 2548810"/>
              <a:gd name="connsiteX143" fmla="*/ 2762275 w 4719350"/>
              <a:gd name="connsiteY143" fmla="*/ 445675 h 2548810"/>
              <a:gd name="connsiteX144" fmla="*/ 2813075 w 4719350"/>
              <a:gd name="connsiteY144" fmla="*/ 350425 h 2548810"/>
              <a:gd name="connsiteX145" fmla="*/ 2635275 w 4719350"/>
              <a:gd name="connsiteY145" fmla="*/ 344075 h 2548810"/>
              <a:gd name="connsiteX146" fmla="*/ 2451125 w 4719350"/>
              <a:gd name="connsiteY146" fmla="*/ 369475 h 2548810"/>
              <a:gd name="connsiteX147" fmla="*/ 2489225 w 4719350"/>
              <a:gd name="connsiteY147" fmla="*/ 274225 h 2548810"/>
              <a:gd name="connsiteX148" fmla="*/ 2317775 w 4719350"/>
              <a:gd name="connsiteY148" fmla="*/ 185325 h 2548810"/>
              <a:gd name="connsiteX149" fmla="*/ 2114575 w 4719350"/>
              <a:gd name="connsiteY149" fmla="*/ 115475 h 2548810"/>
              <a:gd name="connsiteX150" fmla="*/ 1960968 w 4719350"/>
              <a:gd name="connsiteY150" fmla="*/ 108015 h 2548810"/>
              <a:gd name="connsiteX151" fmla="*/ 1865718 w 4719350"/>
              <a:gd name="connsiteY151" fmla="*/ 66 h 2548810"/>
              <a:gd name="connsiteX152" fmla="*/ 1846668 w 4719350"/>
              <a:gd name="connsiteY152" fmla="*/ 127066 h 2548810"/>
              <a:gd name="connsiteX153" fmla="*/ 1681568 w 4719350"/>
              <a:gd name="connsiteY153" fmla="*/ 184216 h 2548810"/>
              <a:gd name="connsiteX154" fmla="*/ 1517675 w 4719350"/>
              <a:gd name="connsiteY154" fmla="*/ 242475 h 2548810"/>
              <a:gd name="connsiteX155" fmla="*/ 1816125 w 4719350"/>
              <a:gd name="connsiteY155" fmla="*/ 293275 h 2548810"/>
              <a:gd name="connsiteX156" fmla="*/ 2133625 w 4719350"/>
              <a:gd name="connsiteY156" fmla="*/ 242475 h 2548810"/>
              <a:gd name="connsiteX157" fmla="*/ 2286025 w 4719350"/>
              <a:gd name="connsiteY157" fmla="*/ 312325 h 2548810"/>
              <a:gd name="connsiteX158" fmla="*/ 2286025 w 4719350"/>
              <a:gd name="connsiteY158" fmla="*/ 420275 h 2548810"/>
              <a:gd name="connsiteX159" fmla="*/ 2222525 w 4719350"/>
              <a:gd name="connsiteY159" fmla="*/ 420275 h 2548810"/>
              <a:gd name="connsiteX160" fmla="*/ 2139975 w 4719350"/>
              <a:gd name="connsiteY160" fmla="*/ 534575 h 2548810"/>
              <a:gd name="connsiteX161" fmla="*/ 2216175 w 4719350"/>
              <a:gd name="connsiteY161" fmla="*/ 534575 h 2548810"/>
              <a:gd name="connsiteX162" fmla="*/ 2362225 w 4719350"/>
              <a:gd name="connsiteY162" fmla="*/ 432975 h 2548810"/>
              <a:gd name="connsiteX163" fmla="*/ 2387625 w 4719350"/>
              <a:gd name="connsiteY163" fmla="*/ 617125 h 2548810"/>
              <a:gd name="connsiteX164" fmla="*/ 2432075 w 4719350"/>
              <a:gd name="connsiteY164" fmla="*/ 540925 h 2548810"/>
              <a:gd name="connsiteX165" fmla="*/ 2457475 w 4719350"/>
              <a:gd name="connsiteY165" fmla="*/ 477425 h 2548810"/>
              <a:gd name="connsiteX166" fmla="*/ 2532468 w 4719350"/>
              <a:gd name="connsiteY166" fmla="*/ 539816 h 2548810"/>
              <a:gd name="connsiteX167" fmla="*/ 2622575 w 4719350"/>
              <a:gd name="connsiteY167" fmla="*/ 566325 h 2548810"/>
              <a:gd name="connsiteX168" fmla="*/ 2628925 w 4719350"/>
              <a:gd name="connsiteY168" fmla="*/ 725075 h 2548810"/>
              <a:gd name="connsiteX169" fmla="*/ 2679725 w 4719350"/>
              <a:gd name="connsiteY169" fmla="*/ 642525 h 2548810"/>
              <a:gd name="connsiteX170" fmla="*/ 2819425 w 4719350"/>
              <a:gd name="connsiteY170" fmla="*/ 642525 h 2548810"/>
              <a:gd name="connsiteX171" fmla="*/ 2705125 w 4719350"/>
              <a:gd name="connsiteY171" fmla="*/ 763175 h 2548810"/>
              <a:gd name="connsiteX172" fmla="*/ 2660675 w 4719350"/>
              <a:gd name="connsiteY172" fmla="*/ 833025 h 2548810"/>
              <a:gd name="connsiteX173" fmla="*/ 2781325 w 4719350"/>
              <a:gd name="connsiteY173" fmla="*/ 839375 h 2548810"/>
              <a:gd name="connsiteX174" fmla="*/ 2832125 w 4719350"/>
              <a:gd name="connsiteY174" fmla="*/ 807625 h 2548810"/>
              <a:gd name="connsiteX175" fmla="*/ 2901975 w 4719350"/>
              <a:gd name="connsiteY175" fmla="*/ 756825 h 2548810"/>
              <a:gd name="connsiteX176" fmla="*/ 2997225 w 4719350"/>
              <a:gd name="connsiteY176" fmla="*/ 775875 h 2548810"/>
              <a:gd name="connsiteX177" fmla="*/ 3028975 w 4719350"/>
              <a:gd name="connsiteY177" fmla="*/ 737775 h 2548810"/>
              <a:gd name="connsiteX178" fmla="*/ 3136925 w 4719350"/>
              <a:gd name="connsiteY178" fmla="*/ 769525 h 2548810"/>
              <a:gd name="connsiteX179" fmla="*/ 3117875 w 4719350"/>
              <a:gd name="connsiteY179" fmla="*/ 902875 h 2548810"/>
              <a:gd name="connsiteX180" fmla="*/ 3194075 w 4719350"/>
              <a:gd name="connsiteY180" fmla="*/ 801275 h 2548810"/>
              <a:gd name="connsiteX181" fmla="*/ 3251225 w 4719350"/>
              <a:gd name="connsiteY181" fmla="*/ 725075 h 2548810"/>
              <a:gd name="connsiteX182" fmla="*/ 3326218 w 4719350"/>
              <a:gd name="connsiteY182" fmla="*/ 819216 h 2548810"/>
              <a:gd name="connsiteX183" fmla="*/ 3440518 w 4719350"/>
              <a:gd name="connsiteY183" fmla="*/ 870016 h 2548810"/>
              <a:gd name="connsiteX184" fmla="*/ 3517925 w 4719350"/>
              <a:gd name="connsiteY184" fmla="*/ 921925 h 2548810"/>
              <a:gd name="connsiteX185" fmla="*/ 3346475 w 4719350"/>
              <a:gd name="connsiteY185" fmla="*/ 1080675 h 2548810"/>
              <a:gd name="connsiteX186" fmla="*/ 3327425 w 4719350"/>
              <a:gd name="connsiteY186" fmla="*/ 1144175 h 2548810"/>
              <a:gd name="connsiteX187" fmla="*/ 3003575 w 4719350"/>
              <a:gd name="connsiteY187" fmla="*/ 1150525 h 2548810"/>
              <a:gd name="connsiteX188" fmla="*/ 2997225 w 4719350"/>
              <a:gd name="connsiteY188" fmla="*/ 1061625 h 2548810"/>
              <a:gd name="connsiteX189" fmla="*/ 2921025 w 4719350"/>
              <a:gd name="connsiteY189" fmla="*/ 998125 h 2548810"/>
              <a:gd name="connsiteX190" fmla="*/ 2952775 w 4719350"/>
              <a:gd name="connsiteY190" fmla="*/ 1137825 h 2548810"/>
              <a:gd name="connsiteX191" fmla="*/ 2952775 w 4719350"/>
              <a:gd name="connsiteY191" fmla="*/ 1169575 h 2548810"/>
              <a:gd name="connsiteX192" fmla="*/ 2927375 w 4719350"/>
              <a:gd name="connsiteY192" fmla="*/ 1290225 h 2548810"/>
              <a:gd name="connsiteX193" fmla="*/ 2762275 w 4719350"/>
              <a:gd name="connsiteY193" fmla="*/ 1131475 h 2548810"/>
              <a:gd name="connsiteX194" fmla="*/ 2768625 w 4719350"/>
              <a:gd name="connsiteY194" fmla="*/ 1201325 h 2548810"/>
              <a:gd name="connsiteX195" fmla="*/ 2755925 w 4719350"/>
              <a:gd name="connsiteY195" fmla="*/ 1290225 h 2548810"/>
              <a:gd name="connsiteX196" fmla="*/ 2527325 w 4719350"/>
              <a:gd name="connsiteY196" fmla="*/ 1321975 h 2548810"/>
              <a:gd name="connsiteX197" fmla="*/ 2336825 w 4719350"/>
              <a:gd name="connsiteY197" fmla="*/ 1398175 h 2548810"/>
              <a:gd name="connsiteX198" fmla="*/ 2419375 w 4719350"/>
              <a:gd name="connsiteY198" fmla="*/ 1061625 h 2548810"/>
              <a:gd name="connsiteX199" fmla="*/ 2317775 w 4719350"/>
              <a:gd name="connsiteY199" fmla="*/ 1175925 h 2548810"/>
              <a:gd name="connsiteX200" fmla="*/ 2178075 w 4719350"/>
              <a:gd name="connsiteY200" fmla="*/ 1112425 h 2548810"/>
              <a:gd name="connsiteX201" fmla="*/ 2286025 w 4719350"/>
              <a:gd name="connsiteY201" fmla="*/ 1220375 h 2548810"/>
              <a:gd name="connsiteX202" fmla="*/ 2241575 w 4719350"/>
              <a:gd name="connsiteY202" fmla="*/ 1315625 h 2548810"/>
              <a:gd name="connsiteX203" fmla="*/ 2159025 w 4719350"/>
              <a:gd name="connsiteY203" fmla="*/ 1315625 h 2548810"/>
              <a:gd name="connsiteX204" fmla="*/ 2146325 w 4719350"/>
              <a:gd name="connsiteY204" fmla="*/ 1372775 h 2548810"/>
              <a:gd name="connsiteX205" fmla="*/ 2051075 w 4719350"/>
              <a:gd name="connsiteY205" fmla="*/ 1366425 h 2548810"/>
              <a:gd name="connsiteX206" fmla="*/ 1974875 w 4719350"/>
              <a:gd name="connsiteY206" fmla="*/ 1226725 h 2548810"/>
              <a:gd name="connsiteX207" fmla="*/ 1930425 w 4719350"/>
              <a:gd name="connsiteY207" fmla="*/ 1188625 h 2548810"/>
              <a:gd name="connsiteX208" fmla="*/ 1905025 w 4719350"/>
              <a:gd name="connsiteY208" fmla="*/ 1017175 h 2548810"/>
              <a:gd name="connsiteX209" fmla="*/ 1873275 w 4719350"/>
              <a:gd name="connsiteY209" fmla="*/ 1258475 h 2548810"/>
              <a:gd name="connsiteX210" fmla="*/ 1949475 w 4719350"/>
              <a:gd name="connsiteY210" fmla="*/ 1372775 h 2548810"/>
              <a:gd name="connsiteX211" fmla="*/ 1676425 w 4719350"/>
              <a:gd name="connsiteY211" fmla="*/ 1493425 h 2548810"/>
              <a:gd name="connsiteX212" fmla="*/ 1663725 w 4719350"/>
              <a:gd name="connsiteY212" fmla="*/ 1385475 h 2548810"/>
              <a:gd name="connsiteX213" fmla="*/ 1549425 w 4719350"/>
              <a:gd name="connsiteY213" fmla="*/ 1321975 h 2548810"/>
              <a:gd name="connsiteX214" fmla="*/ 1562125 w 4719350"/>
              <a:gd name="connsiteY214" fmla="*/ 1379125 h 2548810"/>
              <a:gd name="connsiteX215" fmla="*/ 1562125 w 4719350"/>
              <a:gd name="connsiteY215" fmla="*/ 1468025 h 2548810"/>
              <a:gd name="connsiteX216" fmla="*/ 1333525 w 4719350"/>
              <a:gd name="connsiteY216" fmla="*/ 1531525 h 2548810"/>
              <a:gd name="connsiteX217" fmla="*/ 1308125 w 4719350"/>
              <a:gd name="connsiteY217" fmla="*/ 1652175 h 2548810"/>
              <a:gd name="connsiteX218" fmla="*/ 1225575 w 4719350"/>
              <a:gd name="connsiteY218" fmla="*/ 1696625 h 2548810"/>
              <a:gd name="connsiteX219" fmla="*/ 1193825 w 4719350"/>
              <a:gd name="connsiteY219" fmla="*/ 1563275 h 2548810"/>
              <a:gd name="connsiteX220" fmla="*/ 1073175 w 4719350"/>
              <a:gd name="connsiteY220" fmla="*/ 1518825 h 2548810"/>
              <a:gd name="connsiteX221" fmla="*/ 1042799 w 4719350"/>
              <a:gd name="connsiteY221" fmla="*/ 1415069 h 2548810"/>
              <a:gd name="connsiteX222" fmla="*/ 921127 w 4719350"/>
              <a:gd name="connsiteY222" fmla="*/ 1288004 h 2548810"/>
              <a:gd name="connsiteX223" fmla="*/ 832227 w 4719350"/>
              <a:gd name="connsiteY223" fmla="*/ 1186404 h 2548810"/>
              <a:gd name="connsiteX224" fmla="*/ 812825 w 4719350"/>
              <a:gd name="connsiteY224" fmla="*/ 1074325 h 2548810"/>
              <a:gd name="connsiteX225" fmla="*/ 750699 w 4719350"/>
              <a:gd name="connsiteY225" fmla="*/ 983269 h 2548810"/>
              <a:gd name="connsiteX226" fmla="*/ 628675 w 4719350"/>
              <a:gd name="connsiteY226" fmla="*/ 852075 h 2548810"/>
              <a:gd name="connsiteX227" fmla="*/ 615975 w 4719350"/>
              <a:gd name="connsiteY227" fmla="*/ 934625 h 2548810"/>
              <a:gd name="connsiteX228" fmla="*/ 488975 w 4719350"/>
              <a:gd name="connsiteY228" fmla="*/ 953675 h 2548810"/>
              <a:gd name="connsiteX229" fmla="*/ 482625 w 4719350"/>
              <a:gd name="connsiteY229" fmla="*/ 864775 h 2548810"/>
              <a:gd name="connsiteX230" fmla="*/ 165125 w 4719350"/>
              <a:gd name="connsiteY230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1557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428775 w 4719350"/>
              <a:gd name="connsiteY31" fmla="*/ 1829975 h 2548810"/>
              <a:gd name="connsiteX32" fmla="*/ 1510118 w 4719350"/>
              <a:gd name="connsiteY32" fmla="*/ 1930466 h 2548810"/>
              <a:gd name="connsiteX33" fmla="*/ 1505326 w 4719350"/>
              <a:gd name="connsiteY33" fmla="*/ 2138904 h 2548810"/>
              <a:gd name="connsiteX34" fmla="*/ 1581175 w 4719350"/>
              <a:gd name="connsiteY34" fmla="*/ 2223675 h 2548810"/>
              <a:gd name="connsiteX35" fmla="*/ 1612926 w 4719350"/>
              <a:gd name="connsiteY35" fmla="*/ 2147475 h 2548810"/>
              <a:gd name="connsiteX36" fmla="*/ 1612926 w 4719350"/>
              <a:gd name="connsiteY36" fmla="*/ 1937925 h 2548810"/>
              <a:gd name="connsiteX37" fmla="*/ 1657375 w 4719350"/>
              <a:gd name="connsiteY37" fmla="*/ 1836325 h 2548810"/>
              <a:gd name="connsiteX38" fmla="*/ 1828825 w 4719350"/>
              <a:gd name="connsiteY38" fmla="*/ 1868075 h 2548810"/>
              <a:gd name="connsiteX39" fmla="*/ 2159025 w 4719350"/>
              <a:gd name="connsiteY39" fmla="*/ 1842675 h 2548810"/>
              <a:gd name="connsiteX40" fmla="*/ 2413025 w 4719350"/>
              <a:gd name="connsiteY40" fmla="*/ 1633125 h 2548810"/>
              <a:gd name="connsiteX41" fmla="*/ 2414399 w 4719350"/>
              <a:gd name="connsiteY41" fmla="*/ 1796069 h 2548810"/>
              <a:gd name="connsiteX42" fmla="*/ 2427099 w 4719350"/>
              <a:gd name="connsiteY42" fmla="*/ 1942119 h 2548810"/>
              <a:gd name="connsiteX43" fmla="*/ 2433449 w 4719350"/>
              <a:gd name="connsiteY43" fmla="*/ 2043719 h 2548810"/>
              <a:gd name="connsiteX44" fmla="*/ 2374925 w 4719350"/>
              <a:gd name="connsiteY44" fmla="*/ 2204625 h 2548810"/>
              <a:gd name="connsiteX45" fmla="*/ 2565425 w 4719350"/>
              <a:gd name="connsiteY45" fmla="*/ 2128425 h 2548810"/>
              <a:gd name="connsiteX46" fmla="*/ 2533676 w 4719350"/>
              <a:gd name="connsiteY46" fmla="*/ 2026825 h 2548810"/>
              <a:gd name="connsiteX47" fmla="*/ 2616226 w 4719350"/>
              <a:gd name="connsiteY47" fmla="*/ 1855375 h 2548810"/>
              <a:gd name="connsiteX48" fmla="*/ 2628925 w 4719350"/>
              <a:gd name="connsiteY48" fmla="*/ 1747425 h 2548810"/>
              <a:gd name="connsiteX49" fmla="*/ 2731899 w 4719350"/>
              <a:gd name="connsiteY49" fmla="*/ 1777019 h 2548810"/>
              <a:gd name="connsiteX50" fmla="*/ 2818218 w 4719350"/>
              <a:gd name="connsiteY50" fmla="*/ 1841566 h 2548810"/>
              <a:gd name="connsiteX51" fmla="*/ 2921025 w 4719350"/>
              <a:gd name="connsiteY51" fmla="*/ 1893475 h 2548810"/>
              <a:gd name="connsiteX52" fmla="*/ 2940075 w 4719350"/>
              <a:gd name="connsiteY52" fmla="*/ 2039525 h 2548810"/>
              <a:gd name="connsiteX53" fmla="*/ 3035325 w 4719350"/>
              <a:gd name="connsiteY53" fmla="*/ 1842675 h 2548810"/>
              <a:gd name="connsiteX54" fmla="*/ 3105175 w 4719350"/>
              <a:gd name="connsiteY54" fmla="*/ 1823625 h 2548810"/>
              <a:gd name="connsiteX55" fmla="*/ 3035325 w 4719350"/>
              <a:gd name="connsiteY55" fmla="*/ 1588675 h 2548810"/>
              <a:gd name="connsiteX56" fmla="*/ 3189099 w 4719350"/>
              <a:gd name="connsiteY56" fmla="*/ 1630969 h 2548810"/>
              <a:gd name="connsiteX57" fmla="*/ 3232175 w 4719350"/>
              <a:gd name="connsiteY57" fmla="*/ 1563275 h 2548810"/>
              <a:gd name="connsiteX58" fmla="*/ 3220849 w 4719350"/>
              <a:gd name="connsiteY58" fmla="*/ 1688119 h 2548810"/>
              <a:gd name="connsiteX59" fmla="*/ 3276625 w 4719350"/>
              <a:gd name="connsiteY59" fmla="*/ 1791875 h 2548810"/>
              <a:gd name="connsiteX60" fmla="*/ 3327425 w 4719350"/>
              <a:gd name="connsiteY60" fmla="*/ 1722025 h 2548810"/>
              <a:gd name="connsiteX61" fmla="*/ 3365525 w 4719350"/>
              <a:gd name="connsiteY61" fmla="*/ 1601375 h 2548810"/>
              <a:gd name="connsiteX62" fmla="*/ 3524275 w 4719350"/>
              <a:gd name="connsiteY62" fmla="*/ 1652175 h 2548810"/>
              <a:gd name="connsiteX63" fmla="*/ 3460775 w 4719350"/>
              <a:gd name="connsiteY63" fmla="*/ 1829975 h 2548810"/>
              <a:gd name="connsiteX64" fmla="*/ 3543325 w 4719350"/>
              <a:gd name="connsiteY64" fmla="*/ 1823625 h 2548810"/>
              <a:gd name="connsiteX65" fmla="*/ 3493899 w 4719350"/>
              <a:gd name="connsiteY65" fmla="*/ 2069119 h 2548810"/>
              <a:gd name="connsiteX66" fmla="*/ 3321075 w 4719350"/>
              <a:gd name="connsiteY66" fmla="*/ 2204625 h 2548810"/>
              <a:gd name="connsiteX67" fmla="*/ 3606825 w 4719350"/>
              <a:gd name="connsiteY67" fmla="*/ 2147475 h 2548810"/>
              <a:gd name="connsiteX68" fmla="*/ 3663976 w 4719350"/>
              <a:gd name="connsiteY68" fmla="*/ 2255426 h 2548810"/>
              <a:gd name="connsiteX69" fmla="*/ 3562376 w 4719350"/>
              <a:gd name="connsiteY69" fmla="*/ 2452275 h 2548810"/>
              <a:gd name="connsiteX70" fmla="*/ 3524781 w 4719350"/>
              <a:gd name="connsiteY70" fmla="*/ 2542768 h 2548810"/>
              <a:gd name="connsiteX71" fmla="*/ 3670325 w 4719350"/>
              <a:gd name="connsiteY71" fmla="*/ 2509425 h 2548810"/>
              <a:gd name="connsiteX72" fmla="*/ 3740176 w 4719350"/>
              <a:gd name="connsiteY72" fmla="*/ 2382424 h 2548810"/>
              <a:gd name="connsiteX73" fmla="*/ 3911625 w 4719350"/>
              <a:gd name="connsiteY73" fmla="*/ 2547525 h 2548810"/>
              <a:gd name="connsiteX74" fmla="*/ 3867176 w 4719350"/>
              <a:gd name="connsiteY74" fmla="*/ 2274474 h 2548810"/>
              <a:gd name="connsiteX75" fmla="*/ 4057676 w 4719350"/>
              <a:gd name="connsiteY75" fmla="*/ 2293524 h 2548810"/>
              <a:gd name="connsiteX76" fmla="*/ 3981476 w 4719350"/>
              <a:gd name="connsiteY76" fmla="*/ 2134776 h 2548810"/>
              <a:gd name="connsiteX77" fmla="*/ 3898514 w 4719350"/>
              <a:gd name="connsiteY77" fmla="*/ 2110254 h 2548810"/>
              <a:gd name="connsiteX78" fmla="*/ 3905276 w 4719350"/>
              <a:gd name="connsiteY78" fmla="*/ 2039524 h 2548810"/>
              <a:gd name="connsiteX79" fmla="*/ 3879876 w 4719350"/>
              <a:gd name="connsiteY79" fmla="*/ 2020474 h 2548810"/>
              <a:gd name="connsiteX80" fmla="*/ 3905276 w 4719350"/>
              <a:gd name="connsiteY80" fmla="*/ 1931575 h 2548810"/>
              <a:gd name="connsiteX81" fmla="*/ 3854064 w 4719350"/>
              <a:gd name="connsiteY81" fmla="*/ 1849904 h 2548810"/>
              <a:gd name="connsiteX82" fmla="*/ 3771926 w 4719350"/>
              <a:gd name="connsiteY82" fmla="*/ 1836325 h 2548810"/>
              <a:gd name="connsiteX83" fmla="*/ 3949726 w 4719350"/>
              <a:gd name="connsiteY83" fmla="*/ 1741075 h 2548810"/>
              <a:gd name="connsiteX84" fmla="*/ 3740681 w 4719350"/>
              <a:gd name="connsiteY84" fmla="*/ 1641068 h 2548810"/>
              <a:gd name="connsiteX85" fmla="*/ 3765576 w 4719350"/>
              <a:gd name="connsiteY85" fmla="*/ 1582326 h 2548810"/>
              <a:gd name="connsiteX86" fmla="*/ 3695725 w 4719350"/>
              <a:gd name="connsiteY86" fmla="*/ 1493425 h 2548810"/>
              <a:gd name="connsiteX87" fmla="*/ 3886225 w 4719350"/>
              <a:gd name="connsiteY87" fmla="*/ 1379125 h 2548810"/>
              <a:gd name="connsiteX88" fmla="*/ 3886225 w 4719350"/>
              <a:gd name="connsiteY88" fmla="*/ 1214025 h 2548810"/>
              <a:gd name="connsiteX89" fmla="*/ 4064025 w 4719350"/>
              <a:gd name="connsiteY89" fmla="*/ 1379125 h 2548810"/>
              <a:gd name="connsiteX90" fmla="*/ 4140225 w 4719350"/>
              <a:gd name="connsiteY90" fmla="*/ 1144175 h 2548810"/>
              <a:gd name="connsiteX91" fmla="*/ 4241825 w 4719350"/>
              <a:gd name="connsiteY91" fmla="*/ 1258475 h 2548810"/>
              <a:gd name="connsiteX92" fmla="*/ 4235475 w 4719350"/>
              <a:gd name="connsiteY92" fmla="*/ 1410875 h 2548810"/>
              <a:gd name="connsiteX93" fmla="*/ 4375175 w 4719350"/>
              <a:gd name="connsiteY93" fmla="*/ 1353725 h 2548810"/>
              <a:gd name="connsiteX94" fmla="*/ 4382899 w 4719350"/>
              <a:gd name="connsiteY94" fmla="*/ 1446819 h 2548810"/>
              <a:gd name="connsiteX95" fmla="*/ 4313049 w 4719350"/>
              <a:gd name="connsiteY95" fmla="*/ 1586519 h 2548810"/>
              <a:gd name="connsiteX96" fmla="*/ 4235475 w 4719350"/>
              <a:gd name="connsiteY96" fmla="*/ 1633125 h 2548810"/>
              <a:gd name="connsiteX97" fmla="*/ 4432831 w 4719350"/>
              <a:gd name="connsiteY97" fmla="*/ 1615668 h 2548810"/>
              <a:gd name="connsiteX98" fmla="*/ 4578375 w 4719350"/>
              <a:gd name="connsiteY98" fmla="*/ 1569625 h 2548810"/>
              <a:gd name="connsiteX99" fmla="*/ 4636031 w 4719350"/>
              <a:gd name="connsiteY99" fmla="*/ 1495018 h 2548810"/>
              <a:gd name="connsiteX100" fmla="*/ 4718582 w 4719350"/>
              <a:gd name="connsiteY100" fmla="*/ 1368018 h 2548810"/>
              <a:gd name="connsiteX101" fmla="*/ 4654575 w 4719350"/>
              <a:gd name="connsiteY101" fmla="*/ 1226725 h 2548810"/>
              <a:gd name="connsiteX102" fmla="*/ 4660925 w 4719350"/>
              <a:gd name="connsiteY102" fmla="*/ 731425 h 2548810"/>
              <a:gd name="connsiteX103" fmla="*/ 4578375 w 4719350"/>
              <a:gd name="connsiteY103" fmla="*/ 547275 h 2548810"/>
              <a:gd name="connsiteX104" fmla="*/ 4489475 w 4719350"/>
              <a:gd name="connsiteY104" fmla="*/ 725075 h 2548810"/>
              <a:gd name="connsiteX105" fmla="*/ 4337075 w 4719350"/>
              <a:gd name="connsiteY105" fmla="*/ 693325 h 2548810"/>
              <a:gd name="connsiteX106" fmla="*/ 4408299 w 4719350"/>
              <a:gd name="connsiteY106" fmla="*/ 570519 h 2548810"/>
              <a:gd name="connsiteX107" fmla="*/ 4400575 w 4719350"/>
              <a:gd name="connsiteY107" fmla="*/ 445675 h 2548810"/>
              <a:gd name="connsiteX108" fmla="*/ 4260875 w 4719350"/>
              <a:gd name="connsiteY108" fmla="*/ 553625 h 2548810"/>
              <a:gd name="connsiteX109" fmla="*/ 4146575 w 4719350"/>
              <a:gd name="connsiteY109" fmla="*/ 706025 h 2548810"/>
              <a:gd name="connsiteX110" fmla="*/ 4159275 w 4719350"/>
              <a:gd name="connsiteY110" fmla="*/ 623475 h 2548810"/>
              <a:gd name="connsiteX111" fmla="*/ 4146575 w 4719350"/>
              <a:gd name="connsiteY111" fmla="*/ 509175 h 2548810"/>
              <a:gd name="connsiteX112" fmla="*/ 4127525 w 4719350"/>
              <a:gd name="connsiteY112" fmla="*/ 445675 h 2548810"/>
              <a:gd name="connsiteX113" fmla="*/ 4032275 w 4719350"/>
              <a:gd name="connsiteY113" fmla="*/ 540925 h 2548810"/>
              <a:gd name="connsiteX114" fmla="*/ 3886225 w 4719350"/>
              <a:gd name="connsiteY114" fmla="*/ 382175 h 2548810"/>
              <a:gd name="connsiteX115" fmla="*/ 3937025 w 4719350"/>
              <a:gd name="connsiteY115" fmla="*/ 572675 h 2548810"/>
              <a:gd name="connsiteX116" fmla="*/ 3924325 w 4719350"/>
              <a:gd name="connsiteY116" fmla="*/ 699675 h 2548810"/>
              <a:gd name="connsiteX117" fmla="*/ 3886225 w 4719350"/>
              <a:gd name="connsiteY117" fmla="*/ 763175 h 2548810"/>
              <a:gd name="connsiteX118" fmla="*/ 3797325 w 4719350"/>
              <a:gd name="connsiteY118" fmla="*/ 725075 h 2548810"/>
              <a:gd name="connsiteX119" fmla="*/ 3790975 w 4719350"/>
              <a:gd name="connsiteY119" fmla="*/ 617125 h 2548810"/>
              <a:gd name="connsiteX120" fmla="*/ 3714775 w 4719350"/>
              <a:gd name="connsiteY120" fmla="*/ 566325 h 2548810"/>
              <a:gd name="connsiteX121" fmla="*/ 3657625 w 4719350"/>
              <a:gd name="connsiteY121" fmla="*/ 598075 h 2548810"/>
              <a:gd name="connsiteX122" fmla="*/ 3708425 w 4719350"/>
              <a:gd name="connsiteY122" fmla="*/ 686975 h 2548810"/>
              <a:gd name="connsiteX123" fmla="*/ 3689375 w 4719350"/>
              <a:gd name="connsiteY123" fmla="*/ 699675 h 2548810"/>
              <a:gd name="connsiteX124" fmla="*/ 3625875 w 4719350"/>
              <a:gd name="connsiteY124" fmla="*/ 680625 h 2548810"/>
              <a:gd name="connsiteX125" fmla="*/ 3594125 w 4719350"/>
              <a:gd name="connsiteY125" fmla="*/ 585375 h 2548810"/>
              <a:gd name="connsiteX126" fmla="*/ 3670325 w 4719350"/>
              <a:gd name="connsiteY126" fmla="*/ 452025 h 2548810"/>
              <a:gd name="connsiteX127" fmla="*/ 3524275 w 4719350"/>
              <a:gd name="connsiteY127" fmla="*/ 445675 h 2548810"/>
              <a:gd name="connsiteX128" fmla="*/ 3644925 w 4719350"/>
              <a:gd name="connsiteY128" fmla="*/ 369475 h 2548810"/>
              <a:gd name="connsiteX129" fmla="*/ 3689375 w 4719350"/>
              <a:gd name="connsiteY129" fmla="*/ 248825 h 2548810"/>
              <a:gd name="connsiteX130" fmla="*/ 3651782 w 4719350"/>
              <a:gd name="connsiteY130" fmla="*/ 161518 h 2548810"/>
              <a:gd name="connsiteX131" fmla="*/ 3556025 w 4719350"/>
              <a:gd name="connsiteY131" fmla="*/ 223425 h 2548810"/>
              <a:gd name="connsiteX132" fmla="*/ 3479825 w 4719350"/>
              <a:gd name="connsiteY132" fmla="*/ 312325 h 2548810"/>
              <a:gd name="connsiteX133" fmla="*/ 3454425 w 4719350"/>
              <a:gd name="connsiteY133" fmla="*/ 267875 h 2548810"/>
              <a:gd name="connsiteX134" fmla="*/ 3378225 w 4719350"/>
              <a:gd name="connsiteY134" fmla="*/ 267875 h 2548810"/>
              <a:gd name="connsiteX135" fmla="*/ 3378225 w 4719350"/>
              <a:gd name="connsiteY135" fmla="*/ 337725 h 2548810"/>
              <a:gd name="connsiteX136" fmla="*/ 3289325 w 4719350"/>
              <a:gd name="connsiteY136" fmla="*/ 210725 h 2548810"/>
              <a:gd name="connsiteX137" fmla="*/ 3181375 w 4719350"/>
              <a:gd name="connsiteY137" fmla="*/ 159925 h 2548810"/>
              <a:gd name="connsiteX138" fmla="*/ 3207282 w 4719350"/>
              <a:gd name="connsiteY138" fmla="*/ 294868 h 2548810"/>
              <a:gd name="connsiteX139" fmla="*/ 3282975 w 4719350"/>
              <a:gd name="connsiteY139" fmla="*/ 401225 h 2548810"/>
              <a:gd name="connsiteX140" fmla="*/ 3143275 w 4719350"/>
              <a:gd name="connsiteY140" fmla="*/ 350425 h 2548810"/>
              <a:gd name="connsiteX141" fmla="*/ 3073425 w 4719350"/>
              <a:gd name="connsiteY141" fmla="*/ 356775 h 2548810"/>
              <a:gd name="connsiteX142" fmla="*/ 3009925 w 4719350"/>
              <a:gd name="connsiteY142" fmla="*/ 426625 h 2548810"/>
              <a:gd name="connsiteX143" fmla="*/ 2762275 w 4719350"/>
              <a:gd name="connsiteY143" fmla="*/ 445675 h 2548810"/>
              <a:gd name="connsiteX144" fmla="*/ 2813075 w 4719350"/>
              <a:gd name="connsiteY144" fmla="*/ 350425 h 2548810"/>
              <a:gd name="connsiteX145" fmla="*/ 2635275 w 4719350"/>
              <a:gd name="connsiteY145" fmla="*/ 344075 h 2548810"/>
              <a:gd name="connsiteX146" fmla="*/ 2451125 w 4719350"/>
              <a:gd name="connsiteY146" fmla="*/ 369475 h 2548810"/>
              <a:gd name="connsiteX147" fmla="*/ 2489225 w 4719350"/>
              <a:gd name="connsiteY147" fmla="*/ 274225 h 2548810"/>
              <a:gd name="connsiteX148" fmla="*/ 2317775 w 4719350"/>
              <a:gd name="connsiteY148" fmla="*/ 185325 h 2548810"/>
              <a:gd name="connsiteX149" fmla="*/ 2114575 w 4719350"/>
              <a:gd name="connsiteY149" fmla="*/ 115475 h 2548810"/>
              <a:gd name="connsiteX150" fmla="*/ 1960968 w 4719350"/>
              <a:gd name="connsiteY150" fmla="*/ 108015 h 2548810"/>
              <a:gd name="connsiteX151" fmla="*/ 1865718 w 4719350"/>
              <a:gd name="connsiteY151" fmla="*/ 66 h 2548810"/>
              <a:gd name="connsiteX152" fmla="*/ 1846668 w 4719350"/>
              <a:gd name="connsiteY152" fmla="*/ 127066 h 2548810"/>
              <a:gd name="connsiteX153" fmla="*/ 1681568 w 4719350"/>
              <a:gd name="connsiteY153" fmla="*/ 184216 h 2548810"/>
              <a:gd name="connsiteX154" fmla="*/ 1517675 w 4719350"/>
              <a:gd name="connsiteY154" fmla="*/ 242475 h 2548810"/>
              <a:gd name="connsiteX155" fmla="*/ 1816125 w 4719350"/>
              <a:gd name="connsiteY155" fmla="*/ 293275 h 2548810"/>
              <a:gd name="connsiteX156" fmla="*/ 2133625 w 4719350"/>
              <a:gd name="connsiteY156" fmla="*/ 242475 h 2548810"/>
              <a:gd name="connsiteX157" fmla="*/ 2286025 w 4719350"/>
              <a:gd name="connsiteY157" fmla="*/ 312325 h 2548810"/>
              <a:gd name="connsiteX158" fmla="*/ 2286025 w 4719350"/>
              <a:gd name="connsiteY158" fmla="*/ 420275 h 2548810"/>
              <a:gd name="connsiteX159" fmla="*/ 2222525 w 4719350"/>
              <a:gd name="connsiteY159" fmla="*/ 420275 h 2548810"/>
              <a:gd name="connsiteX160" fmla="*/ 2139975 w 4719350"/>
              <a:gd name="connsiteY160" fmla="*/ 534575 h 2548810"/>
              <a:gd name="connsiteX161" fmla="*/ 2216175 w 4719350"/>
              <a:gd name="connsiteY161" fmla="*/ 534575 h 2548810"/>
              <a:gd name="connsiteX162" fmla="*/ 2362225 w 4719350"/>
              <a:gd name="connsiteY162" fmla="*/ 432975 h 2548810"/>
              <a:gd name="connsiteX163" fmla="*/ 2387625 w 4719350"/>
              <a:gd name="connsiteY163" fmla="*/ 617125 h 2548810"/>
              <a:gd name="connsiteX164" fmla="*/ 2432075 w 4719350"/>
              <a:gd name="connsiteY164" fmla="*/ 540925 h 2548810"/>
              <a:gd name="connsiteX165" fmla="*/ 2457475 w 4719350"/>
              <a:gd name="connsiteY165" fmla="*/ 477425 h 2548810"/>
              <a:gd name="connsiteX166" fmla="*/ 2532468 w 4719350"/>
              <a:gd name="connsiteY166" fmla="*/ 539816 h 2548810"/>
              <a:gd name="connsiteX167" fmla="*/ 2622575 w 4719350"/>
              <a:gd name="connsiteY167" fmla="*/ 566325 h 2548810"/>
              <a:gd name="connsiteX168" fmla="*/ 2628925 w 4719350"/>
              <a:gd name="connsiteY168" fmla="*/ 725075 h 2548810"/>
              <a:gd name="connsiteX169" fmla="*/ 2679725 w 4719350"/>
              <a:gd name="connsiteY169" fmla="*/ 642525 h 2548810"/>
              <a:gd name="connsiteX170" fmla="*/ 2819425 w 4719350"/>
              <a:gd name="connsiteY170" fmla="*/ 642525 h 2548810"/>
              <a:gd name="connsiteX171" fmla="*/ 2705125 w 4719350"/>
              <a:gd name="connsiteY171" fmla="*/ 763175 h 2548810"/>
              <a:gd name="connsiteX172" fmla="*/ 2660675 w 4719350"/>
              <a:gd name="connsiteY172" fmla="*/ 833025 h 2548810"/>
              <a:gd name="connsiteX173" fmla="*/ 2781325 w 4719350"/>
              <a:gd name="connsiteY173" fmla="*/ 839375 h 2548810"/>
              <a:gd name="connsiteX174" fmla="*/ 2832125 w 4719350"/>
              <a:gd name="connsiteY174" fmla="*/ 807625 h 2548810"/>
              <a:gd name="connsiteX175" fmla="*/ 2901975 w 4719350"/>
              <a:gd name="connsiteY175" fmla="*/ 756825 h 2548810"/>
              <a:gd name="connsiteX176" fmla="*/ 2997225 w 4719350"/>
              <a:gd name="connsiteY176" fmla="*/ 775875 h 2548810"/>
              <a:gd name="connsiteX177" fmla="*/ 3028975 w 4719350"/>
              <a:gd name="connsiteY177" fmla="*/ 737775 h 2548810"/>
              <a:gd name="connsiteX178" fmla="*/ 3136925 w 4719350"/>
              <a:gd name="connsiteY178" fmla="*/ 769525 h 2548810"/>
              <a:gd name="connsiteX179" fmla="*/ 3117875 w 4719350"/>
              <a:gd name="connsiteY179" fmla="*/ 902875 h 2548810"/>
              <a:gd name="connsiteX180" fmla="*/ 3194075 w 4719350"/>
              <a:gd name="connsiteY180" fmla="*/ 801275 h 2548810"/>
              <a:gd name="connsiteX181" fmla="*/ 3251225 w 4719350"/>
              <a:gd name="connsiteY181" fmla="*/ 725075 h 2548810"/>
              <a:gd name="connsiteX182" fmla="*/ 3326218 w 4719350"/>
              <a:gd name="connsiteY182" fmla="*/ 819216 h 2548810"/>
              <a:gd name="connsiteX183" fmla="*/ 3440518 w 4719350"/>
              <a:gd name="connsiteY183" fmla="*/ 870016 h 2548810"/>
              <a:gd name="connsiteX184" fmla="*/ 3517925 w 4719350"/>
              <a:gd name="connsiteY184" fmla="*/ 921925 h 2548810"/>
              <a:gd name="connsiteX185" fmla="*/ 3346475 w 4719350"/>
              <a:gd name="connsiteY185" fmla="*/ 1080675 h 2548810"/>
              <a:gd name="connsiteX186" fmla="*/ 3327425 w 4719350"/>
              <a:gd name="connsiteY186" fmla="*/ 1144175 h 2548810"/>
              <a:gd name="connsiteX187" fmla="*/ 3003575 w 4719350"/>
              <a:gd name="connsiteY187" fmla="*/ 1150525 h 2548810"/>
              <a:gd name="connsiteX188" fmla="*/ 2997225 w 4719350"/>
              <a:gd name="connsiteY188" fmla="*/ 1061625 h 2548810"/>
              <a:gd name="connsiteX189" fmla="*/ 2921025 w 4719350"/>
              <a:gd name="connsiteY189" fmla="*/ 998125 h 2548810"/>
              <a:gd name="connsiteX190" fmla="*/ 2952775 w 4719350"/>
              <a:gd name="connsiteY190" fmla="*/ 1137825 h 2548810"/>
              <a:gd name="connsiteX191" fmla="*/ 2952775 w 4719350"/>
              <a:gd name="connsiteY191" fmla="*/ 1169575 h 2548810"/>
              <a:gd name="connsiteX192" fmla="*/ 2927375 w 4719350"/>
              <a:gd name="connsiteY192" fmla="*/ 1290225 h 2548810"/>
              <a:gd name="connsiteX193" fmla="*/ 2762275 w 4719350"/>
              <a:gd name="connsiteY193" fmla="*/ 1131475 h 2548810"/>
              <a:gd name="connsiteX194" fmla="*/ 2768625 w 4719350"/>
              <a:gd name="connsiteY194" fmla="*/ 1201325 h 2548810"/>
              <a:gd name="connsiteX195" fmla="*/ 2755925 w 4719350"/>
              <a:gd name="connsiteY195" fmla="*/ 1290225 h 2548810"/>
              <a:gd name="connsiteX196" fmla="*/ 2527325 w 4719350"/>
              <a:gd name="connsiteY196" fmla="*/ 1321975 h 2548810"/>
              <a:gd name="connsiteX197" fmla="*/ 2336825 w 4719350"/>
              <a:gd name="connsiteY197" fmla="*/ 1398175 h 2548810"/>
              <a:gd name="connsiteX198" fmla="*/ 2419375 w 4719350"/>
              <a:gd name="connsiteY198" fmla="*/ 1061625 h 2548810"/>
              <a:gd name="connsiteX199" fmla="*/ 2317775 w 4719350"/>
              <a:gd name="connsiteY199" fmla="*/ 1175925 h 2548810"/>
              <a:gd name="connsiteX200" fmla="*/ 2178075 w 4719350"/>
              <a:gd name="connsiteY200" fmla="*/ 1112425 h 2548810"/>
              <a:gd name="connsiteX201" fmla="*/ 2286025 w 4719350"/>
              <a:gd name="connsiteY201" fmla="*/ 1220375 h 2548810"/>
              <a:gd name="connsiteX202" fmla="*/ 2241575 w 4719350"/>
              <a:gd name="connsiteY202" fmla="*/ 1315625 h 2548810"/>
              <a:gd name="connsiteX203" fmla="*/ 2159025 w 4719350"/>
              <a:gd name="connsiteY203" fmla="*/ 1315625 h 2548810"/>
              <a:gd name="connsiteX204" fmla="*/ 2146325 w 4719350"/>
              <a:gd name="connsiteY204" fmla="*/ 1372775 h 2548810"/>
              <a:gd name="connsiteX205" fmla="*/ 2051075 w 4719350"/>
              <a:gd name="connsiteY205" fmla="*/ 1366425 h 2548810"/>
              <a:gd name="connsiteX206" fmla="*/ 1974875 w 4719350"/>
              <a:gd name="connsiteY206" fmla="*/ 1226725 h 2548810"/>
              <a:gd name="connsiteX207" fmla="*/ 1930425 w 4719350"/>
              <a:gd name="connsiteY207" fmla="*/ 1188625 h 2548810"/>
              <a:gd name="connsiteX208" fmla="*/ 1905025 w 4719350"/>
              <a:gd name="connsiteY208" fmla="*/ 1017175 h 2548810"/>
              <a:gd name="connsiteX209" fmla="*/ 1873275 w 4719350"/>
              <a:gd name="connsiteY209" fmla="*/ 1258475 h 2548810"/>
              <a:gd name="connsiteX210" fmla="*/ 1949475 w 4719350"/>
              <a:gd name="connsiteY210" fmla="*/ 1372775 h 2548810"/>
              <a:gd name="connsiteX211" fmla="*/ 1676425 w 4719350"/>
              <a:gd name="connsiteY211" fmla="*/ 1493425 h 2548810"/>
              <a:gd name="connsiteX212" fmla="*/ 1663725 w 4719350"/>
              <a:gd name="connsiteY212" fmla="*/ 1385475 h 2548810"/>
              <a:gd name="connsiteX213" fmla="*/ 1549425 w 4719350"/>
              <a:gd name="connsiteY213" fmla="*/ 1321975 h 2548810"/>
              <a:gd name="connsiteX214" fmla="*/ 1562125 w 4719350"/>
              <a:gd name="connsiteY214" fmla="*/ 1379125 h 2548810"/>
              <a:gd name="connsiteX215" fmla="*/ 1562125 w 4719350"/>
              <a:gd name="connsiteY215" fmla="*/ 1468025 h 2548810"/>
              <a:gd name="connsiteX216" fmla="*/ 1333525 w 4719350"/>
              <a:gd name="connsiteY216" fmla="*/ 1531525 h 2548810"/>
              <a:gd name="connsiteX217" fmla="*/ 1308125 w 4719350"/>
              <a:gd name="connsiteY217" fmla="*/ 1652175 h 2548810"/>
              <a:gd name="connsiteX218" fmla="*/ 1225575 w 4719350"/>
              <a:gd name="connsiteY218" fmla="*/ 1696625 h 2548810"/>
              <a:gd name="connsiteX219" fmla="*/ 1193825 w 4719350"/>
              <a:gd name="connsiteY219" fmla="*/ 1563275 h 2548810"/>
              <a:gd name="connsiteX220" fmla="*/ 1073175 w 4719350"/>
              <a:gd name="connsiteY220" fmla="*/ 1518825 h 2548810"/>
              <a:gd name="connsiteX221" fmla="*/ 1042799 w 4719350"/>
              <a:gd name="connsiteY221" fmla="*/ 1415069 h 2548810"/>
              <a:gd name="connsiteX222" fmla="*/ 921127 w 4719350"/>
              <a:gd name="connsiteY222" fmla="*/ 1288004 h 2548810"/>
              <a:gd name="connsiteX223" fmla="*/ 832227 w 4719350"/>
              <a:gd name="connsiteY223" fmla="*/ 1186404 h 2548810"/>
              <a:gd name="connsiteX224" fmla="*/ 812825 w 4719350"/>
              <a:gd name="connsiteY224" fmla="*/ 1074325 h 2548810"/>
              <a:gd name="connsiteX225" fmla="*/ 750699 w 4719350"/>
              <a:gd name="connsiteY225" fmla="*/ 983269 h 2548810"/>
              <a:gd name="connsiteX226" fmla="*/ 628675 w 4719350"/>
              <a:gd name="connsiteY226" fmla="*/ 852075 h 2548810"/>
              <a:gd name="connsiteX227" fmla="*/ 615975 w 4719350"/>
              <a:gd name="connsiteY227" fmla="*/ 934625 h 2548810"/>
              <a:gd name="connsiteX228" fmla="*/ 488975 w 4719350"/>
              <a:gd name="connsiteY228" fmla="*/ 953675 h 2548810"/>
              <a:gd name="connsiteX229" fmla="*/ 482625 w 4719350"/>
              <a:gd name="connsiteY229" fmla="*/ 864775 h 2548810"/>
              <a:gd name="connsiteX230" fmla="*/ 165125 w 4719350"/>
              <a:gd name="connsiteY230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428775 w 4719350"/>
              <a:gd name="connsiteY31" fmla="*/ 1829975 h 2548810"/>
              <a:gd name="connsiteX32" fmla="*/ 1510118 w 4719350"/>
              <a:gd name="connsiteY32" fmla="*/ 1930466 h 2548810"/>
              <a:gd name="connsiteX33" fmla="*/ 1505326 w 4719350"/>
              <a:gd name="connsiteY33" fmla="*/ 2138904 h 2548810"/>
              <a:gd name="connsiteX34" fmla="*/ 1581175 w 4719350"/>
              <a:gd name="connsiteY34" fmla="*/ 2223675 h 2548810"/>
              <a:gd name="connsiteX35" fmla="*/ 1612926 w 4719350"/>
              <a:gd name="connsiteY35" fmla="*/ 2147475 h 2548810"/>
              <a:gd name="connsiteX36" fmla="*/ 1612926 w 4719350"/>
              <a:gd name="connsiteY36" fmla="*/ 1937925 h 2548810"/>
              <a:gd name="connsiteX37" fmla="*/ 1657375 w 4719350"/>
              <a:gd name="connsiteY37" fmla="*/ 1836325 h 2548810"/>
              <a:gd name="connsiteX38" fmla="*/ 1828825 w 4719350"/>
              <a:gd name="connsiteY38" fmla="*/ 1868075 h 2548810"/>
              <a:gd name="connsiteX39" fmla="*/ 2159025 w 4719350"/>
              <a:gd name="connsiteY39" fmla="*/ 1842675 h 2548810"/>
              <a:gd name="connsiteX40" fmla="*/ 2413025 w 4719350"/>
              <a:gd name="connsiteY40" fmla="*/ 1633125 h 2548810"/>
              <a:gd name="connsiteX41" fmla="*/ 2414399 w 4719350"/>
              <a:gd name="connsiteY41" fmla="*/ 1796069 h 2548810"/>
              <a:gd name="connsiteX42" fmla="*/ 2427099 w 4719350"/>
              <a:gd name="connsiteY42" fmla="*/ 1942119 h 2548810"/>
              <a:gd name="connsiteX43" fmla="*/ 2433449 w 4719350"/>
              <a:gd name="connsiteY43" fmla="*/ 2043719 h 2548810"/>
              <a:gd name="connsiteX44" fmla="*/ 2374925 w 4719350"/>
              <a:gd name="connsiteY44" fmla="*/ 2204625 h 2548810"/>
              <a:gd name="connsiteX45" fmla="*/ 2565425 w 4719350"/>
              <a:gd name="connsiteY45" fmla="*/ 2128425 h 2548810"/>
              <a:gd name="connsiteX46" fmla="*/ 2533676 w 4719350"/>
              <a:gd name="connsiteY46" fmla="*/ 2026825 h 2548810"/>
              <a:gd name="connsiteX47" fmla="*/ 2616226 w 4719350"/>
              <a:gd name="connsiteY47" fmla="*/ 1855375 h 2548810"/>
              <a:gd name="connsiteX48" fmla="*/ 2628925 w 4719350"/>
              <a:gd name="connsiteY48" fmla="*/ 1747425 h 2548810"/>
              <a:gd name="connsiteX49" fmla="*/ 2731899 w 4719350"/>
              <a:gd name="connsiteY49" fmla="*/ 1777019 h 2548810"/>
              <a:gd name="connsiteX50" fmla="*/ 2818218 w 4719350"/>
              <a:gd name="connsiteY50" fmla="*/ 1841566 h 2548810"/>
              <a:gd name="connsiteX51" fmla="*/ 2921025 w 4719350"/>
              <a:gd name="connsiteY51" fmla="*/ 1893475 h 2548810"/>
              <a:gd name="connsiteX52" fmla="*/ 2940075 w 4719350"/>
              <a:gd name="connsiteY52" fmla="*/ 2039525 h 2548810"/>
              <a:gd name="connsiteX53" fmla="*/ 3035325 w 4719350"/>
              <a:gd name="connsiteY53" fmla="*/ 1842675 h 2548810"/>
              <a:gd name="connsiteX54" fmla="*/ 3105175 w 4719350"/>
              <a:gd name="connsiteY54" fmla="*/ 1823625 h 2548810"/>
              <a:gd name="connsiteX55" fmla="*/ 3035325 w 4719350"/>
              <a:gd name="connsiteY55" fmla="*/ 1588675 h 2548810"/>
              <a:gd name="connsiteX56" fmla="*/ 3189099 w 4719350"/>
              <a:gd name="connsiteY56" fmla="*/ 1630969 h 2548810"/>
              <a:gd name="connsiteX57" fmla="*/ 3232175 w 4719350"/>
              <a:gd name="connsiteY57" fmla="*/ 1563275 h 2548810"/>
              <a:gd name="connsiteX58" fmla="*/ 3220849 w 4719350"/>
              <a:gd name="connsiteY58" fmla="*/ 1688119 h 2548810"/>
              <a:gd name="connsiteX59" fmla="*/ 3276625 w 4719350"/>
              <a:gd name="connsiteY59" fmla="*/ 1791875 h 2548810"/>
              <a:gd name="connsiteX60" fmla="*/ 3327425 w 4719350"/>
              <a:gd name="connsiteY60" fmla="*/ 1722025 h 2548810"/>
              <a:gd name="connsiteX61" fmla="*/ 3365525 w 4719350"/>
              <a:gd name="connsiteY61" fmla="*/ 1601375 h 2548810"/>
              <a:gd name="connsiteX62" fmla="*/ 3524275 w 4719350"/>
              <a:gd name="connsiteY62" fmla="*/ 1652175 h 2548810"/>
              <a:gd name="connsiteX63" fmla="*/ 3460775 w 4719350"/>
              <a:gd name="connsiteY63" fmla="*/ 1829975 h 2548810"/>
              <a:gd name="connsiteX64" fmla="*/ 3543325 w 4719350"/>
              <a:gd name="connsiteY64" fmla="*/ 1823625 h 2548810"/>
              <a:gd name="connsiteX65" fmla="*/ 3493899 w 4719350"/>
              <a:gd name="connsiteY65" fmla="*/ 2069119 h 2548810"/>
              <a:gd name="connsiteX66" fmla="*/ 3321075 w 4719350"/>
              <a:gd name="connsiteY66" fmla="*/ 2204625 h 2548810"/>
              <a:gd name="connsiteX67" fmla="*/ 3606825 w 4719350"/>
              <a:gd name="connsiteY67" fmla="*/ 2147475 h 2548810"/>
              <a:gd name="connsiteX68" fmla="*/ 3663976 w 4719350"/>
              <a:gd name="connsiteY68" fmla="*/ 2255426 h 2548810"/>
              <a:gd name="connsiteX69" fmla="*/ 3562376 w 4719350"/>
              <a:gd name="connsiteY69" fmla="*/ 2452275 h 2548810"/>
              <a:gd name="connsiteX70" fmla="*/ 3524781 w 4719350"/>
              <a:gd name="connsiteY70" fmla="*/ 2542768 h 2548810"/>
              <a:gd name="connsiteX71" fmla="*/ 3670325 w 4719350"/>
              <a:gd name="connsiteY71" fmla="*/ 2509425 h 2548810"/>
              <a:gd name="connsiteX72" fmla="*/ 3740176 w 4719350"/>
              <a:gd name="connsiteY72" fmla="*/ 2382424 h 2548810"/>
              <a:gd name="connsiteX73" fmla="*/ 3911625 w 4719350"/>
              <a:gd name="connsiteY73" fmla="*/ 2547525 h 2548810"/>
              <a:gd name="connsiteX74" fmla="*/ 3867176 w 4719350"/>
              <a:gd name="connsiteY74" fmla="*/ 2274474 h 2548810"/>
              <a:gd name="connsiteX75" fmla="*/ 4057676 w 4719350"/>
              <a:gd name="connsiteY75" fmla="*/ 2293524 h 2548810"/>
              <a:gd name="connsiteX76" fmla="*/ 3981476 w 4719350"/>
              <a:gd name="connsiteY76" fmla="*/ 2134776 h 2548810"/>
              <a:gd name="connsiteX77" fmla="*/ 3898514 w 4719350"/>
              <a:gd name="connsiteY77" fmla="*/ 2110254 h 2548810"/>
              <a:gd name="connsiteX78" fmla="*/ 3905276 w 4719350"/>
              <a:gd name="connsiteY78" fmla="*/ 2039524 h 2548810"/>
              <a:gd name="connsiteX79" fmla="*/ 3879876 w 4719350"/>
              <a:gd name="connsiteY79" fmla="*/ 2020474 h 2548810"/>
              <a:gd name="connsiteX80" fmla="*/ 3905276 w 4719350"/>
              <a:gd name="connsiteY80" fmla="*/ 1931575 h 2548810"/>
              <a:gd name="connsiteX81" fmla="*/ 3854064 w 4719350"/>
              <a:gd name="connsiteY81" fmla="*/ 1849904 h 2548810"/>
              <a:gd name="connsiteX82" fmla="*/ 3771926 w 4719350"/>
              <a:gd name="connsiteY82" fmla="*/ 1836325 h 2548810"/>
              <a:gd name="connsiteX83" fmla="*/ 3949726 w 4719350"/>
              <a:gd name="connsiteY83" fmla="*/ 1741075 h 2548810"/>
              <a:gd name="connsiteX84" fmla="*/ 3740681 w 4719350"/>
              <a:gd name="connsiteY84" fmla="*/ 1641068 h 2548810"/>
              <a:gd name="connsiteX85" fmla="*/ 3765576 w 4719350"/>
              <a:gd name="connsiteY85" fmla="*/ 1582326 h 2548810"/>
              <a:gd name="connsiteX86" fmla="*/ 3695725 w 4719350"/>
              <a:gd name="connsiteY86" fmla="*/ 1493425 h 2548810"/>
              <a:gd name="connsiteX87" fmla="*/ 3886225 w 4719350"/>
              <a:gd name="connsiteY87" fmla="*/ 1379125 h 2548810"/>
              <a:gd name="connsiteX88" fmla="*/ 3886225 w 4719350"/>
              <a:gd name="connsiteY88" fmla="*/ 1214025 h 2548810"/>
              <a:gd name="connsiteX89" fmla="*/ 4064025 w 4719350"/>
              <a:gd name="connsiteY89" fmla="*/ 1379125 h 2548810"/>
              <a:gd name="connsiteX90" fmla="*/ 4140225 w 4719350"/>
              <a:gd name="connsiteY90" fmla="*/ 1144175 h 2548810"/>
              <a:gd name="connsiteX91" fmla="*/ 4241825 w 4719350"/>
              <a:gd name="connsiteY91" fmla="*/ 1258475 h 2548810"/>
              <a:gd name="connsiteX92" fmla="*/ 4235475 w 4719350"/>
              <a:gd name="connsiteY92" fmla="*/ 1410875 h 2548810"/>
              <a:gd name="connsiteX93" fmla="*/ 4375175 w 4719350"/>
              <a:gd name="connsiteY93" fmla="*/ 1353725 h 2548810"/>
              <a:gd name="connsiteX94" fmla="*/ 4382899 w 4719350"/>
              <a:gd name="connsiteY94" fmla="*/ 1446819 h 2548810"/>
              <a:gd name="connsiteX95" fmla="*/ 4313049 w 4719350"/>
              <a:gd name="connsiteY95" fmla="*/ 1586519 h 2548810"/>
              <a:gd name="connsiteX96" fmla="*/ 4235475 w 4719350"/>
              <a:gd name="connsiteY96" fmla="*/ 1633125 h 2548810"/>
              <a:gd name="connsiteX97" fmla="*/ 4432831 w 4719350"/>
              <a:gd name="connsiteY97" fmla="*/ 1615668 h 2548810"/>
              <a:gd name="connsiteX98" fmla="*/ 4578375 w 4719350"/>
              <a:gd name="connsiteY98" fmla="*/ 1569625 h 2548810"/>
              <a:gd name="connsiteX99" fmla="*/ 4636031 w 4719350"/>
              <a:gd name="connsiteY99" fmla="*/ 1495018 h 2548810"/>
              <a:gd name="connsiteX100" fmla="*/ 4718582 w 4719350"/>
              <a:gd name="connsiteY100" fmla="*/ 1368018 h 2548810"/>
              <a:gd name="connsiteX101" fmla="*/ 4654575 w 4719350"/>
              <a:gd name="connsiteY101" fmla="*/ 1226725 h 2548810"/>
              <a:gd name="connsiteX102" fmla="*/ 4660925 w 4719350"/>
              <a:gd name="connsiteY102" fmla="*/ 731425 h 2548810"/>
              <a:gd name="connsiteX103" fmla="*/ 4578375 w 4719350"/>
              <a:gd name="connsiteY103" fmla="*/ 547275 h 2548810"/>
              <a:gd name="connsiteX104" fmla="*/ 4489475 w 4719350"/>
              <a:gd name="connsiteY104" fmla="*/ 725075 h 2548810"/>
              <a:gd name="connsiteX105" fmla="*/ 4337075 w 4719350"/>
              <a:gd name="connsiteY105" fmla="*/ 693325 h 2548810"/>
              <a:gd name="connsiteX106" fmla="*/ 4408299 w 4719350"/>
              <a:gd name="connsiteY106" fmla="*/ 570519 h 2548810"/>
              <a:gd name="connsiteX107" fmla="*/ 4400575 w 4719350"/>
              <a:gd name="connsiteY107" fmla="*/ 445675 h 2548810"/>
              <a:gd name="connsiteX108" fmla="*/ 4260875 w 4719350"/>
              <a:gd name="connsiteY108" fmla="*/ 553625 h 2548810"/>
              <a:gd name="connsiteX109" fmla="*/ 4146575 w 4719350"/>
              <a:gd name="connsiteY109" fmla="*/ 706025 h 2548810"/>
              <a:gd name="connsiteX110" fmla="*/ 4159275 w 4719350"/>
              <a:gd name="connsiteY110" fmla="*/ 623475 h 2548810"/>
              <a:gd name="connsiteX111" fmla="*/ 4146575 w 4719350"/>
              <a:gd name="connsiteY111" fmla="*/ 509175 h 2548810"/>
              <a:gd name="connsiteX112" fmla="*/ 4127525 w 4719350"/>
              <a:gd name="connsiteY112" fmla="*/ 445675 h 2548810"/>
              <a:gd name="connsiteX113" fmla="*/ 4032275 w 4719350"/>
              <a:gd name="connsiteY113" fmla="*/ 540925 h 2548810"/>
              <a:gd name="connsiteX114" fmla="*/ 3886225 w 4719350"/>
              <a:gd name="connsiteY114" fmla="*/ 382175 h 2548810"/>
              <a:gd name="connsiteX115" fmla="*/ 3937025 w 4719350"/>
              <a:gd name="connsiteY115" fmla="*/ 572675 h 2548810"/>
              <a:gd name="connsiteX116" fmla="*/ 3924325 w 4719350"/>
              <a:gd name="connsiteY116" fmla="*/ 699675 h 2548810"/>
              <a:gd name="connsiteX117" fmla="*/ 3886225 w 4719350"/>
              <a:gd name="connsiteY117" fmla="*/ 763175 h 2548810"/>
              <a:gd name="connsiteX118" fmla="*/ 3797325 w 4719350"/>
              <a:gd name="connsiteY118" fmla="*/ 725075 h 2548810"/>
              <a:gd name="connsiteX119" fmla="*/ 3790975 w 4719350"/>
              <a:gd name="connsiteY119" fmla="*/ 617125 h 2548810"/>
              <a:gd name="connsiteX120" fmla="*/ 3714775 w 4719350"/>
              <a:gd name="connsiteY120" fmla="*/ 566325 h 2548810"/>
              <a:gd name="connsiteX121" fmla="*/ 3657625 w 4719350"/>
              <a:gd name="connsiteY121" fmla="*/ 598075 h 2548810"/>
              <a:gd name="connsiteX122" fmla="*/ 3708425 w 4719350"/>
              <a:gd name="connsiteY122" fmla="*/ 686975 h 2548810"/>
              <a:gd name="connsiteX123" fmla="*/ 3689375 w 4719350"/>
              <a:gd name="connsiteY123" fmla="*/ 699675 h 2548810"/>
              <a:gd name="connsiteX124" fmla="*/ 3625875 w 4719350"/>
              <a:gd name="connsiteY124" fmla="*/ 680625 h 2548810"/>
              <a:gd name="connsiteX125" fmla="*/ 3594125 w 4719350"/>
              <a:gd name="connsiteY125" fmla="*/ 585375 h 2548810"/>
              <a:gd name="connsiteX126" fmla="*/ 3670325 w 4719350"/>
              <a:gd name="connsiteY126" fmla="*/ 452025 h 2548810"/>
              <a:gd name="connsiteX127" fmla="*/ 3524275 w 4719350"/>
              <a:gd name="connsiteY127" fmla="*/ 445675 h 2548810"/>
              <a:gd name="connsiteX128" fmla="*/ 3644925 w 4719350"/>
              <a:gd name="connsiteY128" fmla="*/ 369475 h 2548810"/>
              <a:gd name="connsiteX129" fmla="*/ 3689375 w 4719350"/>
              <a:gd name="connsiteY129" fmla="*/ 248825 h 2548810"/>
              <a:gd name="connsiteX130" fmla="*/ 3651782 w 4719350"/>
              <a:gd name="connsiteY130" fmla="*/ 161518 h 2548810"/>
              <a:gd name="connsiteX131" fmla="*/ 3556025 w 4719350"/>
              <a:gd name="connsiteY131" fmla="*/ 223425 h 2548810"/>
              <a:gd name="connsiteX132" fmla="*/ 3479825 w 4719350"/>
              <a:gd name="connsiteY132" fmla="*/ 312325 h 2548810"/>
              <a:gd name="connsiteX133" fmla="*/ 3454425 w 4719350"/>
              <a:gd name="connsiteY133" fmla="*/ 267875 h 2548810"/>
              <a:gd name="connsiteX134" fmla="*/ 3378225 w 4719350"/>
              <a:gd name="connsiteY134" fmla="*/ 267875 h 2548810"/>
              <a:gd name="connsiteX135" fmla="*/ 3378225 w 4719350"/>
              <a:gd name="connsiteY135" fmla="*/ 337725 h 2548810"/>
              <a:gd name="connsiteX136" fmla="*/ 3289325 w 4719350"/>
              <a:gd name="connsiteY136" fmla="*/ 210725 h 2548810"/>
              <a:gd name="connsiteX137" fmla="*/ 3181375 w 4719350"/>
              <a:gd name="connsiteY137" fmla="*/ 159925 h 2548810"/>
              <a:gd name="connsiteX138" fmla="*/ 3207282 w 4719350"/>
              <a:gd name="connsiteY138" fmla="*/ 294868 h 2548810"/>
              <a:gd name="connsiteX139" fmla="*/ 3282975 w 4719350"/>
              <a:gd name="connsiteY139" fmla="*/ 401225 h 2548810"/>
              <a:gd name="connsiteX140" fmla="*/ 3143275 w 4719350"/>
              <a:gd name="connsiteY140" fmla="*/ 350425 h 2548810"/>
              <a:gd name="connsiteX141" fmla="*/ 3073425 w 4719350"/>
              <a:gd name="connsiteY141" fmla="*/ 356775 h 2548810"/>
              <a:gd name="connsiteX142" fmla="*/ 3009925 w 4719350"/>
              <a:gd name="connsiteY142" fmla="*/ 426625 h 2548810"/>
              <a:gd name="connsiteX143" fmla="*/ 2762275 w 4719350"/>
              <a:gd name="connsiteY143" fmla="*/ 445675 h 2548810"/>
              <a:gd name="connsiteX144" fmla="*/ 2813075 w 4719350"/>
              <a:gd name="connsiteY144" fmla="*/ 350425 h 2548810"/>
              <a:gd name="connsiteX145" fmla="*/ 2635275 w 4719350"/>
              <a:gd name="connsiteY145" fmla="*/ 344075 h 2548810"/>
              <a:gd name="connsiteX146" fmla="*/ 2451125 w 4719350"/>
              <a:gd name="connsiteY146" fmla="*/ 369475 h 2548810"/>
              <a:gd name="connsiteX147" fmla="*/ 2489225 w 4719350"/>
              <a:gd name="connsiteY147" fmla="*/ 274225 h 2548810"/>
              <a:gd name="connsiteX148" fmla="*/ 2317775 w 4719350"/>
              <a:gd name="connsiteY148" fmla="*/ 185325 h 2548810"/>
              <a:gd name="connsiteX149" fmla="*/ 2114575 w 4719350"/>
              <a:gd name="connsiteY149" fmla="*/ 115475 h 2548810"/>
              <a:gd name="connsiteX150" fmla="*/ 1960968 w 4719350"/>
              <a:gd name="connsiteY150" fmla="*/ 108015 h 2548810"/>
              <a:gd name="connsiteX151" fmla="*/ 1865718 w 4719350"/>
              <a:gd name="connsiteY151" fmla="*/ 66 h 2548810"/>
              <a:gd name="connsiteX152" fmla="*/ 1846668 w 4719350"/>
              <a:gd name="connsiteY152" fmla="*/ 127066 h 2548810"/>
              <a:gd name="connsiteX153" fmla="*/ 1681568 w 4719350"/>
              <a:gd name="connsiteY153" fmla="*/ 184216 h 2548810"/>
              <a:gd name="connsiteX154" fmla="*/ 1517675 w 4719350"/>
              <a:gd name="connsiteY154" fmla="*/ 242475 h 2548810"/>
              <a:gd name="connsiteX155" fmla="*/ 1816125 w 4719350"/>
              <a:gd name="connsiteY155" fmla="*/ 293275 h 2548810"/>
              <a:gd name="connsiteX156" fmla="*/ 2133625 w 4719350"/>
              <a:gd name="connsiteY156" fmla="*/ 242475 h 2548810"/>
              <a:gd name="connsiteX157" fmla="*/ 2286025 w 4719350"/>
              <a:gd name="connsiteY157" fmla="*/ 312325 h 2548810"/>
              <a:gd name="connsiteX158" fmla="*/ 2286025 w 4719350"/>
              <a:gd name="connsiteY158" fmla="*/ 420275 h 2548810"/>
              <a:gd name="connsiteX159" fmla="*/ 2222525 w 4719350"/>
              <a:gd name="connsiteY159" fmla="*/ 420275 h 2548810"/>
              <a:gd name="connsiteX160" fmla="*/ 2139975 w 4719350"/>
              <a:gd name="connsiteY160" fmla="*/ 534575 h 2548810"/>
              <a:gd name="connsiteX161" fmla="*/ 2216175 w 4719350"/>
              <a:gd name="connsiteY161" fmla="*/ 534575 h 2548810"/>
              <a:gd name="connsiteX162" fmla="*/ 2362225 w 4719350"/>
              <a:gd name="connsiteY162" fmla="*/ 432975 h 2548810"/>
              <a:gd name="connsiteX163" fmla="*/ 2387625 w 4719350"/>
              <a:gd name="connsiteY163" fmla="*/ 617125 h 2548810"/>
              <a:gd name="connsiteX164" fmla="*/ 2432075 w 4719350"/>
              <a:gd name="connsiteY164" fmla="*/ 540925 h 2548810"/>
              <a:gd name="connsiteX165" fmla="*/ 2457475 w 4719350"/>
              <a:gd name="connsiteY165" fmla="*/ 477425 h 2548810"/>
              <a:gd name="connsiteX166" fmla="*/ 2532468 w 4719350"/>
              <a:gd name="connsiteY166" fmla="*/ 539816 h 2548810"/>
              <a:gd name="connsiteX167" fmla="*/ 2622575 w 4719350"/>
              <a:gd name="connsiteY167" fmla="*/ 566325 h 2548810"/>
              <a:gd name="connsiteX168" fmla="*/ 2628925 w 4719350"/>
              <a:gd name="connsiteY168" fmla="*/ 725075 h 2548810"/>
              <a:gd name="connsiteX169" fmla="*/ 2679725 w 4719350"/>
              <a:gd name="connsiteY169" fmla="*/ 642525 h 2548810"/>
              <a:gd name="connsiteX170" fmla="*/ 2819425 w 4719350"/>
              <a:gd name="connsiteY170" fmla="*/ 642525 h 2548810"/>
              <a:gd name="connsiteX171" fmla="*/ 2705125 w 4719350"/>
              <a:gd name="connsiteY171" fmla="*/ 763175 h 2548810"/>
              <a:gd name="connsiteX172" fmla="*/ 2660675 w 4719350"/>
              <a:gd name="connsiteY172" fmla="*/ 833025 h 2548810"/>
              <a:gd name="connsiteX173" fmla="*/ 2781325 w 4719350"/>
              <a:gd name="connsiteY173" fmla="*/ 839375 h 2548810"/>
              <a:gd name="connsiteX174" fmla="*/ 2832125 w 4719350"/>
              <a:gd name="connsiteY174" fmla="*/ 807625 h 2548810"/>
              <a:gd name="connsiteX175" fmla="*/ 2901975 w 4719350"/>
              <a:gd name="connsiteY175" fmla="*/ 756825 h 2548810"/>
              <a:gd name="connsiteX176" fmla="*/ 2997225 w 4719350"/>
              <a:gd name="connsiteY176" fmla="*/ 775875 h 2548810"/>
              <a:gd name="connsiteX177" fmla="*/ 3028975 w 4719350"/>
              <a:gd name="connsiteY177" fmla="*/ 737775 h 2548810"/>
              <a:gd name="connsiteX178" fmla="*/ 3136925 w 4719350"/>
              <a:gd name="connsiteY178" fmla="*/ 769525 h 2548810"/>
              <a:gd name="connsiteX179" fmla="*/ 3117875 w 4719350"/>
              <a:gd name="connsiteY179" fmla="*/ 902875 h 2548810"/>
              <a:gd name="connsiteX180" fmla="*/ 3194075 w 4719350"/>
              <a:gd name="connsiteY180" fmla="*/ 801275 h 2548810"/>
              <a:gd name="connsiteX181" fmla="*/ 3251225 w 4719350"/>
              <a:gd name="connsiteY181" fmla="*/ 725075 h 2548810"/>
              <a:gd name="connsiteX182" fmla="*/ 3326218 w 4719350"/>
              <a:gd name="connsiteY182" fmla="*/ 819216 h 2548810"/>
              <a:gd name="connsiteX183" fmla="*/ 3440518 w 4719350"/>
              <a:gd name="connsiteY183" fmla="*/ 870016 h 2548810"/>
              <a:gd name="connsiteX184" fmla="*/ 3517925 w 4719350"/>
              <a:gd name="connsiteY184" fmla="*/ 921925 h 2548810"/>
              <a:gd name="connsiteX185" fmla="*/ 3346475 w 4719350"/>
              <a:gd name="connsiteY185" fmla="*/ 1080675 h 2548810"/>
              <a:gd name="connsiteX186" fmla="*/ 3327425 w 4719350"/>
              <a:gd name="connsiteY186" fmla="*/ 1144175 h 2548810"/>
              <a:gd name="connsiteX187" fmla="*/ 3003575 w 4719350"/>
              <a:gd name="connsiteY187" fmla="*/ 1150525 h 2548810"/>
              <a:gd name="connsiteX188" fmla="*/ 2997225 w 4719350"/>
              <a:gd name="connsiteY188" fmla="*/ 1061625 h 2548810"/>
              <a:gd name="connsiteX189" fmla="*/ 2921025 w 4719350"/>
              <a:gd name="connsiteY189" fmla="*/ 998125 h 2548810"/>
              <a:gd name="connsiteX190" fmla="*/ 2952775 w 4719350"/>
              <a:gd name="connsiteY190" fmla="*/ 1137825 h 2548810"/>
              <a:gd name="connsiteX191" fmla="*/ 2952775 w 4719350"/>
              <a:gd name="connsiteY191" fmla="*/ 1169575 h 2548810"/>
              <a:gd name="connsiteX192" fmla="*/ 2927375 w 4719350"/>
              <a:gd name="connsiteY192" fmla="*/ 1290225 h 2548810"/>
              <a:gd name="connsiteX193" fmla="*/ 2762275 w 4719350"/>
              <a:gd name="connsiteY193" fmla="*/ 1131475 h 2548810"/>
              <a:gd name="connsiteX194" fmla="*/ 2768625 w 4719350"/>
              <a:gd name="connsiteY194" fmla="*/ 1201325 h 2548810"/>
              <a:gd name="connsiteX195" fmla="*/ 2755925 w 4719350"/>
              <a:gd name="connsiteY195" fmla="*/ 1290225 h 2548810"/>
              <a:gd name="connsiteX196" fmla="*/ 2527325 w 4719350"/>
              <a:gd name="connsiteY196" fmla="*/ 1321975 h 2548810"/>
              <a:gd name="connsiteX197" fmla="*/ 2336825 w 4719350"/>
              <a:gd name="connsiteY197" fmla="*/ 1398175 h 2548810"/>
              <a:gd name="connsiteX198" fmla="*/ 2419375 w 4719350"/>
              <a:gd name="connsiteY198" fmla="*/ 1061625 h 2548810"/>
              <a:gd name="connsiteX199" fmla="*/ 2317775 w 4719350"/>
              <a:gd name="connsiteY199" fmla="*/ 1175925 h 2548810"/>
              <a:gd name="connsiteX200" fmla="*/ 2178075 w 4719350"/>
              <a:gd name="connsiteY200" fmla="*/ 1112425 h 2548810"/>
              <a:gd name="connsiteX201" fmla="*/ 2286025 w 4719350"/>
              <a:gd name="connsiteY201" fmla="*/ 1220375 h 2548810"/>
              <a:gd name="connsiteX202" fmla="*/ 2241575 w 4719350"/>
              <a:gd name="connsiteY202" fmla="*/ 1315625 h 2548810"/>
              <a:gd name="connsiteX203" fmla="*/ 2159025 w 4719350"/>
              <a:gd name="connsiteY203" fmla="*/ 1315625 h 2548810"/>
              <a:gd name="connsiteX204" fmla="*/ 2146325 w 4719350"/>
              <a:gd name="connsiteY204" fmla="*/ 1372775 h 2548810"/>
              <a:gd name="connsiteX205" fmla="*/ 2051075 w 4719350"/>
              <a:gd name="connsiteY205" fmla="*/ 1366425 h 2548810"/>
              <a:gd name="connsiteX206" fmla="*/ 1974875 w 4719350"/>
              <a:gd name="connsiteY206" fmla="*/ 1226725 h 2548810"/>
              <a:gd name="connsiteX207" fmla="*/ 1930425 w 4719350"/>
              <a:gd name="connsiteY207" fmla="*/ 1188625 h 2548810"/>
              <a:gd name="connsiteX208" fmla="*/ 1905025 w 4719350"/>
              <a:gd name="connsiteY208" fmla="*/ 1017175 h 2548810"/>
              <a:gd name="connsiteX209" fmla="*/ 1873275 w 4719350"/>
              <a:gd name="connsiteY209" fmla="*/ 1258475 h 2548810"/>
              <a:gd name="connsiteX210" fmla="*/ 1949475 w 4719350"/>
              <a:gd name="connsiteY210" fmla="*/ 1372775 h 2548810"/>
              <a:gd name="connsiteX211" fmla="*/ 1676425 w 4719350"/>
              <a:gd name="connsiteY211" fmla="*/ 1493425 h 2548810"/>
              <a:gd name="connsiteX212" fmla="*/ 1663725 w 4719350"/>
              <a:gd name="connsiteY212" fmla="*/ 1385475 h 2548810"/>
              <a:gd name="connsiteX213" fmla="*/ 1549425 w 4719350"/>
              <a:gd name="connsiteY213" fmla="*/ 1321975 h 2548810"/>
              <a:gd name="connsiteX214" fmla="*/ 1562125 w 4719350"/>
              <a:gd name="connsiteY214" fmla="*/ 1379125 h 2548810"/>
              <a:gd name="connsiteX215" fmla="*/ 1562125 w 4719350"/>
              <a:gd name="connsiteY215" fmla="*/ 1468025 h 2548810"/>
              <a:gd name="connsiteX216" fmla="*/ 1333525 w 4719350"/>
              <a:gd name="connsiteY216" fmla="*/ 1531525 h 2548810"/>
              <a:gd name="connsiteX217" fmla="*/ 1308125 w 4719350"/>
              <a:gd name="connsiteY217" fmla="*/ 1652175 h 2548810"/>
              <a:gd name="connsiteX218" fmla="*/ 1225575 w 4719350"/>
              <a:gd name="connsiteY218" fmla="*/ 1696625 h 2548810"/>
              <a:gd name="connsiteX219" fmla="*/ 1193825 w 4719350"/>
              <a:gd name="connsiteY219" fmla="*/ 1563275 h 2548810"/>
              <a:gd name="connsiteX220" fmla="*/ 1073175 w 4719350"/>
              <a:gd name="connsiteY220" fmla="*/ 1518825 h 2548810"/>
              <a:gd name="connsiteX221" fmla="*/ 1042799 w 4719350"/>
              <a:gd name="connsiteY221" fmla="*/ 1415069 h 2548810"/>
              <a:gd name="connsiteX222" fmla="*/ 921127 w 4719350"/>
              <a:gd name="connsiteY222" fmla="*/ 1288004 h 2548810"/>
              <a:gd name="connsiteX223" fmla="*/ 832227 w 4719350"/>
              <a:gd name="connsiteY223" fmla="*/ 1186404 h 2548810"/>
              <a:gd name="connsiteX224" fmla="*/ 812825 w 4719350"/>
              <a:gd name="connsiteY224" fmla="*/ 1074325 h 2548810"/>
              <a:gd name="connsiteX225" fmla="*/ 750699 w 4719350"/>
              <a:gd name="connsiteY225" fmla="*/ 983269 h 2548810"/>
              <a:gd name="connsiteX226" fmla="*/ 628675 w 4719350"/>
              <a:gd name="connsiteY226" fmla="*/ 852075 h 2548810"/>
              <a:gd name="connsiteX227" fmla="*/ 615975 w 4719350"/>
              <a:gd name="connsiteY227" fmla="*/ 934625 h 2548810"/>
              <a:gd name="connsiteX228" fmla="*/ 488975 w 4719350"/>
              <a:gd name="connsiteY228" fmla="*/ 953675 h 2548810"/>
              <a:gd name="connsiteX229" fmla="*/ 482625 w 4719350"/>
              <a:gd name="connsiteY229" fmla="*/ 864775 h 2548810"/>
              <a:gd name="connsiteX230" fmla="*/ 165125 w 4719350"/>
              <a:gd name="connsiteY230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428775 w 4719350"/>
              <a:gd name="connsiteY32" fmla="*/ 1829975 h 2548810"/>
              <a:gd name="connsiteX33" fmla="*/ 1510118 w 4719350"/>
              <a:gd name="connsiteY33" fmla="*/ 1930466 h 2548810"/>
              <a:gd name="connsiteX34" fmla="*/ 1505326 w 4719350"/>
              <a:gd name="connsiteY34" fmla="*/ 2138904 h 2548810"/>
              <a:gd name="connsiteX35" fmla="*/ 1581175 w 4719350"/>
              <a:gd name="connsiteY35" fmla="*/ 2223675 h 2548810"/>
              <a:gd name="connsiteX36" fmla="*/ 1612926 w 4719350"/>
              <a:gd name="connsiteY36" fmla="*/ 2147475 h 2548810"/>
              <a:gd name="connsiteX37" fmla="*/ 1612926 w 4719350"/>
              <a:gd name="connsiteY37" fmla="*/ 1937925 h 2548810"/>
              <a:gd name="connsiteX38" fmla="*/ 1657375 w 4719350"/>
              <a:gd name="connsiteY38" fmla="*/ 1836325 h 2548810"/>
              <a:gd name="connsiteX39" fmla="*/ 1828825 w 4719350"/>
              <a:gd name="connsiteY39" fmla="*/ 1868075 h 2548810"/>
              <a:gd name="connsiteX40" fmla="*/ 2159025 w 4719350"/>
              <a:gd name="connsiteY40" fmla="*/ 1842675 h 2548810"/>
              <a:gd name="connsiteX41" fmla="*/ 2413025 w 4719350"/>
              <a:gd name="connsiteY41" fmla="*/ 1633125 h 2548810"/>
              <a:gd name="connsiteX42" fmla="*/ 2414399 w 4719350"/>
              <a:gd name="connsiteY42" fmla="*/ 1796069 h 2548810"/>
              <a:gd name="connsiteX43" fmla="*/ 2427099 w 4719350"/>
              <a:gd name="connsiteY43" fmla="*/ 1942119 h 2548810"/>
              <a:gd name="connsiteX44" fmla="*/ 2433449 w 4719350"/>
              <a:gd name="connsiteY44" fmla="*/ 2043719 h 2548810"/>
              <a:gd name="connsiteX45" fmla="*/ 2374925 w 4719350"/>
              <a:gd name="connsiteY45" fmla="*/ 2204625 h 2548810"/>
              <a:gd name="connsiteX46" fmla="*/ 2565425 w 4719350"/>
              <a:gd name="connsiteY46" fmla="*/ 2128425 h 2548810"/>
              <a:gd name="connsiteX47" fmla="*/ 2533676 w 4719350"/>
              <a:gd name="connsiteY47" fmla="*/ 2026825 h 2548810"/>
              <a:gd name="connsiteX48" fmla="*/ 2616226 w 4719350"/>
              <a:gd name="connsiteY48" fmla="*/ 1855375 h 2548810"/>
              <a:gd name="connsiteX49" fmla="*/ 2628925 w 4719350"/>
              <a:gd name="connsiteY49" fmla="*/ 1747425 h 2548810"/>
              <a:gd name="connsiteX50" fmla="*/ 2731899 w 4719350"/>
              <a:gd name="connsiteY50" fmla="*/ 1777019 h 2548810"/>
              <a:gd name="connsiteX51" fmla="*/ 2818218 w 4719350"/>
              <a:gd name="connsiteY51" fmla="*/ 1841566 h 2548810"/>
              <a:gd name="connsiteX52" fmla="*/ 2921025 w 4719350"/>
              <a:gd name="connsiteY52" fmla="*/ 1893475 h 2548810"/>
              <a:gd name="connsiteX53" fmla="*/ 2940075 w 4719350"/>
              <a:gd name="connsiteY53" fmla="*/ 2039525 h 2548810"/>
              <a:gd name="connsiteX54" fmla="*/ 3035325 w 4719350"/>
              <a:gd name="connsiteY54" fmla="*/ 1842675 h 2548810"/>
              <a:gd name="connsiteX55" fmla="*/ 3105175 w 4719350"/>
              <a:gd name="connsiteY55" fmla="*/ 1823625 h 2548810"/>
              <a:gd name="connsiteX56" fmla="*/ 3035325 w 4719350"/>
              <a:gd name="connsiteY56" fmla="*/ 1588675 h 2548810"/>
              <a:gd name="connsiteX57" fmla="*/ 3189099 w 4719350"/>
              <a:gd name="connsiteY57" fmla="*/ 1630969 h 2548810"/>
              <a:gd name="connsiteX58" fmla="*/ 3232175 w 4719350"/>
              <a:gd name="connsiteY58" fmla="*/ 1563275 h 2548810"/>
              <a:gd name="connsiteX59" fmla="*/ 3220849 w 4719350"/>
              <a:gd name="connsiteY59" fmla="*/ 1688119 h 2548810"/>
              <a:gd name="connsiteX60" fmla="*/ 3276625 w 4719350"/>
              <a:gd name="connsiteY60" fmla="*/ 1791875 h 2548810"/>
              <a:gd name="connsiteX61" fmla="*/ 3327425 w 4719350"/>
              <a:gd name="connsiteY61" fmla="*/ 1722025 h 2548810"/>
              <a:gd name="connsiteX62" fmla="*/ 3365525 w 4719350"/>
              <a:gd name="connsiteY62" fmla="*/ 1601375 h 2548810"/>
              <a:gd name="connsiteX63" fmla="*/ 3524275 w 4719350"/>
              <a:gd name="connsiteY63" fmla="*/ 1652175 h 2548810"/>
              <a:gd name="connsiteX64" fmla="*/ 3460775 w 4719350"/>
              <a:gd name="connsiteY64" fmla="*/ 1829975 h 2548810"/>
              <a:gd name="connsiteX65" fmla="*/ 3543325 w 4719350"/>
              <a:gd name="connsiteY65" fmla="*/ 1823625 h 2548810"/>
              <a:gd name="connsiteX66" fmla="*/ 3493899 w 4719350"/>
              <a:gd name="connsiteY66" fmla="*/ 2069119 h 2548810"/>
              <a:gd name="connsiteX67" fmla="*/ 3321075 w 4719350"/>
              <a:gd name="connsiteY67" fmla="*/ 2204625 h 2548810"/>
              <a:gd name="connsiteX68" fmla="*/ 3606825 w 4719350"/>
              <a:gd name="connsiteY68" fmla="*/ 2147475 h 2548810"/>
              <a:gd name="connsiteX69" fmla="*/ 3663976 w 4719350"/>
              <a:gd name="connsiteY69" fmla="*/ 2255426 h 2548810"/>
              <a:gd name="connsiteX70" fmla="*/ 3562376 w 4719350"/>
              <a:gd name="connsiteY70" fmla="*/ 2452275 h 2548810"/>
              <a:gd name="connsiteX71" fmla="*/ 3524781 w 4719350"/>
              <a:gd name="connsiteY71" fmla="*/ 2542768 h 2548810"/>
              <a:gd name="connsiteX72" fmla="*/ 3670325 w 4719350"/>
              <a:gd name="connsiteY72" fmla="*/ 2509425 h 2548810"/>
              <a:gd name="connsiteX73" fmla="*/ 3740176 w 4719350"/>
              <a:gd name="connsiteY73" fmla="*/ 2382424 h 2548810"/>
              <a:gd name="connsiteX74" fmla="*/ 3911625 w 4719350"/>
              <a:gd name="connsiteY74" fmla="*/ 2547525 h 2548810"/>
              <a:gd name="connsiteX75" fmla="*/ 3867176 w 4719350"/>
              <a:gd name="connsiteY75" fmla="*/ 2274474 h 2548810"/>
              <a:gd name="connsiteX76" fmla="*/ 4057676 w 4719350"/>
              <a:gd name="connsiteY76" fmla="*/ 2293524 h 2548810"/>
              <a:gd name="connsiteX77" fmla="*/ 3981476 w 4719350"/>
              <a:gd name="connsiteY77" fmla="*/ 2134776 h 2548810"/>
              <a:gd name="connsiteX78" fmla="*/ 3898514 w 4719350"/>
              <a:gd name="connsiteY78" fmla="*/ 2110254 h 2548810"/>
              <a:gd name="connsiteX79" fmla="*/ 3905276 w 4719350"/>
              <a:gd name="connsiteY79" fmla="*/ 2039524 h 2548810"/>
              <a:gd name="connsiteX80" fmla="*/ 3879876 w 4719350"/>
              <a:gd name="connsiteY80" fmla="*/ 2020474 h 2548810"/>
              <a:gd name="connsiteX81" fmla="*/ 3905276 w 4719350"/>
              <a:gd name="connsiteY81" fmla="*/ 1931575 h 2548810"/>
              <a:gd name="connsiteX82" fmla="*/ 3854064 w 4719350"/>
              <a:gd name="connsiteY82" fmla="*/ 1849904 h 2548810"/>
              <a:gd name="connsiteX83" fmla="*/ 3771926 w 4719350"/>
              <a:gd name="connsiteY83" fmla="*/ 1836325 h 2548810"/>
              <a:gd name="connsiteX84" fmla="*/ 3949726 w 4719350"/>
              <a:gd name="connsiteY84" fmla="*/ 1741075 h 2548810"/>
              <a:gd name="connsiteX85" fmla="*/ 3740681 w 4719350"/>
              <a:gd name="connsiteY85" fmla="*/ 1641068 h 2548810"/>
              <a:gd name="connsiteX86" fmla="*/ 3765576 w 4719350"/>
              <a:gd name="connsiteY86" fmla="*/ 1582326 h 2548810"/>
              <a:gd name="connsiteX87" fmla="*/ 3695725 w 4719350"/>
              <a:gd name="connsiteY87" fmla="*/ 1493425 h 2548810"/>
              <a:gd name="connsiteX88" fmla="*/ 3886225 w 4719350"/>
              <a:gd name="connsiteY88" fmla="*/ 1379125 h 2548810"/>
              <a:gd name="connsiteX89" fmla="*/ 3886225 w 4719350"/>
              <a:gd name="connsiteY89" fmla="*/ 1214025 h 2548810"/>
              <a:gd name="connsiteX90" fmla="*/ 4064025 w 4719350"/>
              <a:gd name="connsiteY90" fmla="*/ 1379125 h 2548810"/>
              <a:gd name="connsiteX91" fmla="*/ 4140225 w 4719350"/>
              <a:gd name="connsiteY91" fmla="*/ 1144175 h 2548810"/>
              <a:gd name="connsiteX92" fmla="*/ 4241825 w 4719350"/>
              <a:gd name="connsiteY92" fmla="*/ 1258475 h 2548810"/>
              <a:gd name="connsiteX93" fmla="*/ 4235475 w 4719350"/>
              <a:gd name="connsiteY93" fmla="*/ 1410875 h 2548810"/>
              <a:gd name="connsiteX94" fmla="*/ 4375175 w 4719350"/>
              <a:gd name="connsiteY94" fmla="*/ 1353725 h 2548810"/>
              <a:gd name="connsiteX95" fmla="*/ 4382899 w 4719350"/>
              <a:gd name="connsiteY95" fmla="*/ 1446819 h 2548810"/>
              <a:gd name="connsiteX96" fmla="*/ 4313049 w 4719350"/>
              <a:gd name="connsiteY96" fmla="*/ 1586519 h 2548810"/>
              <a:gd name="connsiteX97" fmla="*/ 4235475 w 4719350"/>
              <a:gd name="connsiteY97" fmla="*/ 1633125 h 2548810"/>
              <a:gd name="connsiteX98" fmla="*/ 4432831 w 4719350"/>
              <a:gd name="connsiteY98" fmla="*/ 1615668 h 2548810"/>
              <a:gd name="connsiteX99" fmla="*/ 4578375 w 4719350"/>
              <a:gd name="connsiteY99" fmla="*/ 1569625 h 2548810"/>
              <a:gd name="connsiteX100" fmla="*/ 4636031 w 4719350"/>
              <a:gd name="connsiteY100" fmla="*/ 1495018 h 2548810"/>
              <a:gd name="connsiteX101" fmla="*/ 4718582 w 4719350"/>
              <a:gd name="connsiteY101" fmla="*/ 1368018 h 2548810"/>
              <a:gd name="connsiteX102" fmla="*/ 4654575 w 4719350"/>
              <a:gd name="connsiteY102" fmla="*/ 1226725 h 2548810"/>
              <a:gd name="connsiteX103" fmla="*/ 4660925 w 4719350"/>
              <a:gd name="connsiteY103" fmla="*/ 731425 h 2548810"/>
              <a:gd name="connsiteX104" fmla="*/ 4578375 w 4719350"/>
              <a:gd name="connsiteY104" fmla="*/ 547275 h 2548810"/>
              <a:gd name="connsiteX105" fmla="*/ 4489475 w 4719350"/>
              <a:gd name="connsiteY105" fmla="*/ 725075 h 2548810"/>
              <a:gd name="connsiteX106" fmla="*/ 4337075 w 4719350"/>
              <a:gd name="connsiteY106" fmla="*/ 693325 h 2548810"/>
              <a:gd name="connsiteX107" fmla="*/ 4408299 w 4719350"/>
              <a:gd name="connsiteY107" fmla="*/ 570519 h 2548810"/>
              <a:gd name="connsiteX108" fmla="*/ 4400575 w 4719350"/>
              <a:gd name="connsiteY108" fmla="*/ 445675 h 2548810"/>
              <a:gd name="connsiteX109" fmla="*/ 4260875 w 4719350"/>
              <a:gd name="connsiteY109" fmla="*/ 553625 h 2548810"/>
              <a:gd name="connsiteX110" fmla="*/ 4146575 w 4719350"/>
              <a:gd name="connsiteY110" fmla="*/ 706025 h 2548810"/>
              <a:gd name="connsiteX111" fmla="*/ 4159275 w 4719350"/>
              <a:gd name="connsiteY111" fmla="*/ 623475 h 2548810"/>
              <a:gd name="connsiteX112" fmla="*/ 4146575 w 4719350"/>
              <a:gd name="connsiteY112" fmla="*/ 509175 h 2548810"/>
              <a:gd name="connsiteX113" fmla="*/ 4127525 w 4719350"/>
              <a:gd name="connsiteY113" fmla="*/ 445675 h 2548810"/>
              <a:gd name="connsiteX114" fmla="*/ 4032275 w 4719350"/>
              <a:gd name="connsiteY114" fmla="*/ 540925 h 2548810"/>
              <a:gd name="connsiteX115" fmla="*/ 3886225 w 4719350"/>
              <a:gd name="connsiteY115" fmla="*/ 382175 h 2548810"/>
              <a:gd name="connsiteX116" fmla="*/ 3937025 w 4719350"/>
              <a:gd name="connsiteY116" fmla="*/ 572675 h 2548810"/>
              <a:gd name="connsiteX117" fmla="*/ 3924325 w 4719350"/>
              <a:gd name="connsiteY117" fmla="*/ 699675 h 2548810"/>
              <a:gd name="connsiteX118" fmla="*/ 3886225 w 4719350"/>
              <a:gd name="connsiteY118" fmla="*/ 763175 h 2548810"/>
              <a:gd name="connsiteX119" fmla="*/ 3797325 w 4719350"/>
              <a:gd name="connsiteY119" fmla="*/ 725075 h 2548810"/>
              <a:gd name="connsiteX120" fmla="*/ 3790975 w 4719350"/>
              <a:gd name="connsiteY120" fmla="*/ 617125 h 2548810"/>
              <a:gd name="connsiteX121" fmla="*/ 3714775 w 4719350"/>
              <a:gd name="connsiteY121" fmla="*/ 566325 h 2548810"/>
              <a:gd name="connsiteX122" fmla="*/ 3657625 w 4719350"/>
              <a:gd name="connsiteY122" fmla="*/ 598075 h 2548810"/>
              <a:gd name="connsiteX123" fmla="*/ 3708425 w 4719350"/>
              <a:gd name="connsiteY123" fmla="*/ 686975 h 2548810"/>
              <a:gd name="connsiteX124" fmla="*/ 3689375 w 4719350"/>
              <a:gd name="connsiteY124" fmla="*/ 699675 h 2548810"/>
              <a:gd name="connsiteX125" fmla="*/ 3625875 w 4719350"/>
              <a:gd name="connsiteY125" fmla="*/ 680625 h 2548810"/>
              <a:gd name="connsiteX126" fmla="*/ 3594125 w 4719350"/>
              <a:gd name="connsiteY126" fmla="*/ 585375 h 2548810"/>
              <a:gd name="connsiteX127" fmla="*/ 3670325 w 4719350"/>
              <a:gd name="connsiteY127" fmla="*/ 452025 h 2548810"/>
              <a:gd name="connsiteX128" fmla="*/ 3524275 w 4719350"/>
              <a:gd name="connsiteY128" fmla="*/ 445675 h 2548810"/>
              <a:gd name="connsiteX129" fmla="*/ 3644925 w 4719350"/>
              <a:gd name="connsiteY129" fmla="*/ 369475 h 2548810"/>
              <a:gd name="connsiteX130" fmla="*/ 3689375 w 4719350"/>
              <a:gd name="connsiteY130" fmla="*/ 248825 h 2548810"/>
              <a:gd name="connsiteX131" fmla="*/ 3651782 w 4719350"/>
              <a:gd name="connsiteY131" fmla="*/ 161518 h 2548810"/>
              <a:gd name="connsiteX132" fmla="*/ 3556025 w 4719350"/>
              <a:gd name="connsiteY132" fmla="*/ 223425 h 2548810"/>
              <a:gd name="connsiteX133" fmla="*/ 3479825 w 4719350"/>
              <a:gd name="connsiteY133" fmla="*/ 312325 h 2548810"/>
              <a:gd name="connsiteX134" fmla="*/ 3454425 w 4719350"/>
              <a:gd name="connsiteY134" fmla="*/ 267875 h 2548810"/>
              <a:gd name="connsiteX135" fmla="*/ 3378225 w 4719350"/>
              <a:gd name="connsiteY135" fmla="*/ 267875 h 2548810"/>
              <a:gd name="connsiteX136" fmla="*/ 3378225 w 4719350"/>
              <a:gd name="connsiteY136" fmla="*/ 337725 h 2548810"/>
              <a:gd name="connsiteX137" fmla="*/ 3289325 w 4719350"/>
              <a:gd name="connsiteY137" fmla="*/ 210725 h 2548810"/>
              <a:gd name="connsiteX138" fmla="*/ 3181375 w 4719350"/>
              <a:gd name="connsiteY138" fmla="*/ 159925 h 2548810"/>
              <a:gd name="connsiteX139" fmla="*/ 3207282 w 4719350"/>
              <a:gd name="connsiteY139" fmla="*/ 294868 h 2548810"/>
              <a:gd name="connsiteX140" fmla="*/ 3282975 w 4719350"/>
              <a:gd name="connsiteY140" fmla="*/ 401225 h 2548810"/>
              <a:gd name="connsiteX141" fmla="*/ 3143275 w 4719350"/>
              <a:gd name="connsiteY141" fmla="*/ 350425 h 2548810"/>
              <a:gd name="connsiteX142" fmla="*/ 3073425 w 4719350"/>
              <a:gd name="connsiteY142" fmla="*/ 356775 h 2548810"/>
              <a:gd name="connsiteX143" fmla="*/ 3009925 w 4719350"/>
              <a:gd name="connsiteY143" fmla="*/ 426625 h 2548810"/>
              <a:gd name="connsiteX144" fmla="*/ 2762275 w 4719350"/>
              <a:gd name="connsiteY144" fmla="*/ 445675 h 2548810"/>
              <a:gd name="connsiteX145" fmla="*/ 2813075 w 4719350"/>
              <a:gd name="connsiteY145" fmla="*/ 350425 h 2548810"/>
              <a:gd name="connsiteX146" fmla="*/ 2635275 w 4719350"/>
              <a:gd name="connsiteY146" fmla="*/ 344075 h 2548810"/>
              <a:gd name="connsiteX147" fmla="*/ 2451125 w 4719350"/>
              <a:gd name="connsiteY147" fmla="*/ 369475 h 2548810"/>
              <a:gd name="connsiteX148" fmla="*/ 2489225 w 4719350"/>
              <a:gd name="connsiteY148" fmla="*/ 274225 h 2548810"/>
              <a:gd name="connsiteX149" fmla="*/ 2317775 w 4719350"/>
              <a:gd name="connsiteY149" fmla="*/ 185325 h 2548810"/>
              <a:gd name="connsiteX150" fmla="*/ 2114575 w 4719350"/>
              <a:gd name="connsiteY150" fmla="*/ 115475 h 2548810"/>
              <a:gd name="connsiteX151" fmla="*/ 1960968 w 4719350"/>
              <a:gd name="connsiteY151" fmla="*/ 108015 h 2548810"/>
              <a:gd name="connsiteX152" fmla="*/ 1865718 w 4719350"/>
              <a:gd name="connsiteY152" fmla="*/ 66 h 2548810"/>
              <a:gd name="connsiteX153" fmla="*/ 1846668 w 4719350"/>
              <a:gd name="connsiteY153" fmla="*/ 127066 h 2548810"/>
              <a:gd name="connsiteX154" fmla="*/ 1681568 w 4719350"/>
              <a:gd name="connsiteY154" fmla="*/ 184216 h 2548810"/>
              <a:gd name="connsiteX155" fmla="*/ 1517675 w 4719350"/>
              <a:gd name="connsiteY155" fmla="*/ 242475 h 2548810"/>
              <a:gd name="connsiteX156" fmla="*/ 1816125 w 4719350"/>
              <a:gd name="connsiteY156" fmla="*/ 293275 h 2548810"/>
              <a:gd name="connsiteX157" fmla="*/ 2133625 w 4719350"/>
              <a:gd name="connsiteY157" fmla="*/ 242475 h 2548810"/>
              <a:gd name="connsiteX158" fmla="*/ 2286025 w 4719350"/>
              <a:gd name="connsiteY158" fmla="*/ 312325 h 2548810"/>
              <a:gd name="connsiteX159" fmla="*/ 2286025 w 4719350"/>
              <a:gd name="connsiteY159" fmla="*/ 420275 h 2548810"/>
              <a:gd name="connsiteX160" fmla="*/ 2222525 w 4719350"/>
              <a:gd name="connsiteY160" fmla="*/ 420275 h 2548810"/>
              <a:gd name="connsiteX161" fmla="*/ 2139975 w 4719350"/>
              <a:gd name="connsiteY161" fmla="*/ 534575 h 2548810"/>
              <a:gd name="connsiteX162" fmla="*/ 2216175 w 4719350"/>
              <a:gd name="connsiteY162" fmla="*/ 534575 h 2548810"/>
              <a:gd name="connsiteX163" fmla="*/ 2362225 w 4719350"/>
              <a:gd name="connsiteY163" fmla="*/ 432975 h 2548810"/>
              <a:gd name="connsiteX164" fmla="*/ 2387625 w 4719350"/>
              <a:gd name="connsiteY164" fmla="*/ 617125 h 2548810"/>
              <a:gd name="connsiteX165" fmla="*/ 2432075 w 4719350"/>
              <a:gd name="connsiteY165" fmla="*/ 540925 h 2548810"/>
              <a:gd name="connsiteX166" fmla="*/ 2457475 w 4719350"/>
              <a:gd name="connsiteY166" fmla="*/ 477425 h 2548810"/>
              <a:gd name="connsiteX167" fmla="*/ 2532468 w 4719350"/>
              <a:gd name="connsiteY167" fmla="*/ 539816 h 2548810"/>
              <a:gd name="connsiteX168" fmla="*/ 2622575 w 4719350"/>
              <a:gd name="connsiteY168" fmla="*/ 566325 h 2548810"/>
              <a:gd name="connsiteX169" fmla="*/ 2628925 w 4719350"/>
              <a:gd name="connsiteY169" fmla="*/ 725075 h 2548810"/>
              <a:gd name="connsiteX170" fmla="*/ 2679725 w 4719350"/>
              <a:gd name="connsiteY170" fmla="*/ 642525 h 2548810"/>
              <a:gd name="connsiteX171" fmla="*/ 2819425 w 4719350"/>
              <a:gd name="connsiteY171" fmla="*/ 642525 h 2548810"/>
              <a:gd name="connsiteX172" fmla="*/ 2705125 w 4719350"/>
              <a:gd name="connsiteY172" fmla="*/ 763175 h 2548810"/>
              <a:gd name="connsiteX173" fmla="*/ 2660675 w 4719350"/>
              <a:gd name="connsiteY173" fmla="*/ 833025 h 2548810"/>
              <a:gd name="connsiteX174" fmla="*/ 2781325 w 4719350"/>
              <a:gd name="connsiteY174" fmla="*/ 839375 h 2548810"/>
              <a:gd name="connsiteX175" fmla="*/ 2832125 w 4719350"/>
              <a:gd name="connsiteY175" fmla="*/ 807625 h 2548810"/>
              <a:gd name="connsiteX176" fmla="*/ 2901975 w 4719350"/>
              <a:gd name="connsiteY176" fmla="*/ 756825 h 2548810"/>
              <a:gd name="connsiteX177" fmla="*/ 2997225 w 4719350"/>
              <a:gd name="connsiteY177" fmla="*/ 775875 h 2548810"/>
              <a:gd name="connsiteX178" fmla="*/ 3028975 w 4719350"/>
              <a:gd name="connsiteY178" fmla="*/ 737775 h 2548810"/>
              <a:gd name="connsiteX179" fmla="*/ 3136925 w 4719350"/>
              <a:gd name="connsiteY179" fmla="*/ 769525 h 2548810"/>
              <a:gd name="connsiteX180" fmla="*/ 3117875 w 4719350"/>
              <a:gd name="connsiteY180" fmla="*/ 902875 h 2548810"/>
              <a:gd name="connsiteX181" fmla="*/ 3194075 w 4719350"/>
              <a:gd name="connsiteY181" fmla="*/ 801275 h 2548810"/>
              <a:gd name="connsiteX182" fmla="*/ 3251225 w 4719350"/>
              <a:gd name="connsiteY182" fmla="*/ 725075 h 2548810"/>
              <a:gd name="connsiteX183" fmla="*/ 3326218 w 4719350"/>
              <a:gd name="connsiteY183" fmla="*/ 819216 h 2548810"/>
              <a:gd name="connsiteX184" fmla="*/ 3440518 w 4719350"/>
              <a:gd name="connsiteY184" fmla="*/ 870016 h 2548810"/>
              <a:gd name="connsiteX185" fmla="*/ 3517925 w 4719350"/>
              <a:gd name="connsiteY185" fmla="*/ 921925 h 2548810"/>
              <a:gd name="connsiteX186" fmla="*/ 3346475 w 4719350"/>
              <a:gd name="connsiteY186" fmla="*/ 1080675 h 2548810"/>
              <a:gd name="connsiteX187" fmla="*/ 3327425 w 4719350"/>
              <a:gd name="connsiteY187" fmla="*/ 1144175 h 2548810"/>
              <a:gd name="connsiteX188" fmla="*/ 3003575 w 4719350"/>
              <a:gd name="connsiteY188" fmla="*/ 1150525 h 2548810"/>
              <a:gd name="connsiteX189" fmla="*/ 2997225 w 4719350"/>
              <a:gd name="connsiteY189" fmla="*/ 1061625 h 2548810"/>
              <a:gd name="connsiteX190" fmla="*/ 2921025 w 4719350"/>
              <a:gd name="connsiteY190" fmla="*/ 998125 h 2548810"/>
              <a:gd name="connsiteX191" fmla="*/ 2952775 w 4719350"/>
              <a:gd name="connsiteY191" fmla="*/ 1137825 h 2548810"/>
              <a:gd name="connsiteX192" fmla="*/ 2952775 w 4719350"/>
              <a:gd name="connsiteY192" fmla="*/ 1169575 h 2548810"/>
              <a:gd name="connsiteX193" fmla="*/ 2927375 w 4719350"/>
              <a:gd name="connsiteY193" fmla="*/ 1290225 h 2548810"/>
              <a:gd name="connsiteX194" fmla="*/ 2762275 w 4719350"/>
              <a:gd name="connsiteY194" fmla="*/ 1131475 h 2548810"/>
              <a:gd name="connsiteX195" fmla="*/ 2768625 w 4719350"/>
              <a:gd name="connsiteY195" fmla="*/ 1201325 h 2548810"/>
              <a:gd name="connsiteX196" fmla="*/ 2755925 w 4719350"/>
              <a:gd name="connsiteY196" fmla="*/ 1290225 h 2548810"/>
              <a:gd name="connsiteX197" fmla="*/ 2527325 w 4719350"/>
              <a:gd name="connsiteY197" fmla="*/ 1321975 h 2548810"/>
              <a:gd name="connsiteX198" fmla="*/ 2336825 w 4719350"/>
              <a:gd name="connsiteY198" fmla="*/ 1398175 h 2548810"/>
              <a:gd name="connsiteX199" fmla="*/ 2419375 w 4719350"/>
              <a:gd name="connsiteY199" fmla="*/ 1061625 h 2548810"/>
              <a:gd name="connsiteX200" fmla="*/ 2317775 w 4719350"/>
              <a:gd name="connsiteY200" fmla="*/ 1175925 h 2548810"/>
              <a:gd name="connsiteX201" fmla="*/ 2178075 w 4719350"/>
              <a:gd name="connsiteY201" fmla="*/ 1112425 h 2548810"/>
              <a:gd name="connsiteX202" fmla="*/ 2286025 w 4719350"/>
              <a:gd name="connsiteY202" fmla="*/ 1220375 h 2548810"/>
              <a:gd name="connsiteX203" fmla="*/ 2241575 w 4719350"/>
              <a:gd name="connsiteY203" fmla="*/ 1315625 h 2548810"/>
              <a:gd name="connsiteX204" fmla="*/ 2159025 w 4719350"/>
              <a:gd name="connsiteY204" fmla="*/ 1315625 h 2548810"/>
              <a:gd name="connsiteX205" fmla="*/ 2146325 w 4719350"/>
              <a:gd name="connsiteY205" fmla="*/ 1372775 h 2548810"/>
              <a:gd name="connsiteX206" fmla="*/ 2051075 w 4719350"/>
              <a:gd name="connsiteY206" fmla="*/ 1366425 h 2548810"/>
              <a:gd name="connsiteX207" fmla="*/ 1974875 w 4719350"/>
              <a:gd name="connsiteY207" fmla="*/ 1226725 h 2548810"/>
              <a:gd name="connsiteX208" fmla="*/ 1930425 w 4719350"/>
              <a:gd name="connsiteY208" fmla="*/ 1188625 h 2548810"/>
              <a:gd name="connsiteX209" fmla="*/ 1905025 w 4719350"/>
              <a:gd name="connsiteY209" fmla="*/ 1017175 h 2548810"/>
              <a:gd name="connsiteX210" fmla="*/ 1873275 w 4719350"/>
              <a:gd name="connsiteY210" fmla="*/ 1258475 h 2548810"/>
              <a:gd name="connsiteX211" fmla="*/ 1949475 w 4719350"/>
              <a:gd name="connsiteY211" fmla="*/ 1372775 h 2548810"/>
              <a:gd name="connsiteX212" fmla="*/ 1676425 w 4719350"/>
              <a:gd name="connsiteY212" fmla="*/ 1493425 h 2548810"/>
              <a:gd name="connsiteX213" fmla="*/ 1663725 w 4719350"/>
              <a:gd name="connsiteY213" fmla="*/ 1385475 h 2548810"/>
              <a:gd name="connsiteX214" fmla="*/ 1549425 w 4719350"/>
              <a:gd name="connsiteY214" fmla="*/ 1321975 h 2548810"/>
              <a:gd name="connsiteX215" fmla="*/ 1562125 w 4719350"/>
              <a:gd name="connsiteY215" fmla="*/ 1379125 h 2548810"/>
              <a:gd name="connsiteX216" fmla="*/ 1562125 w 4719350"/>
              <a:gd name="connsiteY216" fmla="*/ 1468025 h 2548810"/>
              <a:gd name="connsiteX217" fmla="*/ 1333525 w 4719350"/>
              <a:gd name="connsiteY217" fmla="*/ 1531525 h 2548810"/>
              <a:gd name="connsiteX218" fmla="*/ 1308125 w 4719350"/>
              <a:gd name="connsiteY218" fmla="*/ 1652175 h 2548810"/>
              <a:gd name="connsiteX219" fmla="*/ 1225575 w 4719350"/>
              <a:gd name="connsiteY219" fmla="*/ 1696625 h 2548810"/>
              <a:gd name="connsiteX220" fmla="*/ 1193825 w 4719350"/>
              <a:gd name="connsiteY220" fmla="*/ 1563275 h 2548810"/>
              <a:gd name="connsiteX221" fmla="*/ 1073175 w 4719350"/>
              <a:gd name="connsiteY221" fmla="*/ 1518825 h 2548810"/>
              <a:gd name="connsiteX222" fmla="*/ 1042799 w 4719350"/>
              <a:gd name="connsiteY222" fmla="*/ 1415069 h 2548810"/>
              <a:gd name="connsiteX223" fmla="*/ 921127 w 4719350"/>
              <a:gd name="connsiteY223" fmla="*/ 1288004 h 2548810"/>
              <a:gd name="connsiteX224" fmla="*/ 832227 w 4719350"/>
              <a:gd name="connsiteY224" fmla="*/ 1186404 h 2548810"/>
              <a:gd name="connsiteX225" fmla="*/ 812825 w 4719350"/>
              <a:gd name="connsiteY225" fmla="*/ 1074325 h 2548810"/>
              <a:gd name="connsiteX226" fmla="*/ 750699 w 4719350"/>
              <a:gd name="connsiteY226" fmla="*/ 983269 h 2548810"/>
              <a:gd name="connsiteX227" fmla="*/ 628675 w 4719350"/>
              <a:gd name="connsiteY227" fmla="*/ 852075 h 2548810"/>
              <a:gd name="connsiteX228" fmla="*/ 615975 w 4719350"/>
              <a:gd name="connsiteY228" fmla="*/ 934625 h 2548810"/>
              <a:gd name="connsiteX229" fmla="*/ 488975 w 4719350"/>
              <a:gd name="connsiteY229" fmla="*/ 953675 h 2548810"/>
              <a:gd name="connsiteX230" fmla="*/ 482625 w 4719350"/>
              <a:gd name="connsiteY230" fmla="*/ 864775 h 2548810"/>
              <a:gd name="connsiteX231" fmla="*/ 165125 w 4719350"/>
              <a:gd name="connsiteY231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45018 w 4719350"/>
              <a:gd name="connsiteY32" fmla="*/ 190506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65525 w 4719350"/>
              <a:gd name="connsiteY63" fmla="*/ 1601375 h 2548810"/>
              <a:gd name="connsiteX64" fmla="*/ 3524275 w 4719350"/>
              <a:gd name="connsiteY64" fmla="*/ 1652175 h 2548810"/>
              <a:gd name="connsiteX65" fmla="*/ 3460775 w 4719350"/>
              <a:gd name="connsiteY65" fmla="*/ 1829975 h 2548810"/>
              <a:gd name="connsiteX66" fmla="*/ 3543325 w 4719350"/>
              <a:gd name="connsiteY66" fmla="*/ 1823625 h 2548810"/>
              <a:gd name="connsiteX67" fmla="*/ 3493899 w 4719350"/>
              <a:gd name="connsiteY67" fmla="*/ 2069119 h 2548810"/>
              <a:gd name="connsiteX68" fmla="*/ 3321075 w 4719350"/>
              <a:gd name="connsiteY68" fmla="*/ 2204625 h 2548810"/>
              <a:gd name="connsiteX69" fmla="*/ 3606825 w 4719350"/>
              <a:gd name="connsiteY69" fmla="*/ 2147475 h 2548810"/>
              <a:gd name="connsiteX70" fmla="*/ 3663976 w 4719350"/>
              <a:gd name="connsiteY70" fmla="*/ 2255426 h 2548810"/>
              <a:gd name="connsiteX71" fmla="*/ 3562376 w 4719350"/>
              <a:gd name="connsiteY71" fmla="*/ 2452275 h 2548810"/>
              <a:gd name="connsiteX72" fmla="*/ 3524781 w 4719350"/>
              <a:gd name="connsiteY72" fmla="*/ 2542768 h 2548810"/>
              <a:gd name="connsiteX73" fmla="*/ 3670325 w 4719350"/>
              <a:gd name="connsiteY73" fmla="*/ 2509425 h 2548810"/>
              <a:gd name="connsiteX74" fmla="*/ 3740176 w 4719350"/>
              <a:gd name="connsiteY74" fmla="*/ 2382424 h 2548810"/>
              <a:gd name="connsiteX75" fmla="*/ 3911625 w 4719350"/>
              <a:gd name="connsiteY75" fmla="*/ 2547525 h 2548810"/>
              <a:gd name="connsiteX76" fmla="*/ 3867176 w 4719350"/>
              <a:gd name="connsiteY76" fmla="*/ 2274474 h 2548810"/>
              <a:gd name="connsiteX77" fmla="*/ 4057676 w 4719350"/>
              <a:gd name="connsiteY77" fmla="*/ 2293524 h 2548810"/>
              <a:gd name="connsiteX78" fmla="*/ 3981476 w 4719350"/>
              <a:gd name="connsiteY78" fmla="*/ 2134776 h 2548810"/>
              <a:gd name="connsiteX79" fmla="*/ 3898514 w 4719350"/>
              <a:gd name="connsiteY79" fmla="*/ 2110254 h 2548810"/>
              <a:gd name="connsiteX80" fmla="*/ 3905276 w 4719350"/>
              <a:gd name="connsiteY80" fmla="*/ 2039524 h 2548810"/>
              <a:gd name="connsiteX81" fmla="*/ 3879876 w 4719350"/>
              <a:gd name="connsiteY81" fmla="*/ 2020474 h 2548810"/>
              <a:gd name="connsiteX82" fmla="*/ 3905276 w 4719350"/>
              <a:gd name="connsiteY82" fmla="*/ 1931575 h 2548810"/>
              <a:gd name="connsiteX83" fmla="*/ 3854064 w 4719350"/>
              <a:gd name="connsiteY83" fmla="*/ 1849904 h 2548810"/>
              <a:gd name="connsiteX84" fmla="*/ 3771926 w 4719350"/>
              <a:gd name="connsiteY84" fmla="*/ 1836325 h 2548810"/>
              <a:gd name="connsiteX85" fmla="*/ 3949726 w 4719350"/>
              <a:gd name="connsiteY85" fmla="*/ 1741075 h 2548810"/>
              <a:gd name="connsiteX86" fmla="*/ 3740681 w 4719350"/>
              <a:gd name="connsiteY86" fmla="*/ 1641068 h 2548810"/>
              <a:gd name="connsiteX87" fmla="*/ 3765576 w 4719350"/>
              <a:gd name="connsiteY87" fmla="*/ 1582326 h 2548810"/>
              <a:gd name="connsiteX88" fmla="*/ 3695725 w 4719350"/>
              <a:gd name="connsiteY88" fmla="*/ 1493425 h 2548810"/>
              <a:gd name="connsiteX89" fmla="*/ 3886225 w 4719350"/>
              <a:gd name="connsiteY89" fmla="*/ 1379125 h 2548810"/>
              <a:gd name="connsiteX90" fmla="*/ 3886225 w 4719350"/>
              <a:gd name="connsiteY90" fmla="*/ 1214025 h 2548810"/>
              <a:gd name="connsiteX91" fmla="*/ 4064025 w 4719350"/>
              <a:gd name="connsiteY91" fmla="*/ 1379125 h 2548810"/>
              <a:gd name="connsiteX92" fmla="*/ 4140225 w 4719350"/>
              <a:gd name="connsiteY92" fmla="*/ 1144175 h 2548810"/>
              <a:gd name="connsiteX93" fmla="*/ 4241825 w 4719350"/>
              <a:gd name="connsiteY93" fmla="*/ 1258475 h 2548810"/>
              <a:gd name="connsiteX94" fmla="*/ 4235475 w 4719350"/>
              <a:gd name="connsiteY94" fmla="*/ 1410875 h 2548810"/>
              <a:gd name="connsiteX95" fmla="*/ 4375175 w 4719350"/>
              <a:gd name="connsiteY95" fmla="*/ 1353725 h 2548810"/>
              <a:gd name="connsiteX96" fmla="*/ 4382899 w 4719350"/>
              <a:gd name="connsiteY96" fmla="*/ 1446819 h 2548810"/>
              <a:gd name="connsiteX97" fmla="*/ 4313049 w 4719350"/>
              <a:gd name="connsiteY97" fmla="*/ 1586519 h 2548810"/>
              <a:gd name="connsiteX98" fmla="*/ 4235475 w 4719350"/>
              <a:gd name="connsiteY98" fmla="*/ 1633125 h 2548810"/>
              <a:gd name="connsiteX99" fmla="*/ 4432831 w 4719350"/>
              <a:gd name="connsiteY99" fmla="*/ 1615668 h 2548810"/>
              <a:gd name="connsiteX100" fmla="*/ 4578375 w 4719350"/>
              <a:gd name="connsiteY100" fmla="*/ 1569625 h 2548810"/>
              <a:gd name="connsiteX101" fmla="*/ 4636031 w 4719350"/>
              <a:gd name="connsiteY101" fmla="*/ 1495018 h 2548810"/>
              <a:gd name="connsiteX102" fmla="*/ 4718582 w 4719350"/>
              <a:gd name="connsiteY102" fmla="*/ 1368018 h 2548810"/>
              <a:gd name="connsiteX103" fmla="*/ 4654575 w 4719350"/>
              <a:gd name="connsiteY103" fmla="*/ 1226725 h 2548810"/>
              <a:gd name="connsiteX104" fmla="*/ 4660925 w 4719350"/>
              <a:gd name="connsiteY104" fmla="*/ 731425 h 2548810"/>
              <a:gd name="connsiteX105" fmla="*/ 4578375 w 4719350"/>
              <a:gd name="connsiteY105" fmla="*/ 547275 h 2548810"/>
              <a:gd name="connsiteX106" fmla="*/ 4489475 w 4719350"/>
              <a:gd name="connsiteY106" fmla="*/ 725075 h 2548810"/>
              <a:gd name="connsiteX107" fmla="*/ 4337075 w 4719350"/>
              <a:gd name="connsiteY107" fmla="*/ 693325 h 2548810"/>
              <a:gd name="connsiteX108" fmla="*/ 4408299 w 4719350"/>
              <a:gd name="connsiteY108" fmla="*/ 570519 h 2548810"/>
              <a:gd name="connsiteX109" fmla="*/ 4400575 w 4719350"/>
              <a:gd name="connsiteY109" fmla="*/ 445675 h 2548810"/>
              <a:gd name="connsiteX110" fmla="*/ 4260875 w 4719350"/>
              <a:gd name="connsiteY110" fmla="*/ 553625 h 2548810"/>
              <a:gd name="connsiteX111" fmla="*/ 4146575 w 4719350"/>
              <a:gd name="connsiteY111" fmla="*/ 706025 h 2548810"/>
              <a:gd name="connsiteX112" fmla="*/ 4159275 w 4719350"/>
              <a:gd name="connsiteY112" fmla="*/ 623475 h 2548810"/>
              <a:gd name="connsiteX113" fmla="*/ 4146575 w 4719350"/>
              <a:gd name="connsiteY113" fmla="*/ 509175 h 2548810"/>
              <a:gd name="connsiteX114" fmla="*/ 4127525 w 4719350"/>
              <a:gd name="connsiteY114" fmla="*/ 445675 h 2548810"/>
              <a:gd name="connsiteX115" fmla="*/ 4032275 w 4719350"/>
              <a:gd name="connsiteY115" fmla="*/ 540925 h 2548810"/>
              <a:gd name="connsiteX116" fmla="*/ 3886225 w 4719350"/>
              <a:gd name="connsiteY116" fmla="*/ 382175 h 2548810"/>
              <a:gd name="connsiteX117" fmla="*/ 3937025 w 4719350"/>
              <a:gd name="connsiteY117" fmla="*/ 572675 h 2548810"/>
              <a:gd name="connsiteX118" fmla="*/ 3924325 w 4719350"/>
              <a:gd name="connsiteY118" fmla="*/ 699675 h 2548810"/>
              <a:gd name="connsiteX119" fmla="*/ 3886225 w 4719350"/>
              <a:gd name="connsiteY119" fmla="*/ 763175 h 2548810"/>
              <a:gd name="connsiteX120" fmla="*/ 3797325 w 4719350"/>
              <a:gd name="connsiteY120" fmla="*/ 725075 h 2548810"/>
              <a:gd name="connsiteX121" fmla="*/ 3790975 w 4719350"/>
              <a:gd name="connsiteY121" fmla="*/ 617125 h 2548810"/>
              <a:gd name="connsiteX122" fmla="*/ 3714775 w 4719350"/>
              <a:gd name="connsiteY122" fmla="*/ 566325 h 2548810"/>
              <a:gd name="connsiteX123" fmla="*/ 3657625 w 4719350"/>
              <a:gd name="connsiteY123" fmla="*/ 598075 h 2548810"/>
              <a:gd name="connsiteX124" fmla="*/ 3708425 w 4719350"/>
              <a:gd name="connsiteY124" fmla="*/ 686975 h 2548810"/>
              <a:gd name="connsiteX125" fmla="*/ 3689375 w 4719350"/>
              <a:gd name="connsiteY125" fmla="*/ 699675 h 2548810"/>
              <a:gd name="connsiteX126" fmla="*/ 3625875 w 4719350"/>
              <a:gd name="connsiteY126" fmla="*/ 680625 h 2548810"/>
              <a:gd name="connsiteX127" fmla="*/ 3594125 w 4719350"/>
              <a:gd name="connsiteY127" fmla="*/ 585375 h 2548810"/>
              <a:gd name="connsiteX128" fmla="*/ 3670325 w 4719350"/>
              <a:gd name="connsiteY128" fmla="*/ 452025 h 2548810"/>
              <a:gd name="connsiteX129" fmla="*/ 3524275 w 4719350"/>
              <a:gd name="connsiteY129" fmla="*/ 445675 h 2548810"/>
              <a:gd name="connsiteX130" fmla="*/ 3644925 w 4719350"/>
              <a:gd name="connsiteY130" fmla="*/ 369475 h 2548810"/>
              <a:gd name="connsiteX131" fmla="*/ 3689375 w 4719350"/>
              <a:gd name="connsiteY131" fmla="*/ 248825 h 2548810"/>
              <a:gd name="connsiteX132" fmla="*/ 3651782 w 4719350"/>
              <a:gd name="connsiteY132" fmla="*/ 161518 h 2548810"/>
              <a:gd name="connsiteX133" fmla="*/ 3556025 w 4719350"/>
              <a:gd name="connsiteY133" fmla="*/ 223425 h 2548810"/>
              <a:gd name="connsiteX134" fmla="*/ 3479825 w 4719350"/>
              <a:gd name="connsiteY134" fmla="*/ 312325 h 2548810"/>
              <a:gd name="connsiteX135" fmla="*/ 3454425 w 4719350"/>
              <a:gd name="connsiteY135" fmla="*/ 267875 h 2548810"/>
              <a:gd name="connsiteX136" fmla="*/ 3378225 w 4719350"/>
              <a:gd name="connsiteY136" fmla="*/ 267875 h 2548810"/>
              <a:gd name="connsiteX137" fmla="*/ 3378225 w 4719350"/>
              <a:gd name="connsiteY137" fmla="*/ 337725 h 2548810"/>
              <a:gd name="connsiteX138" fmla="*/ 3289325 w 4719350"/>
              <a:gd name="connsiteY138" fmla="*/ 210725 h 2548810"/>
              <a:gd name="connsiteX139" fmla="*/ 3181375 w 4719350"/>
              <a:gd name="connsiteY139" fmla="*/ 159925 h 2548810"/>
              <a:gd name="connsiteX140" fmla="*/ 3207282 w 4719350"/>
              <a:gd name="connsiteY140" fmla="*/ 294868 h 2548810"/>
              <a:gd name="connsiteX141" fmla="*/ 3282975 w 4719350"/>
              <a:gd name="connsiteY141" fmla="*/ 401225 h 2548810"/>
              <a:gd name="connsiteX142" fmla="*/ 3143275 w 4719350"/>
              <a:gd name="connsiteY142" fmla="*/ 350425 h 2548810"/>
              <a:gd name="connsiteX143" fmla="*/ 3073425 w 4719350"/>
              <a:gd name="connsiteY143" fmla="*/ 356775 h 2548810"/>
              <a:gd name="connsiteX144" fmla="*/ 3009925 w 4719350"/>
              <a:gd name="connsiteY144" fmla="*/ 426625 h 2548810"/>
              <a:gd name="connsiteX145" fmla="*/ 2762275 w 4719350"/>
              <a:gd name="connsiteY145" fmla="*/ 445675 h 2548810"/>
              <a:gd name="connsiteX146" fmla="*/ 2813075 w 4719350"/>
              <a:gd name="connsiteY146" fmla="*/ 350425 h 2548810"/>
              <a:gd name="connsiteX147" fmla="*/ 2635275 w 4719350"/>
              <a:gd name="connsiteY147" fmla="*/ 344075 h 2548810"/>
              <a:gd name="connsiteX148" fmla="*/ 2451125 w 4719350"/>
              <a:gd name="connsiteY148" fmla="*/ 369475 h 2548810"/>
              <a:gd name="connsiteX149" fmla="*/ 2489225 w 4719350"/>
              <a:gd name="connsiteY149" fmla="*/ 274225 h 2548810"/>
              <a:gd name="connsiteX150" fmla="*/ 2317775 w 4719350"/>
              <a:gd name="connsiteY150" fmla="*/ 185325 h 2548810"/>
              <a:gd name="connsiteX151" fmla="*/ 2114575 w 4719350"/>
              <a:gd name="connsiteY151" fmla="*/ 115475 h 2548810"/>
              <a:gd name="connsiteX152" fmla="*/ 1960968 w 4719350"/>
              <a:gd name="connsiteY152" fmla="*/ 108015 h 2548810"/>
              <a:gd name="connsiteX153" fmla="*/ 1865718 w 4719350"/>
              <a:gd name="connsiteY153" fmla="*/ 66 h 2548810"/>
              <a:gd name="connsiteX154" fmla="*/ 1846668 w 4719350"/>
              <a:gd name="connsiteY154" fmla="*/ 127066 h 2548810"/>
              <a:gd name="connsiteX155" fmla="*/ 1681568 w 4719350"/>
              <a:gd name="connsiteY155" fmla="*/ 184216 h 2548810"/>
              <a:gd name="connsiteX156" fmla="*/ 1517675 w 4719350"/>
              <a:gd name="connsiteY156" fmla="*/ 242475 h 2548810"/>
              <a:gd name="connsiteX157" fmla="*/ 1816125 w 4719350"/>
              <a:gd name="connsiteY157" fmla="*/ 293275 h 2548810"/>
              <a:gd name="connsiteX158" fmla="*/ 2133625 w 4719350"/>
              <a:gd name="connsiteY158" fmla="*/ 242475 h 2548810"/>
              <a:gd name="connsiteX159" fmla="*/ 2286025 w 4719350"/>
              <a:gd name="connsiteY159" fmla="*/ 312325 h 2548810"/>
              <a:gd name="connsiteX160" fmla="*/ 2286025 w 4719350"/>
              <a:gd name="connsiteY160" fmla="*/ 420275 h 2548810"/>
              <a:gd name="connsiteX161" fmla="*/ 2222525 w 4719350"/>
              <a:gd name="connsiteY161" fmla="*/ 420275 h 2548810"/>
              <a:gd name="connsiteX162" fmla="*/ 2139975 w 4719350"/>
              <a:gd name="connsiteY162" fmla="*/ 534575 h 2548810"/>
              <a:gd name="connsiteX163" fmla="*/ 2216175 w 4719350"/>
              <a:gd name="connsiteY163" fmla="*/ 534575 h 2548810"/>
              <a:gd name="connsiteX164" fmla="*/ 2362225 w 4719350"/>
              <a:gd name="connsiteY164" fmla="*/ 432975 h 2548810"/>
              <a:gd name="connsiteX165" fmla="*/ 2387625 w 4719350"/>
              <a:gd name="connsiteY165" fmla="*/ 617125 h 2548810"/>
              <a:gd name="connsiteX166" fmla="*/ 2432075 w 4719350"/>
              <a:gd name="connsiteY166" fmla="*/ 540925 h 2548810"/>
              <a:gd name="connsiteX167" fmla="*/ 2457475 w 4719350"/>
              <a:gd name="connsiteY167" fmla="*/ 477425 h 2548810"/>
              <a:gd name="connsiteX168" fmla="*/ 2532468 w 4719350"/>
              <a:gd name="connsiteY168" fmla="*/ 539816 h 2548810"/>
              <a:gd name="connsiteX169" fmla="*/ 2622575 w 4719350"/>
              <a:gd name="connsiteY169" fmla="*/ 566325 h 2548810"/>
              <a:gd name="connsiteX170" fmla="*/ 2628925 w 4719350"/>
              <a:gd name="connsiteY170" fmla="*/ 725075 h 2548810"/>
              <a:gd name="connsiteX171" fmla="*/ 2679725 w 4719350"/>
              <a:gd name="connsiteY171" fmla="*/ 642525 h 2548810"/>
              <a:gd name="connsiteX172" fmla="*/ 2819425 w 4719350"/>
              <a:gd name="connsiteY172" fmla="*/ 642525 h 2548810"/>
              <a:gd name="connsiteX173" fmla="*/ 2705125 w 4719350"/>
              <a:gd name="connsiteY173" fmla="*/ 763175 h 2548810"/>
              <a:gd name="connsiteX174" fmla="*/ 2660675 w 4719350"/>
              <a:gd name="connsiteY174" fmla="*/ 833025 h 2548810"/>
              <a:gd name="connsiteX175" fmla="*/ 2781325 w 4719350"/>
              <a:gd name="connsiteY175" fmla="*/ 839375 h 2548810"/>
              <a:gd name="connsiteX176" fmla="*/ 2832125 w 4719350"/>
              <a:gd name="connsiteY176" fmla="*/ 807625 h 2548810"/>
              <a:gd name="connsiteX177" fmla="*/ 2901975 w 4719350"/>
              <a:gd name="connsiteY177" fmla="*/ 756825 h 2548810"/>
              <a:gd name="connsiteX178" fmla="*/ 2997225 w 4719350"/>
              <a:gd name="connsiteY178" fmla="*/ 775875 h 2548810"/>
              <a:gd name="connsiteX179" fmla="*/ 3028975 w 4719350"/>
              <a:gd name="connsiteY179" fmla="*/ 737775 h 2548810"/>
              <a:gd name="connsiteX180" fmla="*/ 3136925 w 4719350"/>
              <a:gd name="connsiteY180" fmla="*/ 769525 h 2548810"/>
              <a:gd name="connsiteX181" fmla="*/ 3117875 w 4719350"/>
              <a:gd name="connsiteY181" fmla="*/ 902875 h 2548810"/>
              <a:gd name="connsiteX182" fmla="*/ 3194075 w 4719350"/>
              <a:gd name="connsiteY182" fmla="*/ 801275 h 2548810"/>
              <a:gd name="connsiteX183" fmla="*/ 3251225 w 4719350"/>
              <a:gd name="connsiteY183" fmla="*/ 725075 h 2548810"/>
              <a:gd name="connsiteX184" fmla="*/ 3326218 w 4719350"/>
              <a:gd name="connsiteY184" fmla="*/ 819216 h 2548810"/>
              <a:gd name="connsiteX185" fmla="*/ 3440518 w 4719350"/>
              <a:gd name="connsiteY185" fmla="*/ 870016 h 2548810"/>
              <a:gd name="connsiteX186" fmla="*/ 3517925 w 4719350"/>
              <a:gd name="connsiteY186" fmla="*/ 921925 h 2548810"/>
              <a:gd name="connsiteX187" fmla="*/ 3346475 w 4719350"/>
              <a:gd name="connsiteY187" fmla="*/ 1080675 h 2548810"/>
              <a:gd name="connsiteX188" fmla="*/ 3327425 w 4719350"/>
              <a:gd name="connsiteY188" fmla="*/ 1144175 h 2548810"/>
              <a:gd name="connsiteX189" fmla="*/ 3003575 w 4719350"/>
              <a:gd name="connsiteY189" fmla="*/ 1150525 h 2548810"/>
              <a:gd name="connsiteX190" fmla="*/ 2997225 w 4719350"/>
              <a:gd name="connsiteY190" fmla="*/ 1061625 h 2548810"/>
              <a:gd name="connsiteX191" fmla="*/ 2921025 w 4719350"/>
              <a:gd name="connsiteY191" fmla="*/ 998125 h 2548810"/>
              <a:gd name="connsiteX192" fmla="*/ 2952775 w 4719350"/>
              <a:gd name="connsiteY192" fmla="*/ 1137825 h 2548810"/>
              <a:gd name="connsiteX193" fmla="*/ 2952775 w 4719350"/>
              <a:gd name="connsiteY193" fmla="*/ 1169575 h 2548810"/>
              <a:gd name="connsiteX194" fmla="*/ 2927375 w 4719350"/>
              <a:gd name="connsiteY194" fmla="*/ 1290225 h 2548810"/>
              <a:gd name="connsiteX195" fmla="*/ 2762275 w 4719350"/>
              <a:gd name="connsiteY195" fmla="*/ 1131475 h 2548810"/>
              <a:gd name="connsiteX196" fmla="*/ 2768625 w 4719350"/>
              <a:gd name="connsiteY196" fmla="*/ 1201325 h 2548810"/>
              <a:gd name="connsiteX197" fmla="*/ 2755925 w 4719350"/>
              <a:gd name="connsiteY197" fmla="*/ 1290225 h 2548810"/>
              <a:gd name="connsiteX198" fmla="*/ 2527325 w 4719350"/>
              <a:gd name="connsiteY198" fmla="*/ 1321975 h 2548810"/>
              <a:gd name="connsiteX199" fmla="*/ 2336825 w 4719350"/>
              <a:gd name="connsiteY199" fmla="*/ 1398175 h 2548810"/>
              <a:gd name="connsiteX200" fmla="*/ 2419375 w 4719350"/>
              <a:gd name="connsiteY200" fmla="*/ 1061625 h 2548810"/>
              <a:gd name="connsiteX201" fmla="*/ 2317775 w 4719350"/>
              <a:gd name="connsiteY201" fmla="*/ 1175925 h 2548810"/>
              <a:gd name="connsiteX202" fmla="*/ 2178075 w 4719350"/>
              <a:gd name="connsiteY202" fmla="*/ 1112425 h 2548810"/>
              <a:gd name="connsiteX203" fmla="*/ 2286025 w 4719350"/>
              <a:gd name="connsiteY203" fmla="*/ 1220375 h 2548810"/>
              <a:gd name="connsiteX204" fmla="*/ 2241575 w 4719350"/>
              <a:gd name="connsiteY204" fmla="*/ 1315625 h 2548810"/>
              <a:gd name="connsiteX205" fmla="*/ 2159025 w 4719350"/>
              <a:gd name="connsiteY205" fmla="*/ 1315625 h 2548810"/>
              <a:gd name="connsiteX206" fmla="*/ 2146325 w 4719350"/>
              <a:gd name="connsiteY206" fmla="*/ 1372775 h 2548810"/>
              <a:gd name="connsiteX207" fmla="*/ 2051075 w 4719350"/>
              <a:gd name="connsiteY207" fmla="*/ 1366425 h 2548810"/>
              <a:gd name="connsiteX208" fmla="*/ 1974875 w 4719350"/>
              <a:gd name="connsiteY208" fmla="*/ 1226725 h 2548810"/>
              <a:gd name="connsiteX209" fmla="*/ 1930425 w 4719350"/>
              <a:gd name="connsiteY209" fmla="*/ 1188625 h 2548810"/>
              <a:gd name="connsiteX210" fmla="*/ 1905025 w 4719350"/>
              <a:gd name="connsiteY210" fmla="*/ 1017175 h 2548810"/>
              <a:gd name="connsiteX211" fmla="*/ 1873275 w 4719350"/>
              <a:gd name="connsiteY211" fmla="*/ 1258475 h 2548810"/>
              <a:gd name="connsiteX212" fmla="*/ 1949475 w 4719350"/>
              <a:gd name="connsiteY212" fmla="*/ 1372775 h 2548810"/>
              <a:gd name="connsiteX213" fmla="*/ 1676425 w 4719350"/>
              <a:gd name="connsiteY213" fmla="*/ 1493425 h 2548810"/>
              <a:gd name="connsiteX214" fmla="*/ 1663725 w 4719350"/>
              <a:gd name="connsiteY214" fmla="*/ 1385475 h 2548810"/>
              <a:gd name="connsiteX215" fmla="*/ 1549425 w 4719350"/>
              <a:gd name="connsiteY215" fmla="*/ 1321975 h 2548810"/>
              <a:gd name="connsiteX216" fmla="*/ 1562125 w 4719350"/>
              <a:gd name="connsiteY216" fmla="*/ 1379125 h 2548810"/>
              <a:gd name="connsiteX217" fmla="*/ 1562125 w 4719350"/>
              <a:gd name="connsiteY217" fmla="*/ 1468025 h 2548810"/>
              <a:gd name="connsiteX218" fmla="*/ 1333525 w 4719350"/>
              <a:gd name="connsiteY218" fmla="*/ 1531525 h 2548810"/>
              <a:gd name="connsiteX219" fmla="*/ 1308125 w 4719350"/>
              <a:gd name="connsiteY219" fmla="*/ 1652175 h 2548810"/>
              <a:gd name="connsiteX220" fmla="*/ 1225575 w 4719350"/>
              <a:gd name="connsiteY220" fmla="*/ 1696625 h 2548810"/>
              <a:gd name="connsiteX221" fmla="*/ 1193825 w 4719350"/>
              <a:gd name="connsiteY221" fmla="*/ 1563275 h 2548810"/>
              <a:gd name="connsiteX222" fmla="*/ 1073175 w 4719350"/>
              <a:gd name="connsiteY222" fmla="*/ 1518825 h 2548810"/>
              <a:gd name="connsiteX223" fmla="*/ 1042799 w 4719350"/>
              <a:gd name="connsiteY223" fmla="*/ 1415069 h 2548810"/>
              <a:gd name="connsiteX224" fmla="*/ 921127 w 4719350"/>
              <a:gd name="connsiteY224" fmla="*/ 1288004 h 2548810"/>
              <a:gd name="connsiteX225" fmla="*/ 832227 w 4719350"/>
              <a:gd name="connsiteY225" fmla="*/ 1186404 h 2548810"/>
              <a:gd name="connsiteX226" fmla="*/ 812825 w 4719350"/>
              <a:gd name="connsiteY226" fmla="*/ 1074325 h 2548810"/>
              <a:gd name="connsiteX227" fmla="*/ 750699 w 4719350"/>
              <a:gd name="connsiteY227" fmla="*/ 983269 h 2548810"/>
              <a:gd name="connsiteX228" fmla="*/ 628675 w 4719350"/>
              <a:gd name="connsiteY228" fmla="*/ 852075 h 2548810"/>
              <a:gd name="connsiteX229" fmla="*/ 615975 w 4719350"/>
              <a:gd name="connsiteY229" fmla="*/ 934625 h 2548810"/>
              <a:gd name="connsiteX230" fmla="*/ 488975 w 4719350"/>
              <a:gd name="connsiteY230" fmla="*/ 953675 h 2548810"/>
              <a:gd name="connsiteX231" fmla="*/ 482625 w 4719350"/>
              <a:gd name="connsiteY231" fmla="*/ 864775 h 2548810"/>
              <a:gd name="connsiteX232" fmla="*/ 165125 w 4719350"/>
              <a:gd name="connsiteY232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65525 w 4719350"/>
              <a:gd name="connsiteY63" fmla="*/ 1601375 h 2548810"/>
              <a:gd name="connsiteX64" fmla="*/ 3524275 w 4719350"/>
              <a:gd name="connsiteY64" fmla="*/ 1652175 h 2548810"/>
              <a:gd name="connsiteX65" fmla="*/ 3460775 w 4719350"/>
              <a:gd name="connsiteY65" fmla="*/ 1829975 h 2548810"/>
              <a:gd name="connsiteX66" fmla="*/ 3543325 w 4719350"/>
              <a:gd name="connsiteY66" fmla="*/ 1823625 h 2548810"/>
              <a:gd name="connsiteX67" fmla="*/ 3493899 w 4719350"/>
              <a:gd name="connsiteY67" fmla="*/ 2069119 h 2548810"/>
              <a:gd name="connsiteX68" fmla="*/ 3321075 w 4719350"/>
              <a:gd name="connsiteY68" fmla="*/ 2204625 h 2548810"/>
              <a:gd name="connsiteX69" fmla="*/ 3606825 w 4719350"/>
              <a:gd name="connsiteY69" fmla="*/ 2147475 h 2548810"/>
              <a:gd name="connsiteX70" fmla="*/ 3663976 w 4719350"/>
              <a:gd name="connsiteY70" fmla="*/ 2255426 h 2548810"/>
              <a:gd name="connsiteX71" fmla="*/ 3562376 w 4719350"/>
              <a:gd name="connsiteY71" fmla="*/ 2452275 h 2548810"/>
              <a:gd name="connsiteX72" fmla="*/ 3524781 w 4719350"/>
              <a:gd name="connsiteY72" fmla="*/ 2542768 h 2548810"/>
              <a:gd name="connsiteX73" fmla="*/ 3670325 w 4719350"/>
              <a:gd name="connsiteY73" fmla="*/ 2509425 h 2548810"/>
              <a:gd name="connsiteX74" fmla="*/ 3740176 w 4719350"/>
              <a:gd name="connsiteY74" fmla="*/ 2382424 h 2548810"/>
              <a:gd name="connsiteX75" fmla="*/ 3911625 w 4719350"/>
              <a:gd name="connsiteY75" fmla="*/ 2547525 h 2548810"/>
              <a:gd name="connsiteX76" fmla="*/ 3867176 w 4719350"/>
              <a:gd name="connsiteY76" fmla="*/ 2274474 h 2548810"/>
              <a:gd name="connsiteX77" fmla="*/ 4057676 w 4719350"/>
              <a:gd name="connsiteY77" fmla="*/ 2293524 h 2548810"/>
              <a:gd name="connsiteX78" fmla="*/ 3981476 w 4719350"/>
              <a:gd name="connsiteY78" fmla="*/ 2134776 h 2548810"/>
              <a:gd name="connsiteX79" fmla="*/ 3898514 w 4719350"/>
              <a:gd name="connsiteY79" fmla="*/ 2110254 h 2548810"/>
              <a:gd name="connsiteX80" fmla="*/ 3905276 w 4719350"/>
              <a:gd name="connsiteY80" fmla="*/ 2039524 h 2548810"/>
              <a:gd name="connsiteX81" fmla="*/ 3879876 w 4719350"/>
              <a:gd name="connsiteY81" fmla="*/ 2020474 h 2548810"/>
              <a:gd name="connsiteX82" fmla="*/ 3905276 w 4719350"/>
              <a:gd name="connsiteY82" fmla="*/ 1931575 h 2548810"/>
              <a:gd name="connsiteX83" fmla="*/ 3854064 w 4719350"/>
              <a:gd name="connsiteY83" fmla="*/ 1849904 h 2548810"/>
              <a:gd name="connsiteX84" fmla="*/ 3771926 w 4719350"/>
              <a:gd name="connsiteY84" fmla="*/ 1836325 h 2548810"/>
              <a:gd name="connsiteX85" fmla="*/ 3949726 w 4719350"/>
              <a:gd name="connsiteY85" fmla="*/ 1741075 h 2548810"/>
              <a:gd name="connsiteX86" fmla="*/ 3740681 w 4719350"/>
              <a:gd name="connsiteY86" fmla="*/ 1641068 h 2548810"/>
              <a:gd name="connsiteX87" fmla="*/ 3765576 w 4719350"/>
              <a:gd name="connsiteY87" fmla="*/ 1582326 h 2548810"/>
              <a:gd name="connsiteX88" fmla="*/ 3695725 w 4719350"/>
              <a:gd name="connsiteY88" fmla="*/ 1493425 h 2548810"/>
              <a:gd name="connsiteX89" fmla="*/ 3886225 w 4719350"/>
              <a:gd name="connsiteY89" fmla="*/ 1379125 h 2548810"/>
              <a:gd name="connsiteX90" fmla="*/ 3886225 w 4719350"/>
              <a:gd name="connsiteY90" fmla="*/ 1214025 h 2548810"/>
              <a:gd name="connsiteX91" fmla="*/ 4064025 w 4719350"/>
              <a:gd name="connsiteY91" fmla="*/ 1379125 h 2548810"/>
              <a:gd name="connsiteX92" fmla="*/ 4140225 w 4719350"/>
              <a:gd name="connsiteY92" fmla="*/ 1144175 h 2548810"/>
              <a:gd name="connsiteX93" fmla="*/ 4241825 w 4719350"/>
              <a:gd name="connsiteY93" fmla="*/ 1258475 h 2548810"/>
              <a:gd name="connsiteX94" fmla="*/ 4235475 w 4719350"/>
              <a:gd name="connsiteY94" fmla="*/ 1410875 h 2548810"/>
              <a:gd name="connsiteX95" fmla="*/ 4375175 w 4719350"/>
              <a:gd name="connsiteY95" fmla="*/ 1353725 h 2548810"/>
              <a:gd name="connsiteX96" fmla="*/ 4382899 w 4719350"/>
              <a:gd name="connsiteY96" fmla="*/ 1446819 h 2548810"/>
              <a:gd name="connsiteX97" fmla="*/ 4313049 w 4719350"/>
              <a:gd name="connsiteY97" fmla="*/ 1586519 h 2548810"/>
              <a:gd name="connsiteX98" fmla="*/ 4235475 w 4719350"/>
              <a:gd name="connsiteY98" fmla="*/ 1633125 h 2548810"/>
              <a:gd name="connsiteX99" fmla="*/ 4432831 w 4719350"/>
              <a:gd name="connsiteY99" fmla="*/ 1615668 h 2548810"/>
              <a:gd name="connsiteX100" fmla="*/ 4578375 w 4719350"/>
              <a:gd name="connsiteY100" fmla="*/ 1569625 h 2548810"/>
              <a:gd name="connsiteX101" fmla="*/ 4636031 w 4719350"/>
              <a:gd name="connsiteY101" fmla="*/ 1495018 h 2548810"/>
              <a:gd name="connsiteX102" fmla="*/ 4718582 w 4719350"/>
              <a:gd name="connsiteY102" fmla="*/ 1368018 h 2548810"/>
              <a:gd name="connsiteX103" fmla="*/ 4654575 w 4719350"/>
              <a:gd name="connsiteY103" fmla="*/ 1226725 h 2548810"/>
              <a:gd name="connsiteX104" fmla="*/ 4660925 w 4719350"/>
              <a:gd name="connsiteY104" fmla="*/ 731425 h 2548810"/>
              <a:gd name="connsiteX105" fmla="*/ 4578375 w 4719350"/>
              <a:gd name="connsiteY105" fmla="*/ 547275 h 2548810"/>
              <a:gd name="connsiteX106" fmla="*/ 4489475 w 4719350"/>
              <a:gd name="connsiteY106" fmla="*/ 725075 h 2548810"/>
              <a:gd name="connsiteX107" fmla="*/ 4337075 w 4719350"/>
              <a:gd name="connsiteY107" fmla="*/ 693325 h 2548810"/>
              <a:gd name="connsiteX108" fmla="*/ 4408299 w 4719350"/>
              <a:gd name="connsiteY108" fmla="*/ 570519 h 2548810"/>
              <a:gd name="connsiteX109" fmla="*/ 4400575 w 4719350"/>
              <a:gd name="connsiteY109" fmla="*/ 445675 h 2548810"/>
              <a:gd name="connsiteX110" fmla="*/ 4260875 w 4719350"/>
              <a:gd name="connsiteY110" fmla="*/ 553625 h 2548810"/>
              <a:gd name="connsiteX111" fmla="*/ 4146575 w 4719350"/>
              <a:gd name="connsiteY111" fmla="*/ 706025 h 2548810"/>
              <a:gd name="connsiteX112" fmla="*/ 4159275 w 4719350"/>
              <a:gd name="connsiteY112" fmla="*/ 623475 h 2548810"/>
              <a:gd name="connsiteX113" fmla="*/ 4146575 w 4719350"/>
              <a:gd name="connsiteY113" fmla="*/ 509175 h 2548810"/>
              <a:gd name="connsiteX114" fmla="*/ 4127525 w 4719350"/>
              <a:gd name="connsiteY114" fmla="*/ 445675 h 2548810"/>
              <a:gd name="connsiteX115" fmla="*/ 4032275 w 4719350"/>
              <a:gd name="connsiteY115" fmla="*/ 540925 h 2548810"/>
              <a:gd name="connsiteX116" fmla="*/ 3886225 w 4719350"/>
              <a:gd name="connsiteY116" fmla="*/ 382175 h 2548810"/>
              <a:gd name="connsiteX117" fmla="*/ 3937025 w 4719350"/>
              <a:gd name="connsiteY117" fmla="*/ 572675 h 2548810"/>
              <a:gd name="connsiteX118" fmla="*/ 3924325 w 4719350"/>
              <a:gd name="connsiteY118" fmla="*/ 699675 h 2548810"/>
              <a:gd name="connsiteX119" fmla="*/ 3886225 w 4719350"/>
              <a:gd name="connsiteY119" fmla="*/ 763175 h 2548810"/>
              <a:gd name="connsiteX120" fmla="*/ 3797325 w 4719350"/>
              <a:gd name="connsiteY120" fmla="*/ 725075 h 2548810"/>
              <a:gd name="connsiteX121" fmla="*/ 3790975 w 4719350"/>
              <a:gd name="connsiteY121" fmla="*/ 617125 h 2548810"/>
              <a:gd name="connsiteX122" fmla="*/ 3714775 w 4719350"/>
              <a:gd name="connsiteY122" fmla="*/ 566325 h 2548810"/>
              <a:gd name="connsiteX123" fmla="*/ 3657625 w 4719350"/>
              <a:gd name="connsiteY123" fmla="*/ 598075 h 2548810"/>
              <a:gd name="connsiteX124" fmla="*/ 3708425 w 4719350"/>
              <a:gd name="connsiteY124" fmla="*/ 686975 h 2548810"/>
              <a:gd name="connsiteX125" fmla="*/ 3689375 w 4719350"/>
              <a:gd name="connsiteY125" fmla="*/ 699675 h 2548810"/>
              <a:gd name="connsiteX126" fmla="*/ 3625875 w 4719350"/>
              <a:gd name="connsiteY126" fmla="*/ 680625 h 2548810"/>
              <a:gd name="connsiteX127" fmla="*/ 3594125 w 4719350"/>
              <a:gd name="connsiteY127" fmla="*/ 585375 h 2548810"/>
              <a:gd name="connsiteX128" fmla="*/ 3670325 w 4719350"/>
              <a:gd name="connsiteY128" fmla="*/ 452025 h 2548810"/>
              <a:gd name="connsiteX129" fmla="*/ 3524275 w 4719350"/>
              <a:gd name="connsiteY129" fmla="*/ 445675 h 2548810"/>
              <a:gd name="connsiteX130" fmla="*/ 3644925 w 4719350"/>
              <a:gd name="connsiteY130" fmla="*/ 369475 h 2548810"/>
              <a:gd name="connsiteX131" fmla="*/ 3689375 w 4719350"/>
              <a:gd name="connsiteY131" fmla="*/ 248825 h 2548810"/>
              <a:gd name="connsiteX132" fmla="*/ 3651782 w 4719350"/>
              <a:gd name="connsiteY132" fmla="*/ 161518 h 2548810"/>
              <a:gd name="connsiteX133" fmla="*/ 3556025 w 4719350"/>
              <a:gd name="connsiteY133" fmla="*/ 223425 h 2548810"/>
              <a:gd name="connsiteX134" fmla="*/ 3479825 w 4719350"/>
              <a:gd name="connsiteY134" fmla="*/ 312325 h 2548810"/>
              <a:gd name="connsiteX135" fmla="*/ 3454425 w 4719350"/>
              <a:gd name="connsiteY135" fmla="*/ 267875 h 2548810"/>
              <a:gd name="connsiteX136" fmla="*/ 3378225 w 4719350"/>
              <a:gd name="connsiteY136" fmla="*/ 267875 h 2548810"/>
              <a:gd name="connsiteX137" fmla="*/ 3378225 w 4719350"/>
              <a:gd name="connsiteY137" fmla="*/ 337725 h 2548810"/>
              <a:gd name="connsiteX138" fmla="*/ 3289325 w 4719350"/>
              <a:gd name="connsiteY138" fmla="*/ 210725 h 2548810"/>
              <a:gd name="connsiteX139" fmla="*/ 3181375 w 4719350"/>
              <a:gd name="connsiteY139" fmla="*/ 159925 h 2548810"/>
              <a:gd name="connsiteX140" fmla="*/ 3207282 w 4719350"/>
              <a:gd name="connsiteY140" fmla="*/ 294868 h 2548810"/>
              <a:gd name="connsiteX141" fmla="*/ 3282975 w 4719350"/>
              <a:gd name="connsiteY141" fmla="*/ 401225 h 2548810"/>
              <a:gd name="connsiteX142" fmla="*/ 3143275 w 4719350"/>
              <a:gd name="connsiteY142" fmla="*/ 350425 h 2548810"/>
              <a:gd name="connsiteX143" fmla="*/ 3073425 w 4719350"/>
              <a:gd name="connsiteY143" fmla="*/ 356775 h 2548810"/>
              <a:gd name="connsiteX144" fmla="*/ 3009925 w 4719350"/>
              <a:gd name="connsiteY144" fmla="*/ 426625 h 2548810"/>
              <a:gd name="connsiteX145" fmla="*/ 2762275 w 4719350"/>
              <a:gd name="connsiteY145" fmla="*/ 445675 h 2548810"/>
              <a:gd name="connsiteX146" fmla="*/ 2813075 w 4719350"/>
              <a:gd name="connsiteY146" fmla="*/ 350425 h 2548810"/>
              <a:gd name="connsiteX147" fmla="*/ 2635275 w 4719350"/>
              <a:gd name="connsiteY147" fmla="*/ 344075 h 2548810"/>
              <a:gd name="connsiteX148" fmla="*/ 2451125 w 4719350"/>
              <a:gd name="connsiteY148" fmla="*/ 369475 h 2548810"/>
              <a:gd name="connsiteX149" fmla="*/ 2489225 w 4719350"/>
              <a:gd name="connsiteY149" fmla="*/ 274225 h 2548810"/>
              <a:gd name="connsiteX150" fmla="*/ 2317775 w 4719350"/>
              <a:gd name="connsiteY150" fmla="*/ 185325 h 2548810"/>
              <a:gd name="connsiteX151" fmla="*/ 2114575 w 4719350"/>
              <a:gd name="connsiteY151" fmla="*/ 115475 h 2548810"/>
              <a:gd name="connsiteX152" fmla="*/ 1960968 w 4719350"/>
              <a:gd name="connsiteY152" fmla="*/ 108015 h 2548810"/>
              <a:gd name="connsiteX153" fmla="*/ 1865718 w 4719350"/>
              <a:gd name="connsiteY153" fmla="*/ 66 h 2548810"/>
              <a:gd name="connsiteX154" fmla="*/ 1846668 w 4719350"/>
              <a:gd name="connsiteY154" fmla="*/ 127066 h 2548810"/>
              <a:gd name="connsiteX155" fmla="*/ 1681568 w 4719350"/>
              <a:gd name="connsiteY155" fmla="*/ 184216 h 2548810"/>
              <a:gd name="connsiteX156" fmla="*/ 1517675 w 4719350"/>
              <a:gd name="connsiteY156" fmla="*/ 242475 h 2548810"/>
              <a:gd name="connsiteX157" fmla="*/ 1816125 w 4719350"/>
              <a:gd name="connsiteY157" fmla="*/ 293275 h 2548810"/>
              <a:gd name="connsiteX158" fmla="*/ 2133625 w 4719350"/>
              <a:gd name="connsiteY158" fmla="*/ 242475 h 2548810"/>
              <a:gd name="connsiteX159" fmla="*/ 2286025 w 4719350"/>
              <a:gd name="connsiteY159" fmla="*/ 312325 h 2548810"/>
              <a:gd name="connsiteX160" fmla="*/ 2286025 w 4719350"/>
              <a:gd name="connsiteY160" fmla="*/ 420275 h 2548810"/>
              <a:gd name="connsiteX161" fmla="*/ 2222525 w 4719350"/>
              <a:gd name="connsiteY161" fmla="*/ 420275 h 2548810"/>
              <a:gd name="connsiteX162" fmla="*/ 2139975 w 4719350"/>
              <a:gd name="connsiteY162" fmla="*/ 534575 h 2548810"/>
              <a:gd name="connsiteX163" fmla="*/ 2216175 w 4719350"/>
              <a:gd name="connsiteY163" fmla="*/ 534575 h 2548810"/>
              <a:gd name="connsiteX164" fmla="*/ 2362225 w 4719350"/>
              <a:gd name="connsiteY164" fmla="*/ 432975 h 2548810"/>
              <a:gd name="connsiteX165" fmla="*/ 2387625 w 4719350"/>
              <a:gd name="connsiteY165" fmla="*/ 617125 h 2548810"/>
              <a:gd name="connsiteX166" fmla="*/ 2432075 w 4719350"/>
              <a:gd name="connsiteY166" fmla="*/ 540925 h 2548810"/>
              <a:gd name="connsiteX167" fmla="*/ 2457475 w 4719350"/>
              <a:gd name="connsiteY167" fmla="*/ 477425 h 2548810"/>
              <a:gd name="connsiteX168" fmla="*/ 2532468 w 4719350"/>
              <a:gd name="connsiteY168" fmla="*/ 539816 h 2548810"/>
              <a:gd name="connsiteX169" fmla="*/ 2622575 w 4719350"/>
              <a:gd name="connsiteY169" fmla="*/ 566325 h 2548810"/>
              <a:gd name="connsiteX170" fmla="*/ 2628925 w 4719350"/>
              <a:gd name="connsiteY170" fmla="*/ 725075 h 2548810"/>
              <a:gd name="connsiteX171" fmla="*/ 2679725 w 4719350"/>
              <a:gd name="connsiteY171" fmla="*/ 642525 h 2548810"/>
              <a:gd name="connsiteX172" fmla="*/ 2819425 w 4719350"/>
              <a:gd name="connsiteY172" fmla="*/ 642525 h 2548810"/>
              <a:gd name="connsiteX173" fmla="*/ 2705125 w 4719350"/>
              <a:gd name="connsiteY173" fmla="*/ 763175 h 2548810"/>
              <a:gd name="connsiteX174" fmla="*/ 2660675 w 4719350"/>
              <a:gd name="connsiteY174" fmla="*/ 833025 h 2548810"/>
              <a:gd name="connsiteX175" fmla="*/ 2781325 w 4719350"/>
              <a:gd name="connsiteY175" fmla="*/ 839375 h 2548810"/>
              <a:gd name="connsiteX176" fmla="*/ 2832125 w 4719350"/>
              <a:gd name="connsiteY176" fmla="*/ 807625 h 2548810"/>
              <a:gd name="connsiteX177" fmla="*/ 2901975 w 4719350"/>
              <a:gd name="connsiteY177" fmla="*/ 756825 h 2548810"/>
              <a:gd name="connsiteX178" fmla="*/ 2997225 w 4719350"/>
              <a:gd name="connsiteY178" fmla="*/ 775875 h 2548810"/>
              <a:gd name="connsiteX179" fmla="*/ 3028975 w 4719350"/>
              <a:gd name="connsiteY179" fmla="*/ 737775 h 2548810"/>
              <a:gd name="connsiteX180" fmla="*/ 3136925 w 4719350"/>
              <a:gd name="connsiteY180" fmla="*/ 769525 h 2548810"/>
              <a:gd name="connsiteX181" fmla="*/ 3117875 w 4719350"/>
              <a:gd name="connsiteY181" fmla="*/ 902875 h 2548810"/>
              <a:gd name="connsiteX182" fmla="*/ 3194075 w 4719350"/>
              <a:gd name="connsiteY182" fmla="*/ 801275 h 2548810"/>
              <a:gd name="connsiteX183" fmla="*/ 3251225 w 4719350"/>
              <a:gd name="connsiteY183" fmla="*/ 725075 h 2548810"/>
              <a:gd name="connsiteX184" fmla="*/ 3326218 w 4719350"/>
              <a:gd name="connsiteY184" fmla="*/ 819216 h 2548810"/>
              <a:gd name="connsiteX185" fmla="*/ 3440518 w 4719350"/>
              <a:gd name="connsiteY185" fmla="*/ 870016 h 2548810"/>
              <a:gd name="connsiteX186" fmla="*/ 3517925 w 4719350"/>
              <a:gd name="connsiteY186" fmla="*/ 921925 h 2548810"/>
              <a:gd name="connsiteX187" fmla="*/ 3346475 w 4719350"/>
              <a:gd name="connsiteY187" fmla="*/ 1080675 h 2548810"/>
              <a:gd name="connsiteX188" fmla="*/ 3327425 w 4719350"/>
              <a:gd name="connsiteY188" fmla="*/ 1144175 h 2548810"/>
              <a:gd name="connsiteX189" fmla="*/ 3003575 w 4719350"/>
              <a:gd name="connsiteY189" fmla="*/ 1150525 h 2548810"/>
              <a:gd name="connsiteX190" fmla="*/ 2997225 w 4719350"/>
              <a:gd name="connsiteY190" fmla="*/ 1061625 h 2548810"/>
              <a:gd name="connsiteX191" fmla="*/ 2921025 w 4719350"/>
              <a:gd name="connsiteY191" fmla="*/ 998125 h 2548810"/>
              <a:gd name="connsiteX192" fmla="*/ 2952775 w 4719350"/>
              <a:gd name="connsiteY192" fmla="*/ 1137825 h 2548810"/>
              <a:gd name="connsiteX193" fmla="*/ 2952775 w 4719350"/>
              <a:gd name="connsiteY193" fmla="*/ 1169575 h 2548810"/>
              <a:gd name="connsiteX194" fmla="*/ 2927375 w 4719350"/>
              <a:gd name="connsiteY194" fmla="*/ 1290225 h 2548810"/>
              <a:gd name="connsiteX195" fmla="*/ 2762275 w 4719350"/>
              <a:gd name="connsiteY195" fmla="*/ 1131475 h 2548810"/>
              <a:gd name="connsiteX196" fmla="*/ 2768625 w 4719350"/>
              <a:gd name="connsiteY196" fmla="*/ 1201325 h 2548810"/>
              <a:gd name="connsiteX197" fmla="*/ 2755925 w 4719350"/>
              <a:gd name="connsiteY197" fmla="*/ 1290225 h 2548810"/>
              <a:gd name="connsiteX198" fmla="*/ 2527325 w 4719350"/>
              <a:gd name="connsiteY198" fmla="*/ 1321975 h 2548810"/>
              <a:gd name="connsiteX199" fmla="*/ 2336825 w 4719350"/>
              <a:gd name="connsiteY199" fmla="*/ 1398175 h 2548810"/>
              <a:gd name="connsiteX200" fmla="*/ 2419375 w 4719350"/>
              <a:gd name="connsiteY200" fmla="*/ 1061625 h 2548810"/>
              <a:gd name="connsiteX201" fmla="*/ 2317775 w 4719350"/>
              <a:gd name="connsiteY201" fmla="*/ 1175925 h 2548810"/>
              <a:gd name="connsiteX202" fmla="*/ 2178075 w 4719350"/>
              <a:gd name="connsiteY202" fmla="*/ 1112425 h 2548810"/>
              <a:gd name="connsiteX203" fmla="*/ 2286025 w 4719350"/>
              <a:gd name="connsiteY203" fmla="*/ 1220375 h 2548810"/>
              <a:gd name="connsiteX204" fmla="*/ 2241575 w 4719350"/>
              <a:gd name="connsiteY204" fmla="*/ 1315625 h 2548810"/>
              <a:gd name="connsiteX205" fmla="*/ 2159025 w 4719350"/>
              <a:gd name="connsiteY205" fmla="*/ 1315625 h 2548810"/>
              <a:gd name="connsiteX206" fmla="*/ 2146325 w 4719350"/>
              <a:gd name="connsiteY206" fmla="*/ 1372775 h 2548810"/>
              <a:gd name="connsiteX207" fmla="*/ 2051075 w 4719350"/>
              <a:gd name="connsiteY207" fmla="*/ 1366425 h 2548810"/>
              <a:gd name="connsiteX208" fmla="*/ 1974875 w 4719350"/>
              <a:gd name="connsiteY208" fmla="*/ 1226725 h 2548810"/>
              <a:gd name="connsiteX209" fmla="*/ 1930425 w 4719350"/>
              <a:gd name="connsiteY209" fmla="*/ 1188625 h 2548810"/>
              <a:gd name="connsiteX210" fmla="*/ 1905025 w 4719350"/>
              <a:gd name="connsiteY210" fmla="*/ 1017175 h 2548810"/>
              <a:gd name="connsiteX211" fmla="*/ 1873275 w 4719350"/>
              <a:gd name="connsiteY211" fmla="*/ 1258475 h 2548810"/>
              <a:gd name="connsiteX212" fmla="*/ 1949475 w 4719350"/>
              <a:gd name="connsiteY212" fmla="*/ 1372775 h 2548810"/>
              <a:gd name="connsiteX213" fmla="*/ 1676425 w 4719350"/>
              <a:gd name="connsiteY213" fmla="*/ 1493425 h 2548810"/>
              <a:gd name="connsiteX214" fmla="*/ 1663725 w 4719350"/>
              <a:gd name="connsiteY214" fmla="*/ 1385475 h 2548810"/>
              <a:gd name="connsiteX215" fmla="*/ 1549425 w 4719350"/>
              <a:gd name="connsiteY215" fmla="*/ 1321975 h 2548810"/>
              <a:gd name="connsiteX216" fmla="*/ 1562125 w 4719350"/>
              <a:gd name="connsiteY216" fmla="*/ 1379125 h 2548810"/>
              <a:gd name="connsiteX217" fmla="*/ 1562125 w 4719350"/>
              <a:gd name="connsiteY217" fmla="*/ 1468025 h 2548810"/>
              <a:gd name="connsiteX218" fmla="*/ 1333525 w 4719350"/>
              <a:gd name="connsiteY218" fmla="*/ 1531525 h 2548810"/>
              <a:gd name="connsiteX219" fmla="*/ 1308125 w 4719350"/>
              <a:gd name="connsiteY219" fmla="*/ 1652175 h 2548810"/>
              <a:gd name="connsiteX220" fmla="*/ 1225575 w 4719350"/>
              <a:gd name="connsiteY220" fmla="*/ 1696625 h 2548810"/>
              <a:gd name="connsiteX221" fmla="*/ 1193825 w 4719350"/>
              <a:gd name="connsiteY221" fmla="*/ 1563275 h 2548810"/>
              <a:gd name="connsiteX222" fmla="*/ 1073175 w 4719350"/>
              <a:gd name="connsiteY222" fmla="*/ 1518825 h 2548810"/>
              <a:gd name="connsiteX223" fmla="*/ 1042799 w 4719350"/>
              <a:gd name="connsiteY223" fmla="*/ 1415069 h 2548810"/>
              <a:gd name="connsiteX224" fmla="*/ 921127 w 4719350"/>
              <a:gd name="connsiteY224" fmla="*/ 1288004 h 2548810"/>
              <a:gd name="connsiteX225" fmla="*/ 832227 w 4719350"/>
              <a:gd name="connsiteY225" fmla="*/ 1186404 h 2548810"/>
              <a:gd name="connsiteX226" fmla="*/ 812825 w 4719350"/>
              <a:gd name="connsiteY226" fmla="*/ 1074325 h 2548810"/>
              <a:gd name="connsiteX227" fmla="*/ 750699 w 4719350"/>
              <a:gd name="connsiteY227" fmla="*/ 983269 h 2548810"/>
              <a:gd name="connsiteX228" fmla="*/ 628675 w 4719350"/>
              <a:gd name="connsiteY228" fmla="*/ 852075 h 2548810"/>
              <a:gd name="connsiteX229" fmla="*/ 615975 w 4719350"/>
              <a:gd name="connsiteY229" fmla="*/ 934625 h 2548810"/>
              <a:gd name="connsiteX230" fmla="*/ 488975 w 4719350"/>
              <a:gd name="connsiteY230" fmla="*/ 953675 h 2548810"/>
              <a:gd name="connsiteX231" fmla="*/ 482625 w 4719350"/>
              <a:gd name="connsiteY231" fmla="*/ 864775 h 2548810"/>
              <a:gd name="connsiteX232" fmla="*/ 165125 w 4719350"/>
              <a:gd name="connsiteY232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65525 w 4719350"/>
              <a:gd name="connsiteY63" fmla="*/ 1601375 h 2548810"/>
              <a:gd name="connsiteX64" fmla="*/ 3524275 w 4719350"/>
              <a:gd name="connsiteY64" fmla="*/ 1652175 h 2548810"/>
              <a:gd name="connsiteX65" fmla="*/ 3460775 w 4719350"/>
              <a:gd name="connsiteY65" fmla="*/ 1829975 h 2548810"/>
              <a:gd name="connsiteX66" fmla="*/ 3543325 w 4719350"/>
              <a:gd name="connsiteY66" fmla="*/ 1823625 h 2548810"/>
              <a:gd name="connsiteX67" fmla="*/ 3493899 w 4719350"/>
              <a:gd name="connsiteY67" fmla="*/ 2069119 h 2548810"/>
              <a:gd name="connsiteX68" fmla="*/ 3321075 w 4719350"/>
              <a:gd name="connsiteY68" fmla="*/ 2204625 h 2548810"/>
              <a:gd name="connsiteX69" fmla="*/ 3606825 w 4719350"/>
              <a:gd name="connsiteY69" fmla="*/ 2147475 h 2548810"/>
              <a:gd name="connsiteX70" fmla="*/ 3663976 w 4719350"/>
              <a:gd name="connsiteY70" fmla="*/ 2255426 h 2548810"/>
              <a:gd name="connsiteX71" fmla="*/ 3562376 w 4719350"/>
              <a:gd name="connsiteY71" fmla="*/ 2452275 h 2548810"/>
              <a:gd name="connsiteX72" fmla="*/ 3524781 w 4719350"/>
              <a:gd name="connsiteY72" fmla="*/ 2542768 h 2548810"/>
              <a:gd name="connsiteX73" fmla="*/ 3670325 w 4719350"/>
              <a:gd name="connsiteY73" fmla="*/ 2509425 h 2548810"/>
              <a:gd name="connsiteX74" fmla="*/ 3740176 w 4719350"/>
              <a:gd name="connsiteY74" fmla="*/ 2382424 h 2548810"/>
              <a:gd name="connsiteX75" fmla="*/ 3911625 w 4719350"/>
              <a:gd name="connsiteY75" fmla="*/ 2547525 h 2548810"/>
              <a:gd name="connsiteX76" fmla="*/ 3867176 w 4719350"/>
              <a:gd name="connsiteY76" fmla="*/ 2274474 h 2548810"/>
              <a:gd name="connsiteX77" fmla="*/ 4057676 w 4719350"/>
              <a:gd name="connsiteY77" fmla="*/ 2293524 h 2548810"/>
              <a:gd name="connsiteX78" fmla="*/ 3981476 w 4719350"/>
              <a:gd name="connsiteY78" fmla="*/ 2134776 h 2548810"/>
              <a:gd name="connsiteX79" fmla="*/ 3898514 w 4719350"/>
              <a:gd name="connsiteY79" fmla="*/ 2110254 h 2548810"/>
              <a:gd name="connsiteX80" fmla="*/ 3905276 w 4719350"/>
              <a:gd name="connsiteY80" fmla="*/ 2039524 h 2548810"/>
              <a:gd name="connsiteX81" fmla="*/ 3879876 w 4719350"/>
              <a:gd name="connsiteY81" fmla="*/ 2020474 h 2548810"/>
              <a:gd name="connsiteX82" fmla="*/ 3905276 w 4719350"/>
              <a:gd name="connsiteY82" fmla="*/ 1931575 h 2548810"/>
              <a:gd name="connsiteX83" fmla="*/ 3854064 w 4719350"/>
              <a:gd name="connsiteY83" fmla="*/ 1849904 h 2548810"/>
              <a:gd name="connsiteX84" fmla="*/ 3771926 w 4719350"/>
              <a:gd name="connsiteY84" fmla="*/ 1836325 h 2548810"/>
              <a:gd name="connsiteX85" fmla="*/ 3949726 w 4719350"/>
              <a:gd name="connsiteY85" fmla="*/ 1741075 h 2548810"/>
              <a:gd name="connsiteX86" fmla="*/ 3740681 w 4719350"/>
              <a:gd name="connsiteY86" fmla="*/ 1641068 h 2548810"/>
              <a:gd name="connsiteX87" fmla="*/ 3765576 w 4719350"/>
              <a:gd name="connsiteY87" fmla="*/ 1582326 h 2548810"/>
              <a:gd name="connsiteX88" fmla="*/ 3695725 w 4719350"/>
              <a:gd name="connsiteY88" fmla="*/ 1493425 h 2548810"/>
              <a:gd name="connsiteX89" fmla="*/ 3886225 w 4719350"/>
              <a:gd name="connsiteY89" fmla="*/ 1379125 h 2548810"/>
              <a:gd name="connsiteX90" fmla="*/ 3886225 w 4719350"/>
              <a:gd name="connsiteY90" fmla="*/ 1214025 h 2548810"/>
              <a:gd name="connsiteX91" fmla="*/ 4064025 w 4719350"/>
              <a:gd name="connsiteY91" fmla="*/ 1379125 h 2548810"/>
              <a:gd name="connsiteX92" fmla="*/ 4140225 w 4719350"/>
              <a:gd name="connsiteY92" fmla="*/ 1144175 h 2548810"/>
              <a:gd name="connsiteX93" fmla="*/ 4241825 w 4719350"/>
              <a:gd name="connsiteY93" fmla="*/ 1258475 h 2548810"/>
              <a:gd name="connsiteX94" fmla="*/ 4235475 w 4719350"/>
              <a:gd name="connsiteY94" fmla="*/ 1410875 h 2548810"/>
              <a:gd name="connsiteX95" fmla="*/ 4375175 w 4719350"/>
              <a:gd name="connsiteY95" fmla="*/ 1353725 h 2548810"/>
              <a:gd name="connsiteX96" fmla="*/ 4382899 w 4719350"/>
              <a:gd name="connsiteY96" fmla="*/ 1446819 h 2548810"/>
              <a:gd name="connsiteX97" fmla="*/ 4313049 w 4719350"/>
              <a:gd name="connsiteY97" fmla="*/ 1586519 h 2548810"/>
              <a:gd name="connsiteX98" fmla="*/ 4311675 w 4719350"/>
              <a:gd name="connsiteY98" fmla="*/ 1671225 h 2548810"/>
              <a:gd name="connsiteX99" fmla="*/ 4432831 w 4719350"/>
              <a:gd name="connsiteY99" fmla="*/ 1615668 h 2548810"/>
              <a:gd name="connsiteX100" fmla="*/ 4578375 w 4719350"/>
              <a:gd name="connsiteY100" fmla="*/ 1569625 h 2548810"/>
              <a:gd name="connsiteX101" fmla="*/ 4636031 w 4719350"/>
              <a:gd name="connsiteY101" fmla="*/ 1495018 h 2548810"/>
              <a:gd name="connsiteX102" fmla="*/ 4718582 w 4719350"/>
              <a:gd name="connsiteY102" fmla="*/ 1368018 h 2548810"/>
              <a:gd name="connsiteX103" fmla="*/ 4654575 w 4719350"/>
              <a:gd name="connsiteY103" fmla="*/ 1226725 h 2548810"/>
              <a:gd name="connsiteX104" fmla="*/ 4660925 w 4719350"/>
              <a:gd name="connsiteY104" fmla="*/ 731425 h 2548810"/>
              <a:gd name="connsiteX105" fmla="*/ 4578375 w 4719350"/>
              <a:gd name="connsiteY105" fmla="*/ 547275 h 2548810"/>
              <a:gd name="connsiteX106" fmla="*/ 4489475 w 4719350"/>
              <a:gd name="connsiteY106" fmla="*/ 725075 h 2548810"/>
              <a:gd name="connsiteX107" fmla="*/ 4337075 w 4719350"/>
              <a:gd name="connsiteY107" fmla="*/ 693325 h 2548810"/>
              <a:gd name="connsiteX108" fmla="*/ 4408299 w 4719350"/>
              <a:gd name="connsiteY108" fmla="*/ 570519 h 2548810"/>
              <a:gd name="connsiteX109" fmla="*/ 4400575 w 4719350"/>
              <a:gd name="connsiteY109" fmla="*/ 445675 h 2548810"/>
              <a:gd name="connsiteX110" fmla="*/ 4260875 w 4719350"/>
              <a:gd name="connsiteY110" fmla="*/ 553625 h 2548810"/>
              <a:gd name="connsiteX111" fmla="*/ 4146575 w 4719350"/>
              <a:gd name="connsiteY111" fmla="*/ 706025 h 2548810"/>
              <a:gd name="connsiteX112" fmla="*/ 4159275 w 4719350"/>
              <a:gd name="connsiteY112" fmla="*/ 623475 h 2548810"/>
              <a:gd name="connsiteX113" fmla="*/ 4146575 w 4719350"/>
              <a:gd name="connsiteY113" fmla="*/ 509175 h 2548810"/>
              <a:gd name="connsiteX114" fmla="*/ 4127525 w 4719350"/>
              <a:gd name="connsiteY114" fmla="*/ 445675 h 2548810"/>
              <a:gd name="connsiteX115" fmla="*/ 4032275 w 4719350"/>
              <a:gd name="connsiteY115" fmla="*/ 540925 h 2548810"/>
              <a:gd name="connsiteX116" fmla="*/ 3886225 w 4719350"/>
              <a:gd name="connsiteY116" fmla="*/ 382175 h 2548810"/>
              <a:gd name="connsiteX117" fmla="*/ 3937025 w 4719350"/>
              <a:gd name="connsiteY117" fmla="*/ 572675 h 2548810"/>
              <a:gd name="connsiteX118" fmla="*/ 3924325 w 4719350"/>
              <a:gd name="connsiteY118" fmla="*/ 699675 h 2548810"/>
              <a:gd name="connsiteX119" fmla="*/ 3886225 w 4719350"/>
              <a:gd name="connsiteY119" fmla="*/ 763175 h 2548810"/>
              <a:gd name="connsiteX120" fmla="*/ 3797325 w 4719350"/>
              <a:gd name="connsiteY120" fmla="*/ 725075 h 2548810"/>
              <a:gd name="connsiteX121" fmla="*/ 3790975 w 4719350"/>
              <a:gd name="connsiteY121" fmla="*/ 617125 h 2548810"/>
              <a:gd name="connsiteX122" fmla="*/ 3714775 w 4719350"/>
              <a:gd name="connsiteY122" fmla="*/ 566325 h 2548810"/>
              <a:gd name="connsiteX123" fmla="*/ 3657625 w 4719350"/>
              <a:gd name="connsiteY123" fmla="*/ 598075 h 2548810"/>
              <a:gd name="connsiteX124" fmla="*/ 3708425 w 4719350"/>
              <a:gd name="connsiteY124" fmla="*/ 686975 h 2548810"/>
              <a:gd name="connsiteX125" fmla="*/ 3689375 w 4719350"/>
              <a:gd name="connsiteY125" fmla="*/ 699675 h 2548810"/>
              <a:gd name="connsiteX126" fmla="*/ 3625875 w 4719350"/>
              <a:gd name="connsiteY126" fmla="*/ 680625 h 2548810"/>
              <a:gd name="connsiteX127" fmla="*/ 3594125 w 4719350"/>
              <a:gd name="connsiteY127" fmla="*/ 585375 h 2548810"/>
              <a:gd name="connsiteX128" fmla="*/ 3670325 w 4719350"/>
              <a:gd name="connsiteY128" fmla="*/ 452025 h 2548810"/>
              <a:gd name="connsiteX129" fmla="*/ 3524275 w 4719350"/>
              <a:gd name="connsiteY129" fmla="*/ 445675 h 2548810"/>
              <a:gd name="connsiteX130" fmla="*/ 3644925 w 4719350"/>
              <a:gd name="connsiteY130" fmla="*/ 369475 h 2548810"/>
              <a:gd name="connsiteX131" fmla="*/ 3689375 w 4719350"/>
              <a:gd name="connsiteY131" fmla="*/ 248825 h 2548810"/>
              <a:gd name="connsiteX132" fmla="*/ 3651782 w 4719350"/>
              <a:gd name="connsiteY132" fmla="*/ 161518 h 2548810"/>
              <a:gd name="connsiteX133" fmla="*/ 3556025 w 4719350"/>
              <a:gd name="connsiteY133" fmla="*/ 223425 h 2548810"/>
              <a:gd name="connsiteX134" fmla="*/ 3479825 w 4719350"/>
              <a:gd name="connsiteY134" fmla="*/ 312325 h 2548810"/>
              <a:gd name="connsiteX135" fmla="*/ 3454425 w 4719350"/>
              <a:gd name="connsiteY135" fmla="*/ 267875 h 2548810"/>
              <a:gd name="connsiteX136" fmla="*/ 3378225 w 4719350"/>
              <a:gd name="connsiteY136" fmla="*/ 267875 h 2548810"/>
              <a:gd name="connsiteX137" fmla="*/ 3378225 w 4719350"/>
              <a:gd name="connsiteY137" fmla="*/ 337725 h 2548810"/>
              <a:gd name="connsiteX138" fmla="*/ 3289325 w 4719350"/>
              <a:gd name="connsiteY138" fmla="*/ 210725 h 2548810"/>
              <a:gd name="connsiteX139" fmla="*/ 3181375 w 4719350"/>
              <a:gd name="connsiteY139" fmla="*/ 159925 h 2548810"/>
              <a:gd name="connsiteX140" fmla="*/ 3207282 w 4719350"/>
              <a:gd name="connsiteY140" fmla="*/ 294868 h 2548810"/>
              <a:gd name="connsiteX141" fmla="*/ 3282975 w 4719350"/>
              <a:gd name="connsiteY141" fmla="*/ 401225 h 2548810"/>
              <a:gd name="connsiteX142" fmla="*/ 3143275 w 4719350"/>
              <a:gd name="connsiteY142" fmla="*/ 350425 h 2548810"/>
              <a:gd name="connsiteX143" fmla="*/ 3073425 w 4719350"/>
              <a:gd name="connsiteY143" fmla="*/ 356775 h 2548810"/>
              <a:gd name="connsiteX144" fmla="*/ 3009925 w 4719350"/>
              <a:gd name="connsiteY144" fmla="*/ 426625 h 2548810"/>
              <a:gd name="connsiteX145" fmla="*/ 2762275 w 4719350"/>
              <a:gd name="connsiteY145" fmla="*/ 445675 h 2548810"/>
              <a:gd name="connsiteX146" fmla="*/ 2813075 w 4719350"/>
              <a:gd name="connsiteY146" fmla="*/ 350425 h 2548810"/>
              <a:gd name="connsiteX147" fmla="*/ 2635275 w 4719350"/>
              <a:gd name="connsiteY147" fmla="*/ 344075 h 2548810"/>
              <a:gd name="connsiteX148" fmla="*/ 2451125 w 4719350"/>
              <a:gd name="connsiteY148" fmla="*/ 369475 h 2548810"/>
              <a:gd name="connsiteX149" fmla="*/ 2489225 w 4719350"/>
              <a:gd name="connsiteY149" fmla="*/ 274225 h 2548810"/>
              <a:gd name="connsiteX150" fmla="*/ 2317775 w 4719350"/>
              <a:gd name="connsiteY150" fmla="*/ 185325 h 2548810"/>
              <a:gd name="connsiteX151" fmla="*/ 2114575 w 4719350"/>
              <a:gd name="connsiteY151" fmla="*/ 115475 h 2548810"/>
              <a:gd name="connsiteX152" fmla="*/ 1960968 w 4719350"/>
              <a:gd name="connsiteY152" fmla="*/ 108015 h 2548810"/>
              <a:gd name="connsiteX153" fmla="*/ 1865718 w 4719350"/>
              <a:gd name="connsiteY153" fmla="*/ 66 h 2548810"/>
              <a:gd name="connsiteX154" fmla="*/ 1846668 w 4719350"/>
              <a:gd name="connsiteY154" fmla="*/ 127066 h 2548810"/>
              <a:gd name="connsiteX155" fmla="*/ 1681568 w 4719350"/>
              <a:gd name="connsiteY155" fmla="*/ 184216 h 2548810"/>
              <a:gd name="connsiteX156" fmla="*/ 1517675 w 4719350"/>
              <a:gd name="connsiteY156" fmla="*/ 242475 h 2548810"/>
              <a:gd name="connsiteX157" fmla="*/ 1816125 w 4719350"/>
              <a:gd name="connsiteY157" fmla="*/ 293275 h 2548810"/>
              <a:gd name="connsiteX158" fmla="*/ 2133625 w 4719350"/>
              <a:gd name="connsiteY158" fmla="*/ 242475 h 2548810"/>
              <a:gd name="connsiteX159" fmla="*/ 2286025 w 4719350"/>
              <a:gd name="connsiteY159" fmla="*/ 312325 h 2548810"/>
              <a:gd name="connsiteX160" fmla="*/ 2286025 w 4719350"/>
              <a:gd name="connsiteY160" fmla="*/ 420275 h 2548810"/>
              <a:gd name="connsiteX161" fmla="*/ 2222525 w 4719350"/>
              <a:gd name="connsiteY161" fmla="*/ 420275 h 2548810"/>
              <a:gd name="connsiteX162" fmla="*/ 2139975 w 4719350"/>
              <a:gd name="connsiteY162" fmla="*/ 534575 h 2548810"/>
              <a:gd name="connsiteX163" fmla="*/ 2216175 w 4719350"/>
              <a:gd name="connsiteY163" fmla="*/ 534575 h 2548810"/>
              <a:gd name="connsiteX164" fmla="*/ 2362225 w 4719350"/>
              <a:gd name="connsiteY164" fmla="*/ 432975 h 2548810"/>
              <a:gd name="connsiteX165" fmla="*/ 2387625 w 4719350"/>
              <a:gd name="connsiteY165" fmla="*/ 617125 h 2548810"/>
              <a:gd name="connsiteX166" fmla="*/ 2432075 w 4719350"/>
              <a:gd name="connsiteY166" fmla="*/ 540925 h 2548810"/>
              <a:gd name="connsiteX167" fmla="*/ 2457475 w 4719350"/>
              <a:gd name="connsiteY167" fmla="*/ 477425 h 2548810"/>
              <a:gd name="connsiteX168" fmla="*/ 2532468 w 4719350"/>
              <a:gd name="connsiteY168" fmla="*/ 539816 h 2548810"/>
              <a:gd name="connsiteX169" fmla="*/ 2622575 w 4719350"/>
              <a:gd name="connsiteY169" fmla="*/ 566325 h 2548810"/>
              <a:gd name="connsiteX170" fmla="*/ 2628925 w 4719350"/>
              <a:gd name="connsiteY170" fmla="*/ 725075 h 2548810"/>
              <a:gd name="connsiteX171" fmla="*/ 2679725 w 4719350"/>
              <a:gd name="connsiteY171" fmla="*/ 642525 h 2548810"/>
              <a:gd name="connsiteX172" fmla="*/ 2819425 w 4719350"/>
              <a:gd name="connsiteY172" fmla="*/ 642525 h 2548810"/>
              <a:gd name="connsiteX173" fmla="*/ 2705125 w 4719350"/>
              <a:gd name="connsiteY173" fmla="*/ 763175 h 2548810"/>
              <a:gd name="connsiteX174" fmla="*/ 2660675 w 4719350"/>
              <a:gd name="connsiteY174" fmla="*/ 833025 h 2548810"/>
              <a:gd name="connsiteX175" fmla="*/ 2781325 w 4719350"/>
              <a:gd name="connsiteY175" fmla="*/ 839375 h 2548810"/>
              <a:gd name="connsiteX176" fmla="*/ 2832125 w 4719350"/>
              <a:gd name="connsiteY176" fmla="*/ 807625 h 2548810"/>
              <a:gd name="connsiteX177" fmla="*/ 2901975 w 4719350"/>
              <a:gd name="connsiteY177" fmla="*/ 756825 h 2548810"/>
              <a:gd name="connsiteX178" fmla="*/ 2997225 w 4719350"/>
              <a:gd name="connsiteY178" fmla="*/ 775875 h 2548810"/>
              <a:gd name="connsiteX179" fmla="*/ 3028975 w 4719350"/>
              <a:gd name="connsiteY179" fmla="*/ 737775 h 2548810"/>
              <a:gd name="connsiteX180" fmla="*/ 3136925 w 4719350"/>
              <a:gd name="connsiteY180" fmla="*/ 769525 h 2548810"/>
              <a:gd name="connsiteX181" fmla="*/ 3117875 w 4719350"/>
              <a:gd name="connsiteY181" fmla="*/ 902875 h 2548810"/>
              <a:gd name="connsiteX182" fmla="*/ 3194075 w 4719350"/>
              <a:gd name="connsiteY182" fmla="*/ 801275 h 2548810"/>
              <a:gd name="connsiteX183" fmla="*/ 3251225 w 4719350"/>
              <a:gd name="connsiteY183" fmla="*/ 725075 h 2548810"/>
              <a:gd name="connsiteX184" fmla="*/ 3326218 w 4719350"/>
              <a:gd name="connsiteY184" fmla="*/ 819216 h 2548810"/>
              <a:gd name="connsiteX185" fmla="*/ 3440518 w 4719350"/>
              <a:gd name="connsiteY185" fmla="*/ 870016 h 2548810"/>
              <a:gd name="connsiteX186" fmla="*/ 3517925 w 4719350"/>
              <a:gd name="connsiteY186" fmla="*/ 921925 h 2548810"/>
              <a:gd name="connsiteX187" fmla="*/ 3346475 w 4719350"/>
              <a:gd name="connsiteY187" fmla="*/ 1080675 h 2548810"/>
              <a:gd name="connsiteX188" fmla="*/ 3327425 w 4719350"/>
              <a:gd name="connsiteY188" fmla="*/ 1144175 h 2548810"/>
              <a:gd name="connsiteX189" fmla="*/ 3003575 w 4719350"/>
              <a:gd name="connsiteY189" fmla="*/ 1150525 h 2548810"/>
              <a:gd name="connsiteX190" fmla="*/ 2997225 w 4719350"/>
              <a:gd name="connsiteY190" fmla="*/ 1061625 h 2548810"/>
              <a:gd name="connsiteX191" fmla="*/ 2921025 w 4719350"/>
              <a:gd name="connsiteY191" fmla="*/ 998125 h 2548810"/>
              <a:gd name="connsiteX192" fmla="*/ 2952775 w 4719350"/>
              <a:gd name="connsiteY192" fmla="*/ 1137825 h 2548810"/>
              <a:gd name="connsiteX193" fmla="*/ 2952775 w 4719350"/>
              <a:gd name="connsiteY193" fmla="*/ 1169575 h 2548810"/>
              <a:gd name="connsiteX194" fmla="*/ 2927375 w 4719350"/>
              <a:gd name="connsiteY194" fmla="*/ 1290225 h 2548810"/>
              <a:gd name="connsiteX195" fmla="*/ 2762275 w 4719350"/>
              <a:gd name="connsiteY195" fmla="*/ 1131475 h 2548810"/>
              <a:gd name="connsiteX196" fmla="*/ 2768625 w 4719350"/>
              <a:gd name="connsiteY196" fmla="*/ 1201325 h 2548810"/>
              <a:gd name="connsiteX197" fmla="*/ 2755925 w 4719350"/>
              <a:gd name="connsiteY197" fmla="*/ 1290225 h 2548810"/>
              <a:gd name="connsiteX198" fmla="*/ 2527325 w 4719350"/>
              <a:gd name="connsiteY198" fmla="*/ 1321975 h 2548810"/>
              <a:gd name="connsiteX199" fmla="*/ 2336825 w 4719350"/>
              <a:gd name="connsiteY199" fmla="*/ 1398175 h 2548810"/>
              <a:gd name="connsiteX200" fmla="*/ 2419375 w 4719350"/>
              <a:gd name="connsiteY200" fmla="*/ 1061625 h 2548810"/>
              <a:gd name="connsiteX201" fmla="*/ 2317775 w 4719350"/>
              <a:gd name="connsiteY201" fmla="*/ 1175925 h 2548810"/>
              <a:gd name="connsiteX202" fmla="*/ 2178075 w 4719350"/>
              <a:gd name="connsiteY202" fmla="*/ 1112425 h 2548810"/>
              <a:gd name="connsiteX203" fmla="*/ 2286025 w 4719350"/>
              <a:gd name="connsiteY203" fmla="*/ 1220375 h 2548810"/>
              <a:gd name="connsiteX204" fmla="*/ 2241575 w 4719350"/>
              <a:gd name="connsiteY204" fmla="*/ 1315625 h 2548810"/>
              <a:gd name="connsiteX205" fmla="*/ 2159025 w 4719350"/>
              <a:gd name="connsiteY205" fmla="*/ 1315625 h 2548810"/>
              <a:gd name="connsiteX206" fmla="*/ 2146325 w 4719350"/>
              <a:gd name="connsiteY206" fmla="*/ 1372775 h 2548810"/>
              <a:gd name="connsiteX207" fmla="*/ 2051075 w 4719350"/>
              <a:gd name="connsiteY207" fmla="*/ 1366425 h 2548810"/>
              <a:gd name="connsiteX208" fmla="*/ 1974875 w 4719350"/>
              <a:gd name="connsiteY208" fmla="*/ 1226725 h 2548810"/>
              <a:gd name="connsiteX209" fmla="*/ 1930425 w 4719350"/>
              <a:gd name="connsiteY209" fmla="*/ 1188625 h 2548810"/>
              <a:gd name="connsiteX210" fmla="*/ 1905025 w 4719350"/>
              <a:gd name="connsiteY210" fmla="*/ 1017175 h 2548810"/>
              <a:gd name="connsiteX211" fmla="*/ 1873275 w 4719350"/>
              <a:gd name="connsiteY211" fmla="*/ 1258475 h 2548810"/>
              <a:gd name="connsiteX212" fmla="*/ 1949475 w 4719350"/>
              <a:gd name="connsiteY212" fmla="*/ 1372775 h 2548810"/>
              <a:gd name="connsiteX213" fmla="*/ 1676425 w 4719350"/>
              <a:gd name="connsiteY213" fmla="*/ 1493425 h 2548810"/>
              <a:gd name="connsiteX214" fmla="*/ 1663725 w 4719350"/>
              <a:gd name="connsiteY214" fmla="*/ 1385475 h 2548810"/>
              <a:gd name="connsiteX215" fmla="*/ 1549425 w 4719350"/>
              <a:gd name="connsiteY215" fmla="*/ 1321975 h 2548810"/>
              <a:gd name="connsiteX216" fmla="*/ 1562125 w 4719350"/>
              <a:gd name="connsiteY216" fmla="*/ 1379125 h 2548810"/>
              <a:gd name="connsiteX217" fmla="*/ 1562125 w 4719350"/>
              <a:gd name="connsiteY217" fmla="*/ 1468025 h 2548810"/>
              <a:gd name="connsiteX218" fmla="*/ 1333525 w 4719350"/>
              <a:gd name="connsiteY218" fmla="*/ 1531525 h 2548810"/>
              <a:gd name="connsiteX219" fmla="*/ 1308125 w 4719350"/>
              <a:gd name="connsiteY219" fmla="*/ 1652175 h 2548810"/>
              <a:gd name="connsiteX220" fmla="*/ 1225575 w 4719350"/>
              <a:gd name="connsiteY220" fmla="*/ 1696625 h 2548810"/>
              <a:gd name="connsiteX221" fmla="*/ 1193825 w 4719350"/>
              <a:gd name="connsiteY221" fmla="*/ 1563275 h 2548810"/>
              <a:gd name="connsiteX222" fmla="*/ 1073175 w 4719350"/>
              <a:gd name="connsiteY222" fmla="*/ 1518825 h 2548810"/>
              <a:gd name="connsiteX223" fmla="*/ 1042799 w 4719350"/>
              <a:gd name="connsiteY223" fmla="*/ 1415069 h 2548810"/>
              <a:gd name="connsiteX224" fmla="*/ 921127 w 4719350"/>
              <a:gd name="connsiteY224" fmla="*/ 1288004 h 2548810"/>
              <a:gd name="connsiteX225" fmla="*/ 832227 w 4719350"/>
              <a:gd name="connsiteY225" fmla="*/ 1186404 h 2548810"/>
              <a:gd name="connsiteX226" fmla="*/ 812825 w 4719350"/>
              <a:gd name="connsiteY226" fmla="*/ 1074325 h 2548810"/>
              <a:gd name="connsiteX227" fmla="*/ 750699 w 4719350"/>
              <a:gd name="connsiteY227" fmla="*/ 983269 h 2548810"/>
              <a:gd name="connsiteX228" fmla="*/ 628675 w 4719350"/>
              <a:gd name="connsiteY228" fmla="*/ 852075 h 2548810"/>
              <a:gd name="connsiteX229" fmla="*/ 615975 w 4719350"/>
              <a:gd name="connsiteY229" fmla="*/ 934625 h 2548810"/>
              <a:gd name="connsiteX230" fmla="*/ 488975 w 4719350"/>
              <a:gd name="connsiteY230" fmla="*/ 953675 h 2548810"/>
              <a:gd name="connsiteX231" fmla="*/ 482625 w 4719350"/>
              <a:gd name="connsiteY231" fmla="*/ 864775 h 2548810"/>
              <a:gd name="connsiteX232" fmla="*/ 165125 w 4719350"/>
              <a:gd name="connsiteY232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65525 w 4719350"/>
              <a:gd name="connsiteY63" fmla="*/ 1601375 h 2548810"/>
              <a:gd name="connsiteX64" fmla="*/ 3524275 w 4719350"/>
              <a:gd name="connsiteY64" fmla="*/ 1652175 h 2548810"/>
              <a:gd name="connsiteX65" fmla="*/ 3460775 w 4719350"/>
              <a:gd name="connsiteY65" fmla="*/ 1829975 h 2548810"/>
              <a:gd name="connsiteX66" fmla="*/ 3543325 w 4719350"/>
              <a:gd name="connsiteY66" fmla="*/ 1823625 h 2548810"/>
              <a:gd name="connsiteX67" fmla="*/ 3493899 w 4719350"/>
              <a:gd name="connsiteY67" fmla="*/ 2069119 h 2548810"/>
              <a:gd name="connsiteX68" fmla="*/ 3321075 w 4719350"/>
              <a:gd name="connsiteY68" fmla="*/ 2204625 h 2548810"/>
              <a:gd name="connsiteX69" fmla="*/ 3606825 w 4719350"/>
              <a:gd name="connsiteY69" fmla="*/ 2147475 h 2548810"/>
              <a:gd name="connsiteX70" fmla="*/ 3663976 w 4719350"/>
              <a:gd name="connsiteY70" fmla="*/ 2255426 h 2548810"/>
              <a:gd name="connsiteX71" fmla="*/ 3562376 w 4719350"/>
              <a:gd name="connsiteY71" fmla="*/ 2452275 h 2548810"/>
              <a:gd name="connsiteX72" fmla="*/ 3524781 w 4719350"/>
              <a:gd name="connsiteY72" fmla="*/ 2542768 h 2548810"/>
              <a:gd name="connsiteX73" fmla="*/ 3670325 w 4719350"/>
              <a:gd name="connsiteY73" fmla="*/ 2509425 h 2548810"/>
              <a:gd name="connsiteX74" fmla="*/ 3740176 w 4719350"/>
              <a:gd name="connsiteY74" fmla="*/ 2382424 h 2548810"/>
              <a:gd name="connsiteX75" fmla="*/ 3911625 w 4719350"/>
              <a:gd name="connsiteY75" fmla="*/ 2547525 h 2548810"/>
              <a:gd name="connsiteX76" fmla="*/ 3867176 w 4719350"/>
              <a:gd name="connsiteY76" fmla="*/ 2274474 h 2548810"/>
              <a:gd name="connsiteX77" fmla="*/ 4057676 w 4719350"/>
              <a:gd name="connsiteY77" fmla="*/ 2293524 h 2548810"/>
              <a:gd name="connsiteX78" fmla="*/ 3981476 w 4719350"/>
              <a:gd name="connsiteY78" fmla="*/ 2134776 h 2548810"/>
              <a:gd name="connsiteX79" fmla="*/ 3898514 w 4719350"/>
              <a:gd name="connsiteY79" fmla="*/ 2110254 h 2548810"/>
              <a:gd name="connsiteX80" fmla="*/ 3905276 w 4719350"/>
              <a:gd name="connsiteY80" fmla="*/ 2039524 h 2548810"/>
              <a:gd name="connsiteX81" fmla="*/ 3879876 w 4719350"/>
              <a:gd name="connsiteY81" fmla="*/ 2020474 h 2548810"/>
              <a:gd name="connsiteX82" fmla="*/ 3905276 w 4719350"/>
              <a:gd name="connsiteY82" fmla="*/ 1931575 h 2548810"/>
              <a:gd name="connsiteX83" fmla="*/ 3854064 w 4719350"/>
              <a:gd name="connsiteY83" fmla="*/ 1849904 h 2548810"/>
              <a:gd name="connsiteX84" fmla="*/ 3771926 w 4719350"/>
              <a:gd name="connsiteY84" fmla="*/ 1836325 h 2548810"/>
              <a:gd name="connsiteX85" fmla="*/ 3949726 w 4719350"/>
              <a:gd name="connsiteY85" fmla="*/ 1741075 h 2548810"/>
              <a:gd name="connsiteX86" fmla="*/ 3740681 w 4719350"/>
              <a:gd name="connsiteY86" fmla="*/ 1641068 h 2548810"/>
              <a:gd name="connsiteX87" fmla="*/ 3765576 w 4719350"/>
              <a:gd name="connsiteY87" fmla="*/ 1582326 h 2548810"/>
              <a:gd name="connsiteX88" fmla="*/ 3695725 w 4719350"/>
              <a:gd name="connsiteY88" fmla="*/ 1493425 h 2548810"/>
              <a:gd name="connsiteX89" fmla="*/ 3886225 w 4719350"/>
              <a:gd name="connsiteY89" fmla="*/ 1379125 h 2548810"/>
              <a:gd name="connsiteX90" fmla="*/ 3886225 w 4719350"/>
              <a:gd name="connsiteY90" fmla="*/ 1214025 h 2548810"/>
              <a:gd name="connsiteX91" fmla="*/ 4064025 w 4719350"/>
              <a:gd name="connsiteY91" fmla="*/ 1379125 h 2548810"/>
              <a:gd name="connsiteX92" fmla="*/ 4140225 w 4719350"/>
              <a:gd name="connsiteY92" fmla="*/ 1144175 h 2548810"/>
              <a:gd name="connsiteX93" fmla="*/ 4241825 w 4719350"/>
              <a:gd name="connsiteY93" fmla="*/ 1258475 h 2548810"/>
              <a:gd name="connsiteX94" fmla="*/ 4235475 w 4719350"/>
              <a:gd name="connsiteY94" fmla="*/ 1410875 h 2548810"/>
              <a:gd name="connsiteX95" fmla="*/ 4375175 w 4719350"/>
              <a:gd name="connsiteY95" fmla="*/ 1353725 h 2548810"/>
              <a:gd name="connsiteX96" fmla="*/ 4382899 w 4719350"/>
              <a:gd name="connsiteY96" fmla="*/ 1446819 h 2548810"/>
              <a:gd name="connsiteX97" fmla="*/ 4313049 w 4719350"/>
              <a:gd name="connsiteY97" fmla="*/ 1586519 h 2548810"/>
              <a:gd name="connsiteX98" fmla="*/ 4311675 w 4719350"/>
              <a:gd name="connsiteY98" fmla="*/ 1671225 h 2548810"/>
              <a:gd name="connsiteX99" fmla="*/ 4432831 w 4719350"/>
              <a:gd name="connsiteY99" fmla="*/ 1615668 h 2548810"/>
              <a:gd name="connsiteX100" fmla="*/ 4578375 w 4719350"/>
              <a:gd name="connsiteY100" fmla="*/ 1550575 h 2548810"/>
              <a:gd name="connsiteX101" fmla="*/ 4636031 w 4719350"/>
              <a:gd name="connsiteY101" fmla="*/ 1495018 h 2548810"/>
              <a:gd name="connsiteX102" fmla="*/ 4718582 w 4719350"/>
              <a:gd name="connsiteY102" fmla="*/ 1368018 h 2548810"/>
              <a:gd name="connsiteX103" fmla="*/ 4654575 w 4719350"/>
              <a:gd name="connsiteY103" fmla="*/ 1226725 h 2548810"/>
              <a:gd name="connsiteX104" fmla="*/ 4660925 w 4719350"/>
              <a:gd name="connsiteY104" fmla="*/ 731425 h 2548810"/>
              <a:gd name="connsiteX105" fmla="*/ 4578375 w 4719350"/>
              <a:gd name="connsiteY105" fmla="*/ 547275 h 2548810"/>
              <a:gd name="connsiteX106" fmla="*/ 4489475 w 4719350"/>
              <a:gd name="connsiteY106" fmla="*/ 725075 h 2548810"/>
              <a:gd name="connsiteX107" fmla="*/ 4337075 w 4719350"/>
              <a:gd name="connsiteY107" fmla="*/ 693325 h 2548810"/>
              <a:gd name="connsiteX108" fmla="*/ 4408299 w 4719350"/>
              <a:gd name="connsiteY108" fmla="*/ 570519 h 2548810"/>
              <a:gd name="connsiteX109" fmla="*/ 4400575 w 4719350"/>
              <a:gd name="connsiteY109" fmla="*/ 445675 h 2548810"/>
              <a:gd name="connsiteX110" fmla="*/ 4260875 w 4719350"/>
              <a:gd name="connsiteY110" fmla="*/ 553625 h 2548810"/>
              <a:gd name="connsiteX111" fmla="*/ 4146575 w 4719350"/>
              <a:gd name="connsiteY111" fmla="*/ 706025 h 2548810"/>
              <a:gd name="connsiteX112" fmla="*/ 4159275 w 4719350"/>
              <a:gd name="connsiteY112" fmla="*/ 623475 h 2548810"/>
              <a:gd name="connsiteX113" fmla="*/ 4146575 w 4719350"/>
              <a:gd name="connsiteY113" fmla="*/ 509175 h 2548810"/>
              <a:gd name="connsiteX114" fmla="*/ 4127525 w 4719350"/>
              <a:gd name="connsiteY114" fmla="*/ 445675 h 2548810"/>
              <a:gd name="connsiteX115" fmla="*/ 4032275 w 4719350"/>
              <a:gd name="connsiteY115" fmla="*/ 540925 h 2548810"/>
              <a:gd name="connsiteX116" fmla="*/ 3886225 w 4719350"/>
              <a:gd name="connsiteY116" fmla="*/ 382175 h 2548810"/>
              <a:gd name="connsiteX117" fmla="*/ 3937025 w 4719350"/>
              <a:gd name="connsiteY117" fmla="*/ 572675 h 2548810"/>
              <a:gd name="connsiteX118" fmla="*/ 3924325 w 4719350"/>
              <a:gd name="connsiteY118" fmla="*/ 699675 h 2548810"/>
              <a:gd name="connsiteX119" fmla="*/ 3886225 w 4719350"/>
              <a:gd name="connsiteY119" fmla="*/ 763175 h 2548810"/>
              <a:gd name="connsiteX120" fmla="*/ 3797325 w 4719350"/>
              <a:gd name="connsiteY120" fmla="*/ 725075 h 2548810"/>
              <a:gd name="connsiteX121" fmla="*/ 3790975 w 4719350"/>
              <a:gd name="connsiteY121" fmla="*/ 617125 h 2548810"/>
              <a:gd name="connsiteX122" fmla="*/ 3714775 w 4719350"/>
              <a:gd name="connsiteY122" fmla="*/ 566325 h 2548810"/>
              <a:gd name="connsiteX123" fmla="*/ 3657625 w 4719350"/>
              <a:gd name="connsiteY123" fmla="*/ 598075 h 2548810"/>
              <a:gd name="connsiteX124" fmla="*/ 3708425 w 4719350"/>
              <a:gd name="connsiteY124" fmla="*/ 686975 h 2548810"/>
              <a:gd name="connsiteX125" fmla="*/ 3689375 w 4719350"/>
              <a:gd name="connsiteY125" fmla="*/ 699675 h 2548810"/>
              <a:gd name="connsiteX126" fmla="*/ 3625875 w 4719350"/>
              <a:gd name="connsiteY126" fmla="*/ 680625 h 2548810"/>
              <a:gd name="connsiteX127" fmla="*/ 3594125 w 4719350"/>
              <a:gd name="connsiteY127" fmla="*/ 585375 h 2548810"/>
              <a:gd name="connsiteX128" fmla="*/ 3670325 w 4719350"/>
              <a:gd name="connsiteY128" fmla="*/ 452025 h 2548810"/>
              <a:gd name="connsiteX129" fmla="*/ 3524275 w 4719350"/>
              <a:gd name="connsiteY129" fmla="*/ 445675 h 2548810"/>
              <a:gd name="connsiteX130" fmla="*/ 3644925 w 4719350"/>
              <a:gd name="connsiteY130" fmla="*/ 369475 h 2548810"/>
              <a:gd name="connsiteX131" fmla="*/ 3689375 w 4719350"/>
              <a:gd name="connsiteY131" fmla="*/ 248825 h 2548810"/>
              <a:gd name="connsiteX132" fmla="*/ 3651782 w 4719350"/>
              <a:gd name="connsiteY132" fmla="*/ 161518 h 2548810"/>
              <a:gd name="connsiteX133" fmla="*/ 3556025 w 4719350"/>
              <a:gd name="connsiteY133" fmla="*/ 223425 h 2548810"/>
              <a:gd name="connsiteX134" fmla="*/ 3479825 w 4719350"/>
              <a:gd name="connsiteY134" fmla="*/ 312325 h 2548810"/>
              <a:gd name="connsiteX135" fmla="*/ 3454425 w 4719350"/>
              <a:gd name="connsiteY135" fmla="*/ 267875 h 2548810"/>
              <a:gd name="connsiteX136" fmla="*/ 3378225 w 4719350"/>
              <a:gd name="connsiteY136" fmla="*/ 267875 h 2548810"/>
              <a:gd name="connsiteX137" fmla="*/ 3378225 w 4719350"/>
              <a:gd name="connsiteY137" fmla="*/ 337725 h 2548810"/>
              <a:gd name="connsiteX138" fmla="*/ 3289325 w 4719350"/>
              <a:gd name="connsiteY138" fmla="*/ 210725 h 2548810"/>
              <a:gd name="connsiteX139" fmla="*/ 3181375 w 4719350"/>
              <a:gd name="connsiteY139" fmla="*/ 159925 h 2548810"/>
              <a:gd name="connsiteX140" fmla="*/ 3207282 w 4719350"/>
              <a:gd name="connsiteY140" fmla="*/ 294868 h 2548810"/>
              <a:gd name="connsiteX141" fmla="*/ 3282975 w 4719350"/>
              <a:gd name="connsiteY141" fmla="*/ 401225 h 2548810"/>
              <a:gd name="connsiteX142" fmla="*/ 3143275 w 4719350"/>
              <a:gd name="connsiteY142" fmla="*/ 350425 h 2548810"/>
              <a:gd name="connsiteX143" fmla="*/ 3073425 w 4719350"/>
              <a:gd name="connsiteY143" fmla="*/ 356775 h 2548810"/>
              <a:gd name="connsiteX144" fmla="*/ 3009925 w 4719350"/>
              <a:gd name="connsiteY144" fmla="*/ 426625 h 2548810"/>
              <a:gd name="connsiteX145" fmla="*/ 2762275 w 4719350"/>
              <a:gd name="connsiteY145" fmla="*/ 445675 h 2548810"/>
              <a:gd name="connsiteX146" fmla="*/ 2813075 w 4719350"/>
              <a:gd name="connsiteY146" fmla="*/ 350425 h 2548810"/>
              <a:gd name="connsiteX147" fmla="*/ 2635275 w 4719350"/>
              <a:gd name="connsiteY147" fmla="*/ 344075 h 2548810"/>
              <a:gd name="connsiteX148" fmla="*/ 2451125 w 4719350"/>
              <a:gd name="connsiteY148" fmla="*/ 369475 h 2548810"/>
              <a:gd name="connsiteX149" fmla="*/ 2489225 w 4719350"/>
              <a:gd name="connsiteY149" fmla="*/ 274225 h 2548810"/>
              <a:gd name="connsiteX150" fmla="*/ 2317775 w 4719350"/>
              <a:gd name="connsiteY150" fmla="*/ 185325 h 2548810"/>
              <a:gd name="connsiteX151" fmla="*/ 2114575 w 4719350"/>
              <a:gd name="connsiteY151" fmla="*/ 115475 h 2548810"/>
              <a:gd name="connsiteX152" fmla="*/ 1960968 w 4719350"/>
              <a:gd name="connsiteY152" fmla="*/ 108015 h 2548810"/>
              <a:gd name="connsiteX153" fmla="*/ 1865718 w 4719350"/>
              <a:gd name="connsiteY153" fmla="*/ 66 h 2548810"/>
              <a:gd name="connsiteX154" fmla="*/ 1846668 w 4719350"/>
              <a:gd name="connsiteY154" fmla="*/ 127066 h 2548810"/>
              <a:gd name="connsiteX155" fmla="*/ 1681568 w 4719350"/>
              <a:gd name="connsiteY155" fmla="*/ 184216 h 2548810"/>
              <a:gd name="connsiteX156" fmla="*/ 1517675 w 4719350"/>
              <a:gd name="connsiteY156" fmla="*/ 242475 h 2548810"/>
              <a:gd name="connsiteX157" fmla="*/ 1816125 w 4719350"/>
              <a:gd name="connsiteY157" fmla="*/ 293275 h 2548810"/>
              <a:gd name="connsiteX158" fmla="*/ 2133625 w 4719350"/>
              <a:gd name="connsiteY158" fmla="*/ 242475 h 2548810"/>
              <a:gd name="connsiteX159" fmla="*/ 2286025 w 4719350"/>
              <a:gd name="connsiteY159" fmla="*/ 312325 h 2548810"/>
              <a:gd name="connsiteX160" fmla="*/ 2286025 w 4719350"/>
              <a:gd name="connsiteY160" fmla="*/ 420275 h 2548810"/>
              <a:gd name="connsiteX161" fmla="*/ 2222525 w 4719350"/>
              <a:gd name="connsiteY161" fmla="*/ 420275 h 2548810"/>
              <a:gd name="connsiteX162" fmla="*/ 2139975 w 4719350"/>
              <a:gd name="connsiteY162" fmla="*/ 534575 h 2548810"/>
              <a:gd name="connsiteX163" fmla="*/ 2216175 w 4719350"/>
              <a:gd name="connsiteY163" fmla="*/ 534575 h 2548810"/>
              <a:gd name="connsiteX164" fmla="*/ 2362225 w 4719350"/>
              <a:gd name="connsiteY164" fmla="*/ 432975 h 2548810"/>
              <a:gd name="connsiteX165" fmla="*/ 2387625 w 4719350"/>
              <a:gd name="connsiteY165" fmla="*/ 617125 h 2548810"/>
              <a:gd name="connsiteX166" fmla="*/ 2432075 w 4719350"/>
              <a:gd name="connsiteY166" fmla="*/ 540925 h 2548810"/>
              <a:gd name="connsiteX167" fmla="*/ 2457475 w 4719350"/>
              <a:gd name="connsiteY167" fmla="*/ 477425 h 2548810"/>
              <a:gd name="connsiteX168" fmla="*/ 2532468 w 4719350"/>
              <a:gd name="connsiteY168" fmla="*/ 539816 h 2548810"/>
              <a:gd name="connsiteX169" fmla="*/ 2622575 w 4719350"/>
              <a:gd name="connsiteY169" fmla="*/ 566325 h 2548810"/>
              <a:gd name="connsiteX170" fmla="*/ 2628925 w 4719350"/>
              <a:gd name="connsiteY170" fmla="*/ 725075 h 2548810"/>
              <a:gd name="connsiteX171" fmla="*/ 2679725 w 4719350"/>
              <a:gd name="connsiteY171" fmla="*/ 642525 h 2548810"/>
              <a:gd name="connsiteX172" fmla="*/ 2819425 w 4719350"/>
              <a:gd name="connsiteY172" fmla="*/ 642525 h 2548810"/>
              <a:gd name="connsiteX173" fmla="*/ 2705125 w 4719350"/>
              <a:gd name="connsiteY173" fmla="*/ 763175 h 2548810"/>
              <a:gd name="connsiteX174" fmla="*/ 2660675 w 4719350"/>
              <a:gd name="connsiteY174" fmla="*/ 833025 h 2548810"/>
              <a:gd name="connsiteX175" fmla="*/ 2781325 w 4719350"/>
              <a:gd name="connsiteY175" fmla="*/ 839375 h 2548810"/>
              <a:gd name="connsiteX176" fmla="*/ 2832125 w 4719350"/>
              <a:gd name="connsiteY176" fmla="*/ 807625 h 2548810"/>
              <a:gd name="connsiteX177" fmla="*/ 2901975 w 4719350"/>
              <a:gd name="connsiteY177" fmla="*/ 756825 h 2548810"/>
              <a:gd name="connsiteX178" fmla="*/ 2997225 w 4719350"/>
              <a:gd name="connsiteY178" fmla="*/ 775875 h 2548810"/>
              <a:gd name="connsiteX179" fmla="*/ 3028975 w 4719350"/>
              <a:gd name="connsiteY179" fmla="*/ 737775 h 2548810"/>
              <a:gd name="connsiteX180" fmla="*/ 3136925 w 4719350"/>
              <a:gd name="connsiteY180" fmla="*/ 769525 h 2548810"/>
              <a:gd name="connsiteX181" fmla="*/ 3117875 w 4719350"/>
              <a:gd name="connsiteY181" fmla="*/ 902875 h 2548810"/>
              <a:gd name="connsiteX182" fmla="*/ 3194075 w 4719350"/>
              <a:gd name="connsiteY182" fmla="*/ 801275 h 2548810"/>
              <a:gd name="connsiteX183" fmla="*/ 3251225 w 4719350"/>
              <a:gd name="connsiteY183" fmla="*/ 725075 h 2548810"/>
              <a:gd name="connsiteX184" fmla="*/ 3326218 w 4719350"/>
              <a:gd name="connsiteY184" fmla="*/ 819216 h 2548810"/>
              <a:gd name="connsiteX185" fmla="*/ 3440518 w 4719350"/>
              <a:gd name="connsiteY185" fmla="*/ 870016 h 2548810"/>
              <a:gd name="connsiteX186" fmla="*/ 3517925 w 4719350"/>
              <a:gd name="connsiteY186" fmla="*/ 921925 h 2548810"/>
              <a:gd name="connsiteX187" fmla="*/ 3346475 w 4719350"/>
              <a:gd name="connsiteY187" fmla="*/ 1080675 h 2548810"/>
              <a:gd name="connsiteX188" fmla="*/ 3327425 w 4719350"/>
              <a:gd name="connsiteY188" fmla="*/ 1144175 h 2548810"/>
              <a:gd name="connsiteX189" fmla="*/ 3003575 w 4719350"/>
              <a:gd name="connsiteY189" fmla="*/ 1150525 h 2548810"/>
              <a:gd name="connsiteX190" fmla="*/ 2997225 w 4719350"/>
              <a:gd name="connsiteY190" fmla="*/ 1061625 h 2548810"/>
              <a:gd name="connsiteX191" fmla="*/ 2921025 w 4719350"/>
              <a:gd name="connsiteY191" fmla="*/ 998125 h 2548810"/>
              <a:gd name="connsiteX192" fmla="*/ 2952775 w 4719350"/>
              <a:gd name="connsiteY192" fmla="*/ 1137825 h 2548810"/>
              <a:gd name="connsiteX193" fmla="*/ 2952775 w 4719350"/>
              <a:gd name="connsiteY193" fmla="*/ 1169575 h 2548810"/>
              <a:gd name="connsiteX194" fmla="*/ 2927375 w 4719350"/>
              <a:gd name="connsiteY194" fmla="*/ 1290225 h 2548810"/>
              <a:gd name="connsiteX195" fmla="*/ 2762275 w 4719350"/>
              <a:gd name="connsiteY195" fmla="*/ 1131475 h 2548810"/>
              <a:gd name="connsiteX196" fmla="*/ 2768625 w 4719350"/>
              <a:gd name="connsiteY196" fmla="*/ 1201325 h 2548810"/>
              <a:gd name="connsiteX197" fmla="*/ 2755925 w 4719350"/>
              <a:gd name="connsiteY197" fmla="*/ 1290225 h 2548810"/>
              <a:gd name="connsiteX198" fmla="*/ 2527325 w 4719350"/>
              <a:gd name="connsiteY198" fmla="*/ 1321975 h 2548810"/>
              <a:gd name="connsiteX199" fmla="*/ 2336825 w 4719350"/>
              <a:gd name="connsiteY199" fmla="*/ 1398175 h 2548810"/>
              <a:gd name="connsiteX200" fmla="*/ 2419375 w 4719350"/>
              <a:gd name="connsiteY200" fmla="*/ 1061625 h 2548810"/>
              <a:gd name="connsiteX201" fmla="*/ 2317775 w 4719350"/>
              <a:gd name="connsiteY201" fmla="*/ 1175925 h 2548810"/>
              <a:gd name="connsiteX202" fmla="*/ 2178075 w 4719350"/>
              <a:gd name="connsiteY202" fmla="*/ 1112425 h 2548810"/>
              <a:gd name="connsiteX203" fmla="*/ 2286025 w 4719350"/>
              <a:gd name="connsiteY203" fmla="*/ 1220375 h 2548810"/>
              <a:gd name="connsiteX204" fmla="*/ 2241575 w 4719350"/>
              <a:gd name="connsiteY204" fmla="*/ 1315625 h 2548810"/>
              <a:gd name="connsiteX205" fmla="*/ 2159025 w 4719350"/>
              <a:gd name="connsiteY205" fmla="*/ 1315625 h 2548810"/>
              <a:gd name="connsiteX206" fmla="*/ 2146325 w 4719350"/>
              <a:gd name="connsiteY206" fmla="*/ 1372775 h 2548810"/>
              <a:gd name="connsiteX207" fmla="*/ 2051075 w 4719350"/>
              <a:gd name="connsiteY207" fmla="*/ 1366425 h 2548810"/>
              <a:gd name="connsiteX208" fmla="*/ 1974875 w 4719350"/>
              <a:gd name="connsiteY208" fmla="*/ 1226725 h 2548810"/>
              <a:gd name="connsiteX209" fmla="*/ 1930425 w 4719350"/>
              <a:gd name="connsiteY209" fmla="*/ 1188625 h 2548810"/>
              <a:gd name="connsiteX210" fmla="*/ 1905025 w 4719350"/>
              <a:gd name="connsiteY210" fmla="*/ 1017175 h 2548810"/>
              <a:gd name="connsiteX211" fmla="*/ 1873275 w 4719350"/>
              <a:gd name="connsiteY211" fmla="*/ 1258475 h 2548810"/>
              <a:gd name="connsiteX212" fmla="*/ 1949475 w 4719350"/>
              <a:gd name="connsiteY212" fmla="*/ 1372775 h 2548810"/>
              <a:gd name="connsiteX213" fmla="*/ 1676425 w 4719350"/>
              <a:gd name="connsiteY213" fmla="*/ 1493425 h 2548810"/>
              <a:gd name="connsiteX214" fmla="*/ 1663725 w 4719350"/>
              <a:gd name="connsiteY214" fmla="*/ 1385475 h 2548810"/>
              <a:gd name="connsiteX215" fmla="*/ 1549425 w 4719350"/>
              <a:gd name="connsiteY215" fmla="*/ 1321975 h 2548810"/>
              <a:gd name="connsiteX216" fmla="*/ 1562125 w 4719350"/>
              <a:gd name="connsiteY216" fmla="*/ 1379125 h 2548810"/>
              <a:gd name="connsiteX217" fmla="*/ 1562125 w 4719350"/>
              <a:gd name="connsiteY217" fmla="*/ 1468025 h 2548810"/>
              <a:gd name="connsiteX218" fmla="*/ 1333525 w 4719350"/>
              <a:gd name="connsiteY218" fmla="*/ 1531525 h 2548810"/>
              <a:gd name="connsiteX219" fmla="*/ 1308125 w 4719350"/>
              <a:gd name="connsiteY219" fmla="*/ 1652175 h 2548810"/>
              <a:gd name="connsiteX220" fmla="*/ 1225575 w 4719350"/>
              <a:gd name="connsiteY220" fmla="*/ 1696625 h 2548810"/>
              <a:gd name="connsiteX221" fmla="*/ 1193825 w 4719350"/>
              <a:gd name="connsiteY221" fmla="*/ 1563275 h 2548810"/>
              <a:gd name="connsiteX222" fmla="*/ 1073175 w 4719350"/>
              <a:gd name="connsiteY222" fmla="*/ 1518825 h 2548810"/>
              <a:gd name="connsiteX223" fmla="*/ 1042799 w 4719350"/>
              <a:gd name="connsiteY223" fmla="*/ 1415069 h 2548810"/>
              <a:gd name="connsiteX224" fmla="*/ 921127 w 4719350"/>
              <a:gd name="connsiteY224" fmla="*/ 1288004 h 2548810"/>
              <a:gd name="connsiteX225" fmla="*/ 832227 w 4719350"/>
              <a:gd name="connsiteY225" fmla="*/ 1186404 h 2548810"/>
              <a:gd name="connsiteX226" fmla="*/ 812825 w 4719350"/>
              <a:gd name="connsiteY226" fmla="*/ 1074325 h 2548810"/>
              <a:gd name="connsiteX227" fmla="*/ 750699 w 4719350"/>
              <a:gd name="connsiteY227" fmla="*/ 983269 h 2548810"/>
              <a:gd name="connsiteX228" fmla="*/ 628675 w 4719350"/>
              <a:gd name="connsiteY228" fmla="*/ 852075 h 2548810"/>
              <a:gd name="connsiteX229" fmla="*/ 615975 w 4719350"/>
              <a:gd name="connsiteY229" fmla="*/ 934625 h 2548810"/>
              <a:gd name="connsiteX230" fmla="*/ 488975 w 4719350"/>
              <a:gd name="connsiteY230" fmla="*/ 953675 h 2548810"/>
              <a:gd name="connsiteX231" fmla="*/ 482625 w 4719350"/>
              <a:gd name="connsiteY231" fmla="*/ 864775 h 2548810"/>
              <a:gd name="connsiteX232" fmla="*/ 165125 w 4719350"/>
              <a:gd name="connsiteY232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65525 w 4719350"/>
              <a:gd name="connsiteY63" fmla="*/ 1601375 h 2548810"/>
              <a:gd name="connsiteX64" fmla="*/ 3524275 w 4719350"/>
              <a:gd name="connsiteY64" fmla="*/ 1652175 h 2548810"/>
              <a:gd name="connsiteX65" fmla="*/ 3460775 w 4719350"/>
              <a:gd name="connsiteY65" fmla="*/ 1829975 h 2548810"/>
              <a:gd name="connsiteX66" fmla="*/ 3543325 w 4719350"/>
              <a:gd name="connsiteY66" fmla="*/ 1823625 h 2548810"/>
              <a:gd name="connsiteX67" fmla="*/ 3493899 w 4719350"/>
              <a:gd name="connsiteY67" fmla="*/ 2069119 h 2548810"/>
              <a:gd name="connsiteX68" fmla="*/ 3321075 w 4719350"/>
              <a:gd name="connsiteY68" fmla="*/ 2204625 h 2548810"/>
              <a:gd name="connsiteX69" fmla="*/ 3606825 w 4719350"/>
              <a:gd name="connsiteY69" fmla="*/ 2147475 h 2548810"/>
              <a:gd name="connsiteX70" fmla="*/ 3663976 w 4719350"/>
              <a:gd name="connsiteY70" fmla="*/ 2255426 h 2548810"/>
              <a:gd name="connsiteX71" fmla="*/ 3562376 w 4719350"/>
              <a:gd name="connsiteY71" fmla="*/ 2452275 h 2548810"/>
              <a:gd name="connsiteX72" fmla="*/ 3524781 w 4719350"/>
              <a:gd name="connsiteY72" fmla="*/ 2542768 h 2548810"/>
              <a:gd name="connsiteX73" fmla="*/ 3670325 w 4719350"/>
              <a:gd name="connsiteY73" fmla="*/ 2509425 h 2548810"/>
              <a:gd name="connsiteX74" fmla="*/ 3740176 w 4719350"/>
              <a:gd name="connsiteY74" fmla="*/ 2382424 h 2548810"/>
              <a:gd name="connsiteX75" fmla="*/ 3911625 w 4719350"/>
              <a:gd name="connsiteY75" fmla="*/ 2547525 h 2548810"/>
              <a:gd name="connsiteX76" fmla="*/ 3867176 w 4719350"/>
              <a:gd name="connsiteY76" fmla="*/ 2274474 h 2548810"/>
              <a:gd name="connsiteX77" fmla="*/ 4057676 w 4719350"/>
              <a:gd name="connsiteY77" fmla="*/ 2293524 h 2548810"/>
              <a:gd name="connsiteX78" fmla="*/ 3981476 w 4719350"/>
              <a:gd name="connsiteY78" fmla="*/ 2134776 h 2548810"/>
              <a:gd name="connsiteX79" fmla="*/ 3898514 w 4719350"/>
              <a:gd name="connsiteY79" fmla="*/ 2110254 h 2548810"/>
              <a:gd name="connsiteX80" fmla="*/ 3905276 w 4719350"/>
              <a:gd name="connsiteY80" fmla="*/ 2039524 h 2548810"/>
              <a:gd name="connsiteX81" fmla="*/ 3879876 w 4719350"/>
              <a:gd name="connsiteY81" fmla="*/ 2020474 h 2548810"/>
              <a:gd name="connsiteX82" fmla="*/ 3905276 w 4719350"/>
              <a:gd name="connsiteY82" fmla="*/ 1931575 h 2548810"/>
              <a:gd name="connsiteX83" fmla="*/ 3854064 w 4719350"/>
              <a:gd name="connsiteY83" fmla="*/ 1849904 h 2548810"/>
              <a:gd name="connsiteX84" fmla="*/ 3771926 w 4719350"/>
              <a:gd name="connsiteY84" fmla="*/ 1836325 h 2548810"/>
              <a:gd name="connsiteX85" fmla="*/ 3949726 w 4719350"/>
              <a:gd name="connsiteY85" fmla="*/ 1741075 h 2548810"/>
              <a:gd name="connsiteX86" fmla="*/ 3740681 w 4719350"/>
              <a:gd name="connsiteY86" fmla="*/ 1641068 h 2548810"/>
              <a:gd name="connsiteX87" fmla="*/ 3765576 w 4719350"/>
              <a:gd name="connsiteY87" fmla="*/ 1582326 h 2548810"/>
              <a:gd name="connsiteX88" fmla="*/ 3695725 w 4719350"/>
              <a:gd name="connsiteY88" fmla="*/ 1493425 h 2548810"/>
              <a:gd name="connsiteX89" fmla="*/ 3886225 w 4719350"/>
              <a:gd name="connsiteY89" fmla="*/ 1379125 h 2548810"/>
              <a:gd name="connsiteX90" fmla="*/ 3886225 w 4719350"/>
              <a:gd name="connsiteY90" fmla="*/ 1214025 h 2548810"/>
              <a:gd name="connsiteX91" fmla="*/ 4064025 w 4719350"/>
              <a:gd name="connsiteY91" fmla="*/ 1379125 h 2548810"/>
              <a:gd name="connsiteX92" fmla="*/ 4140225 w 4719350"/>
              <a:gd name="connsiteY92" fmla="*/ 1144175 h 2548810"/>
              <a:gd name="connsiteX93" fmla="*/ 4241825 w 4719350"/>
              <a:gd name="connsiteY93" fmla="*/ 1258475 h 2548810"/>
              <a:gd name="connsiteX94" fmla="*/ 4235475 w 4719350"/>
              <a:gd name="connsiteY94" fmla="*/ 1410875 h 2548810"/>
              <a:gd name="connsiteX95" fmla="*/ 4375175 w 4719350"/>
              <a:gd name="connsiteY95" fmla="*/ 1353725 h 2548810"/>
              <a:gd name="connsiteX96" fmla="*/ 4344799 w 4719350"/>
              <a:gd name="connsiteY96" fmla="*/ 1446819 h 2548810"/>
              <a:gd name="connsiteX97" fmla="*/ 4313049 w 4719350"/>
              <a:gd name="connsiteY97" fmla="*/ 1586519 h 2548810"/>
              <a:gd name="connsiteX98" fmla="*/ 4311675 w 4719350"/>
              <a:gd name="connsiteY98" fmla="*/ 1671225 h 2548810"/>
              <a:gd name="connsiteX99" fmla="*/ 4432831 w 4719350"/>
              <a:gd name="connsiteY99" fmla="*/ 1615668 h 2548810"/>
              <a:gd name="connsiteX100" fmla="*/ 4578375 w 4719350"/>
              <a:gd name="connsiteY100" fmla="*/ 1550575 h 2548810"/>
              <a:gd name="connsiteX101" fmla="*/ 4636031 w 4719350"/>
              <a:gd name="connsiteY101" fmla="*/ 1495018 h 2548810"/>
              <a:gd name="connsiteX102" fmla="*/ 4718582 w 4719350"/>
              <a:gd name="connsiteY102" fmla="*/ 1368018 h 2548810"/>
              <a:gd name="connsiteX103" fmla="*/ 4654575 w 4719350"/>
              <a:gd name="connsiteY103" fmla="*/ 1226725 h 2548810"/>
              <a:gd name="connsiteX104" fmla="*/ 4660925 w 4719350"/>
              <a:gd name="connsiteY104" fmla="*/ 731425 h 2548810"/>
              <a:gd name="connsiteX105" fmla="*/ 4578375 w 4719350"/>
              <a:gd name="connsiteY105" fmla="*/ 547275 h 2548810"/>
              <a:gd name="connsiteX106" fmla="*/ 4489475 w 4719350"/>
              <a:gd name="connsiteY106" fmla="*/ 725075 h 2548810"/>
              <a:gd name="connsiteX107" fmla="*/ 4337075 w 4719350"/>
              <a:gd name="connsiteY107" fmla="*/ 693325 h 2548810"/>
              <a:gd name="connsiteX108" fmla="*/ 4408299 w 4719350"/>
              <a:gd name="connsiteY108" fmla="*/ 570519 h 2548810"/>
              <a:gd name="connsiteX109" fmla="*/ 4400575 w 4719350"/>
              <a:gd name="connsiteY109" fmla="*/ 445675 h 2548810"/>
              <a:gd name="connsiteX110" fmla="*/ 4260875 w 4719350"/>
              <a:gd name="connsiteY110" fmla="*/ 553625 h 2548810"/>
              <a:gd name="connsiteX111" fmla="*/ 4146575 w 4719350"/>
              <a:gd name="connsiteY111" fmla="*/ 706025 h 2548810"/>
              <a:gd name="connsiteX112" fmla="*/ 4159275 w 4719350"/>
              <a:gd name="connsiteY112" fmla="*/ 623475 h 2548810"/>
              <a:gd name="connsiteX113" fmla="*/ 4146575 w 4719350"/>
              <a:gd name="connsiteY113" fmla="*/ 509175 h 2548810"/>
              <a:gd name="connsiteX114" fmla="*/ 4127525 w 4719350"/>
              <a:gd name="connsiteY114" fmla="*/ 445675 h 2548810"/>
              <a:gd name="connsiteX115" fmla="*/ 4032275 w 4719350"/>
              <a:gd name="connsiteY115" fmla="*/ 540925 h 2548810"/>
              <a:gd name="connsiteX116" fmla="*/ 3886225 w 4719350"/>
              <a:gd name="connsiteY116" fmla="*/ 382175 h 2548810"/>
              <a:gd name="connsiteX117" fmla="*/ 3937025 w 4719350"/>
              <a:gd name="connsiteY117" fmla="*/ 572675 h 2548810"/>
              <a:gd name="connsiteX118" fmla="*/ 3924325 w 4719350"/>
              <a:gd name="connsiteY118" fmla="*/ 699675 h 2548810"/>
              <a:gd name="connsiteX119" fmla="*/ 3886225 w 4719350"/>
              <a:gd name="connsiteY119" fmla="*/ 763175 h 2548810"/>
              <a:gd name="connsiteX120" fmla="*/ 3797325 w 4719350"/>
              <a:gd name="connsiteY120" fmla="*/ 725075 h 2548810"/>
              <a:gd name="connsiteX121" fmla="*/ 3790975 w 4719350"/>
              <a:gd name="connsiteY121" fmla="*/ 617125 h 2548810"/>
              <a:gd name="connsiteX122" fmla="*/ 3714775 w 4719350"/>
              <a:gd name="connsiteY122" fmla="*/ 566325 h 2548810"/>
              <a:gd name="connsiteX123" fmla="*/ 3657625 w 4719350"/>
              <a:gd name="connsiteY123" fmla="*/ 598075 h 2548810"/>
              <a:gd name="connsiteX124" fmla="*/ 3708425 w 4719350"/>
              <a:gd name="connsiteY124" fmla="*/ 686975 h 2548810"/>
              <a:gd name="connsiteX125" fmla="*/ 3689375 w 4719350"/>
              <a:gd name="connsiteY125" fmla="*/ 699675 h 2548810"/>
              <a:gd name="connsiteX126" fmla="*/ 3625875 w 4719350"/>
              <a:gd name="connsiteY126" fmla="*/ 680625 h 2548810"/>
              <a:gd name="connsiteX127" fmla="*/ 3594125 w 4719350"/>
              <a:gd name="connsiteY127" fmla="*/ 585375 h 2548810"/>
              <a:gd name="connsiteX128" fmla="*/ 3670325 w 4719350"/>
              <a:gd name="connsiteY128" fmla="*/ 452025 h 2548810"/>
              <a:gd name="connsiteX129" fmla="*/ 3524275 w 4719350"/>
              <a:gd name="connsiteY129" fmla="*/ 445675 h 2548810"/>
              <a:gd name="connsiteX130" fmla="*/ 3644925 w 4719350"/>
              <a:gd name="connsiteY130" fmla="*/ 369475 h 2548810"/>
              <a:gd name="connsiteX131" fmla="*/ 3689375 w 4719350"/>
              <a:gd name="connsiteY131" fmla="*/ 248825 h 2548810"/>
              <a:gd name="connsiteX132" fmla="*/ 3651782 w 4719350"/>
              <a:gd name="connsiteY132" fmla="*/ 161518 h 2548810"/>
              <a:gd name="connsiteX133" fmla="*/ 3556025 w 4719350"/>
              <a:gd name="connsiteY133" fmla="*/ 223425 h 2548810"/>
              <a:gd name="connsiteX134" fmla="*/ 3479825 w 4719350"/>
              <a:gd name="connsiteY134" fmla="*/ 312325 h 2548810"/>
              <a:gd name="connsiteX135" fmla="*/ 3454425 w 4719350"/>
              <a:gd name="connsiteY135" fmla="*/ 267875 h 2548810"/>
              <a:gd name="connsiteX136" fmla="*/ 3378225 w 4719350"/>
              <a:gd name="connsiteY136" fmla="*/ 267875 h 2548810"/>
              <a:gd name="connsiteX137" fmla="*/ 3378225 w 4719350"/>
              <a:gd name="connsiteY137" fmla="*/ 337725 h 2548810"/>
              <a:gd name="connsiteX138" fmla="*/ 3289325 w 4719350"/>
              <a:gd name="connsiteY138" fmla="*/ 210725 h 2548810"/>
              <a:gd name="connsiteX139" fmla="*/ 3181375 w 4719350"/>
              <a:gd name="connsiteY139" fmla="*/ 159925 h 2548810"/>
              <a:gd name="connsiteX140" fmla="*/ 3207282 w 4719350"/>
              <a:gd name="connsiteY140" fmla="*/ 294868 h 2548810"/>
              <a:gd name="connsiteX141" fmla="*/ 3282975 w 4719350"/>
              <a:gd name="connsiteY141" fmla="*/ 401225 h 2548810"/>
              <a:gd name="connsiteX142" fmla="*/ 3143275 w 4719350"/>
              <a:gd name="connsiteY142" fmla="*/ 350425 h 2548810"/>
              <a:gd name="connsiteX143" fmla="*/ 3073425 w 4719350"/>
              <a:gd name="connsiteY143" fmla="*/ 356775 h 2548810"/>
              <a:gd name="connsiteX144" fmla="*/ 3009925 w 4719350"/>
              <a:gd name="connsiteY144" fmla="*/ 426625 h 2548810"/>
              <a:gd name="connsiteX145" fmla="*/ 2762275 w 4719350"/>
              <a:gd name="connsiteY145" fmla="*/ 445675 h 2548810"/>
              <a:gd name="connsiteX146" fmla="*/ 2813075 w 4719350"/>
              <a:gd name="connsiteY146" fmla="*/ 350425 h 2548810"/>
              <a:gd name="connsiteX147" fmla="*/ 2635275 w 4719350"/>
              <a:gd name="connsiteY147" fmla="*/ 344075 h 2548810"/>
              <a:gd name="connsiteX148" fmla="*/ 2451125 w 4719350"/>
              <a:gd name="connsiteY148" fmla="*/ 369475 h 2548810"/>
              <a:gd name="connsiteX149" fmla="*/ 2489225 w 4719350"/>
              <a:gd name="connsiteY149" fmla="*/ 274225 h 2548810"/>
              <a:gd name="connsiteX150" fmla="*/ 2317775 w 4719350"/>
              <a:gd name="connsiteY150" fmla="*/ 185325 h 2548810"/>
              <a:gd name="connsiteX151" fmla="*/ 2114575 w 4719350"/>
              <a:gd name="connsiteY151" fmla="*/ 115475 h 2548810"/>
              <a:gd name="connsiteX152" fmla="*/ 1960968 w 4719350"/>
              <a:gd name="connsiteY152" fmla="*/ 108015 h 2548810"/>
              <a:gd name="connsiteX153" fmla="*/ 1865718 w 4719350"/>
              <a:gd name="connsiteY153" fmla="*/ 66 h 2548810"/>
              <a:gd name="connsiteX154" fmla="*/ 1846668 w 4719350"/>
              <a:gd name="connsiteY154" fmla="*/ 127066 h 2548810"/>
              <a:gd name="connsiteX155" fmla="*/ 1681568 w 4719350"/>
              <a:gd name="connsiteY155" fmla="*/ 184216 h 2548810"/>
              <a:gd name="connsiteX156" fmla="*/ 1517675 w 4719350"/>
              <a:gd name="connsiteY156" fmla="*/ 242475 h 2548810"/>
              <a:gd name="connsiteX157" fmla="*/ 1816125 w 4719350"/>
              <a:gd name="connsiteY157" fmla="*/ 293275 h 2548810"/>
              <a:gd name="connsiteX158" fmla="*/ 2133625 w 4719350"/>
              <a:gd name="connsiteY158" fmla="*/ 242475 h 2548810"/>
              <a:gd name="connsiteX159" fmla="*/ 2286025 w 4719350"/>
              <a:gd name="connsiteY159" fmla="*/ 312325 h 2548810"/>
              <a:gd name="connsiteX160" fmla="*/ 2286025 w 4719350"/>
              <a:gd name="connsiteY160" fmla="*/ 420275 h 2548810"/>
              <a:gd name="connsiteX161" fmla="*/ 2222525 w 4719350"/>
              <a:gd name="connsiteY161" fmla="*/ 420275 h 2548810"/>
              <a:gd name="connsiteX162" fmla="*/ 2139975 w 4719350"/>
              <a:gd name="connsiteY162" fmla="*/ 534575 h 2548810"/>
              <a:gd name="connsiteX163" fmla="*/ 2216175 w 4719350"/>
              <a:gd name="connsiteY163" fmla="*/ 534575 h 2548810"/>
              <a:gd name="connsiteX164" fmla="*/ 2362225 w 4719350"/>
              <a:gd name="connsiteY164" fmla="*/ 432975 h 2548810"/>
              <a:gd name="connsiteX165" fmla="*/ 2387625 w 4719350"/>
              <a:gd name="connsiteY165" fmla="*/ 617125 h 2548810"/>
              <a:gd name="connsiteX166" fmla="*/ 2432075 w 4719350"/>
              <a:gd name="connsiteY166" fmla="*/ 540925 h 2548810"/>
              <a:gd name="connsiteX167" fmla="*/ 2457475 w 4719350"/>
              <a:gd name="connsiteY167" fmla="*/ 477425 h 2548810"/>
              <a:gd name="connsiteX168" fmla="*/ 2532468 w 4719350"/>
              <a:gd name="connsiteY168" fmla="*/ 539816 h 2548810"/>
              <a:gd name="connsiteX169" fmla="*/ 2622575 w 4719350"/>
              <a:gd name="connsiteY169" fmla="*/ 566325 h 2548810"/>
              <a:gd name="connsiteX170" fmla="*/ 2628925 w 4719350"/>
              <a:gd name="connsiteY170" fmla="*/ 725075 h 2548810"/>
              <a:gd name="connsiteX171" fmla="*/ 2679725 w 4719350"/>
              <a:gd name="connsiteY171" fmla="*/ 642525 h 2548810"/>
              <a:gd name="connsiteX172" fmla="*/ 2819425 w 4719350"/>
              <a:gd name="connsiteY172" fmla="*/ 642525 h 2548810"/>
              <a:gd name="connsiteX173" fmla="*/ 2705125 w 4719350"/>
              <a:gd name="connsiteY173" fmla="*/ 763175 h 2548810"/>
              <a:gd name="connsiteX174" fmla="*/ 2660675 w 4719350"/>
              <a:gd name="connsiteY174" fmla="*/ 833025 h 2548810"/>
              <a:gd name="connsiteX175" fmla="*/ 2781325 w 4719350"/>
              <a:gd name="connsiteY175" fmla="*/ 839375 h 2548810"/>
              <a:gd name="connsiteX176" fmla="*/ 2832125 w 4719350"/>
              <a:gd name="connsiteY176" fmla="*/ 807625 h 2548810"/>
              <a:gd name="connsiteX177" fmla="*/ 2901975 w 4719350"/>
              <a:gd name="connsiteY177" fmla="*/ 756825 h 2548810"/>
              <a:gd name="connsiteX178" fmla="*/ 2997225 w 4719350"/>
              <a:gd name="connsiteY178" fmla="*/ 775875 h 2548810"/>
              <a:gd name="connsiteX179" fmla="*/ 3028975 w 4719350"/>
              <a:gd name="connsiteY179" fmla="*/ 737775 h 2548810"/>
              <a:gd name="connsiteX180" fmla="*/ 3136925 w 4719350"/>
              <a:gd name="connsiteY180" fmla="*/ 769525 h 2548810"/>
              <a:gd name="connsiteX181" fmla="*/ 3117875 w 4719350"/>
              <a:gd name="connsiteY181" fmla="*/ 902875 h 2548810"/>
              <a:gd name="connsiteX182" fmla="*/ 3194075 w 4719350"/>
              <a:gd name="connsiteY182" fmla="*/ 801275 h 2548810"/>
              <a:gd name="connsiteX183" fmla="*/ 3251225 w 4719350"/>
              <a:gd name="connsiteY183" fmla="*/ 725075 h 2548810"/>
              <a:gd name="connsiteX184" fmla="*/ 3326218 w 4719350"/>
              <a:gd name="connsiteY184" fmla="*/ 819216 h 2548810"/>
              <a:gd name="connsiteX185" fmla="*/ 3440518 w 4719350"/>
              <a:gd name="connsiteY185" fmla="*/ 870016 h 2548810"/>
              <a:gd name="connsiteX186" fmla="*/ 3517925 w 4719350"/>
              <a:gd name="connsiteY186" fmla="*/ 921925 h 2548810"/>
              <a:gd name="connsiteX187" fmla="*/ 3346475 w 4719350"/>
              <a:gd name="connsiteY187" fmla="*/ 1080675 h 2548810"/>
              <a:gd name="connsiteX188" fmla="*/ 3327425 w 4719350"/>
              <a:gd name="connsiteY188" fmla="*/ 1144175 h 2548810"/>
              <a:gd name="connsiteX189" fmla="*/ 3003575 w 4719350"/>
              <a:gd name="connsiteY189" fmla="*/ 1150525 h 2548810"/>
              <a:gd name="connsiteX190" fmla="*/ 2997225 w 4719350"/>
              <a:gd name="connsiteY190" fmla="*/ 1061625 h 2548810"/>
              <a:gd name="connsiteX191" fmla="*/ 2921025 w 4719350"/>
              <a:gd name="connsiteY191" fmla="*/ 998125 h 2548810"/>
              <a:gd name="connsiteX192" fmla="*/ 2952775 w 4719350"/>
              <a:gd name="connsiteY192" fmla="*/ 1137825 h 2548810"/>
              <a:gd name="connsiteX193" fmla="*/ 2952775 w 4719350"/>
              <a:gd name="connsiteY193" fmla="*/ 1169575 h 2548810"/>
              <a:gd name="connsiteX194" fmla="*/ 2927375 w 4719350"/>
              <a:gd name="connsiteY194" fmla="*/ 1290225 h 2548810"/>
              <a:gd name="connsiteX195" fmla="*/ 2762275 w 4719350"/>
              <a:gd name="connsiteY195" fmla="*/ 1131475 h 2548810"/>
              <a:gd name="connsiteX196" fmla="*/ 2768625 w 4719350"/>
              <a:gd name="connsiteY196" fmla="*/ 1201325 h 2548810"/>
              <a:gd name="connsiteX197" fmla="*/ 2755925 w 4719350"/>
              <a:gd name="connsiteY197" fmla="*/ 1290225 h 2548810"/>
              <a:gd name="connsiteX198" fmla="*/ 2527325 w 4719350"/>
              <a:gd name="connsiteY198" fmla="*/ 1321975 h 2548810"/>
              <a:gd name="connsiteX199" fmla="*/ 2336825 w 4719350"/>
              <a:gd name="connsiteY199" fmla="*/ 1398175 h 2548810"/>
              <a:gd name="connsiteX200" fmla="*/ 2419375 w 4719350"/>
              <a:gd name="connsiteY200" fmla="*/ 1061625 h 2548810"/>
              <a:gd name="connsiteX201" fmla="*/ 2317775 w 4719350"/>
              <a:gd name="connsiteY201" fmla="*/ 1175925 h 2548810"/>
              <a:gd name="connsiteX202" fmla="*/ 2178075 w 4719350"/>
              <a:gd name="connsiteY202" fmla="*/ 1112425 h 2548810"/>
              <a:gd name="connsiteX203" fmla="*/ 2286025 w 4719350"/>
              <a:gd name="connsiteY203" fmla="*/ 1220375 h 2548810"/>
              <a:gd name="connsiteX204" fmla="*/ 2241575 w 4719350"/>
              <a:gd name="connsiteY204" fmla="*/ 1315625 h 2548810"/>
              <a:gd name="connsiteX205" fmla="*/ 2159025 w 4719350"/>
              <a:gd name="connsiteY205" fmla="*/ 1315625 h 2548810"/>
              <a:gd name="connsiteX206" fmla="*/ 2146325 w 4719350"/>
              <a:gd name="connsiteY206" fmla="*/ 1372775 h 2548810"/>
              <a:gd name="connsiteX207" fmla="*/ 2051075 w 4719350"/>
              <a:gd name="connsiteY207" fmla="*/ 1366425 h 2548810"/>
              <a:gd name="connsiteX208" fmla="*/ 1974875 w 4719350"/>
              <a:gd name="connsiteY208" fmla="*/ 1226725 h 2548810"/>
              <a:gd name="connsiteX209" fmla="*/ 1930425 w 4719350"/>
              <a:gd name="connsiteY209" fmla="*/ 1188625 h 2548810"/>
              <a:gd name="connsiteX210" fmla="*/ 1905025 w 4719350"/>
              <a:gd name="connsiteY210" fmla="*/ 1017175 h 2548810"/>
              <a:gd name="connsiteX211" fmla="*/ 1873275 w 4719350"/>
              <a:gd name="connsiteY211" fmla="*/ 1258475 h 2548810"/>
              <a:gd name="connsiteX212" fmla="*/ 1949475 w 4719350"/>
              <a:gd name="connsiteY212" fmla="*/ 1372775 h 2548810"/>
              <a:gd name="connsiteX213" fmla="*/ 1676425 w 4719350"/>
              <a:gd name="connsiteY213" fmla="*/ 1493425 h 2548810"/>
              <a:gd name="connsiteX214" fmla="*/ 1663725 w 4719350"/>
              <a:gd name="connsiteY214" fmla="*/ 1385475 h 2548810"/>
              <a:gd name="connsiteX215" fmla="*/ 1549425 w 4719350"/>
              <a:gd name="connsiteY215" fmla="*/ 1321975 h 2548810"/>
              <a:gd name="connsiteX216" fmla="*/ 1562125 w 4719350"/>
              <a:gd name="connsiteY216" fmla="*/ 1379125 h 2548810"/>
              <a:gd name="connsiteX217" fmla="*/ 1562125 w 4719350"/>
              <a:gd name="connsiteY217" fmla="*/ 1468025 h 2548810"/>
              <a:gd name="connsiteX218" fmla="*/ 1333525 w 4719350"/>
              <a:gd name="connsiteY218" fmla="*/ 1531525 h 2548810"/>
              <a:gd name="connsiteX219" fmla="*/ 1308125 w 4719350"/>
              <a:gd name="connsiteY219" fmla="*/ 1652175 h 2548810"/>
              <a:gd name="connsiteX220" fmla="*/ 1225575 w 4719350"/>
              <a:gd name="connsiteY220" fmla="*/ 1696625 h 2548810"/>
              <a:gd name="connsiteX221" fmla="*/ 1193825 w 4719350"/>
              <a:gd name="connsiteY221" fmla="*/ 1563275 h 2548810"/>
              <a:gd name="connsiteX222" fmla="*/ 1073175 w 4719350"/>
              <a:gd name="connsiteY222" fmla="*/ 1518825 h 2548810"/>
              <a:gd name="connsiteX223" fmla="*/ 1042799 w 4719350"/>
              <a:gd name="connsiteY223" fmla="*/ 1415069 h 2548810"/>
              <a:gd name="connsiteX224" fmla="*/ 921127 w 4719350"/>
              <a:gd name="connsiteY224" fmla="*/ 1288004 h 2548810"/>
              <a:gd name="connsiteX225" fmla="*/ 832227 w 4719350"/>
              <a:gd name="connsiteY225" fmla="*/ 1186404 h 2548810"/>
              <a:gd name="connsiteX226" fmla="*/ 812825 w 4719350"/>
              <a:gd name="connsiteY226" fmla="*/ 1074325 h 2548810"/>
              <a:gd name="connsiteX227" fmla="*/ 750699 w 4719350"/>
              <a:gd name="connsiteY227" fmla="*/ 983269 h 2548810"/>
              <a:gd name="connsiteX228" fmla="*/ 628675 w 4719350"/>
              <a:gd name="connsiteY228" fmla="*/ 852075 h 2548810"/>
              <a:gd name="connsiteX229" fmla="*/ 615975 w 4719350"/>
              <a:gd name="connsiteY229" fmla="*/ 934625 h 2548810"/>
              <a:gd name="connsiteX230" fmla="*/ 488975 w 4719350"/>
              <a:gd name="connsiteY230" fmla="*/ 953675 h 2548810"/>
              <a:gd name="connsiteX231" fmla="*/ 482625 w 4719350"/>
              <a:gd name="connsiteY231" fmla="*/ 864775 h 2548810"/>
              <a:gd name="connsiteX232" fmla="*/ 165125 w 4719350"/>
              <a:gd name="connsiteY232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38918 w 4719350"/>
              <a:gd name="connsiteY63" fmla="*/ 1651066 h 2548810"/>
              <a:gd name="connsiteX64" fmla="*/ 3365525 w 4719350"/>
              <a:gd name="connsiteY64" fmla="*/ 1601375 h 2548810"/>
              <a:gd name="connsiteX65" fmla="*/ 3524275 w 4719350"/>
              <a:gd name="connsiteY65" fmla="*/ 1652175 h 2548810"/>
              <a:gd name="connsiteX66" fmla="*/ 3460775 w 4719350"/>
              <a:gd name="connsiteY66" fmla="*/ 1829975 h 2548810"/>
              <a:gd name="connsiteX67" fmla="*/ 3543325 w 4719350"/>
              <a:gd name="connsiteY67" fmla="*/ 1823625 h 2548810"/>
              <a:gd name="connsiteX68" fmla="*/ 3493899 w 4719350"/>
              <a:gd name="connsiteY68" fmla="*/ 2069119 h 2548810"/>
              <a:gd name="connsiteX69" fmla="*/ 3321075 w 4719350"/>
              <a:gd name="connsiteY69" fmla="*/ 2204625 h 2548810"/>
              <a:gd name="connsiteX70" fmla="*/ 3606825 w 4719350"/>
              <a:gd name="connsiteY70" fmla="*/ 2147475 h 2548810"/>
              <a:gd name="connsiteX71" fmla="*/ 3663976 w 4719350"/>
              <a:gd name="connsiteY71" fmla="*/ 2255426 h 2548810"/>
              <a:gd name="connsiteX72" fmla="*/ 3562376 w 4719350"/>
              <a:gd name="connsiteY72" fmla="*/ 2452275 h 2548810"/>
              <a:gd name="connsiteX73" fmla="*/ 3524781 w 4719350"/>
              <a:gd name="connsiteY73" fmla="*/ 2542768 h 2548810"/>
              <a:gd name="connsiteX74" fmla="*/ 3670325 w 4719350"/>
              <a:gd name="connsiteY74" fmla="*/ 2509425 h 2548810"/>
              <a:gd name="connsiteX75" fmla="*/ 3740176 w 4719350"/>
              <a:gd name="connsiteY75" fmla="*/ 2382424 h 2548810"/>
              <a:gd name="connsiteX76" fmla="*/ 3911625 w 4719350"/>
              <a:gd name="connsiteY76" fmla="*/ 2547525 h 2548810"/>
              <a:gd name="connsiteX77" fmla="*/ 3867176 w 4719350"/>
              <a:gd name="connsiteY77" fmla="*/ 2274474 h 2548810"/>
              <a:gd name="connsiteX78" fmla="*/ 4057676 w 4719350"/>
              <a:gd name="connsiteY78" fmla="*/ 2293524 h 2548810"/>
              <a:gd name="connsiteX79" fmla="*/ 3981476 w 4719350"/>
              <a:gd name="connsiteY79" fmla="*/ 2134776 h 2548810"/>
              <a:gd name="connsiteX80" fmla="*/ 3898514 w 4719350"/>
              <a:gd name="connsiteY80" fmla="*/ 2110254 h 2548810"/>
              <a:gd name="connsiteX81" fmla="*/ 3905276 w 4719350"/>
              <a:gd name="connsiteY81" fmla="*/ 2039524 h 2548810"/>
              <a:gd name="connsiteX82" fmla="*/ 3879876 w 4719350"/>
              <a:gd name="connsiteY82" fmla="*/ 2020474 h 2548810"/>
              <a:gd name="connsiteX83" fmla="*/ 3905276 w 4719350"/>
              <a:gd name="connsiteY83" fmla="*/ 1931575 h 2548810"/>
              <a:gd name="connsiteX84" fmla="*/ 3854064 w 4719350"/>
              <a:gd name="connsiteY84" fmla="*/ 1849904 h 2548810"/>
              <a:gd name="connsiteX85" fmla="*/ 3771926 w 4719350"/>
              <a:gd name="connsiteY85" fmla="*/ 1836325 h 2548810"/>
              <a:gd name="connsiteX86" fmla="*/ 3949726 w 4719350"/>
              <a:gd name="connsiteY86" fmla="*/ 1741075 h 2548810"/>
              <a:gd name="connsiteX87" fmla="*/ 3740681 w 4719350"/>
              <a:gd name="connsiteY87" fmla="*/ 1641068 h 2548810"/>
              <a:gd name="connsiteX88" fmla="*/ 3765576 w 4719350"/>
              <a:gd name="connsiteY88" fmla="*/ 1582326 h 2548810"/>
              <a:gd name="connsiteX89" fmla="*/ 3695725 w 4719350"/>
              <a:gd name="connsiteY89" fmla="*/ 1493425 h 2548810"/>
              <a:gd name="connsiteX90" fmla="*/ 3886225 w 4719350"/>
              <a:gd name="connsiteY90" fmla="*/ 1379125 h 2548810"/>
              <a:gd name="connsiteX91" fmla="*/ 3886225 w 4719350"/>
              <a:gd name="connsiteY91" fmla="*/ 1214025 h 2548810"/>
              <a:gd name="connsiteX92" fmla="*/ 4064025 w 4719350"/>
              <a:gd name="connsiteY92" fmla="*/ 1379125 h 2548810"/>
              <a:gd name="connsiteX93" fmla="*/ 4140225 w 4719350"/>
              <a:gd name="connsiteY93" fmla="*/ 1144175 h 2548810"/>
              <a:gd name="connsiteX94" fmla="*/ 4241825 w 4719350"/>
              <a:gd name="connsiteY94" fmla="*/ 1258475 h 2548810"/>
              <a:gd name="connsiteX95" fmla="*/ 4235475 w 4719350"/>
              <a:gd name="connsiteY95" fmla="*/ 1410875 h 2548810"/>
              <a:gd name="connsiteX96" fmla="*/ 4375175 w 4719350"/>
              <a:gd name="connsiteY96" fmla="*/ 1353725 h 2548810"/>
              <a:gd name="connsiteX97" fmla="*/ 4344799 w 4719350"/>
              <a:gd name="connsiteY97" fmla="*/ 1446819 h 2548810"/>
              <a:gd name="connsiteX98" fmla="*/ 4313049 w 4719350"/>
              <a:gd name="connsiteY98" fmla="*/ 1586519 h 2548810"/>
              <a:gd name="connsiteX99" fmla="*/ 4311675 w 4719350"/>
              <a:gd name="connsiteY99" fmla="*/ 1671225 h 2548810"/>
              <a:gd name="connsiteX100" fmla="*/ 4432831 w 4719350"/>
              <a:gd name="connsiteY100" fmla="*/ 1615668 h 2548810"/>
              <a:gd name="connsiteX101" fmla="*/ 4578375 w 4719350"/>
              <a:gd name="connsiteY101" fmla="*/ 1550575 h 2548810"/>
              <a:gd name="connsiteX102" fmla="*/ 4636031 w 4719350"/>
              <a:gd name="connsiteY102" fmla="*/ 1495018 h 2548810"/>
              <a:gd name="connsiteX103" fmla="*/ 4718582 w 4719350"/>
              <a:gd name="connsiteY103" fmla="*/ 1368018 h 2548810"/>
              <a:gd name="connsiteX104" fmla="*/ 4654575 w 4719350"/>
              <a:gd name="connsiteY104" fmla="*/ 1226725 h 2548810"/>
              <a:gd name="connsiteX105" fmla="*/ 4660925 w 4719350"/>
              <a:gd name="connsiteY105" fmla="*/ 731425 h 2548810"/>
              <a:gd name="connsiteX106" fmla="*/ 4578375 w 4719350"/>
              <a:gd name="connsiteY106" fmla="*/ 547275 h 2548810"/>
              <a:gd name="connsiteX107" fmla="*/ 4489475 w 4719350"/>
              <a:gd name="connsiteY107" fmla="*/ 725075 h 2548810"/>
              <a:gd name="connsiteX108" fmla="*/ 4337075 w 4719350"/>
              <a:gd name="connsiteY108" fmla="*/ 693325 h 2548810"/>
              <a:gd name="connsiteX109" fmla="*/ 4408299 w 4719350"/>
              <a:gd name="connsiteY109" fmla="*/ 570519 h 2548810"/>
              <a:gd name="connsiteX110" fmla="*/ 4400575 w 4719350"/>
              <a:gd name="connsiteY110" fmla="*/ 445675 h 2548810"/>
              <a:gd name="connsiteX111" fmla="*/ 4260875 w 4719350"/>
              <a:gd name="connsiteY111" fmla="*/ 553625 h 2548810"/>
              <a:gd name="connsiteX112" fmla="*/ 4146575 w 4719350"/>
              <a:gd name="connsiteY112" fmla="*/ 706025 h 2548810"/>
              <a:gd name="connsiteX113" fmla="*/ 4159275 w 4719350"/>
              <a:gd name="connsiteY113" fmla="*/ 623475 h 2548810"/>
              <a:gd name="connsiteX114" fmla="*/ 4146575 w 4719350"/>
              <a:gd name="connsiteY114" fmla="*/ 509175 h 2548810"/>
              <a:gd name="connsiteX115" fmla="*/ 4127525 w 4719350"/>
              <a:gd name="connsiteY115" fmla="*/ 445675 h 2548810"/>
              <a:gd name="connsiteX116" fmla="*/ 4032275 w 4719350"/>
              <a:gd name="connsiteY116" fmla="*/ 540925 h 2548810"/>
              <a:gd name="connsiteX117" fmla="*/ 3886225 w 4719350"/>
              <a:gd name="connsiteY117" fmla="*/ 382175 h 2548810"/>
              <a:gd name="connsiteX118" fmla="*/ 3937025 w 4719350"/>
              <a:gd name="connsiteY118" fmla="*/ 572675 h 2548810"/>
              <a:gd name="connsiteX119" fmla="*/ 3924325 w 4719350"/>
              <a:gd name="connsiteY119" fmla="*/ 699675 h 2548810"/>
              <a:gd name="connsiteX120" fmla="*/ 3886225 w 4719350"/>
              <a:gd name="connsiteY120" fmla="*/ 763175 h 2548810"/>
              <a:gd name="connsiteX121" fmla="*/ 3797325 w 4719350"/>
              <a:gd name="connsiteY121" fmla="*/ 725075 h 2548810"/>
              <a:gd name="connsiteX122" fmla="*/ 3790975 w 4719350"/>
              <a:gd name="connsiteY122" fmla="*/ 617125 h 2548810"/>
              <a:gd name="connsiteX123" fmla="*/ 3714775 w 4719350"/>
              <a:gd name="connsiteY123" fmla="*/ 566325 h 2548810"/>
              <a:gd name="connsiteX124" fmla="*/ 3657625 w 4719350"/>
              <a:gd name="connsiteY124" fmla="*/ 598075 h 2548810"/>
              <a:gd name="connsiteX125" fmla="*/ 3708425 w 4719350"/>
              <a:gd name="connsiteY125" fmla="*/ 686975 h 2548810"/>
              <a:gd name="connsiteX126" fmla="*/ 3689375 w 4719350"/>
              <a:gd name="connsiteY126" fmla="*/ 699675 h 2548810"/>
              <a:gd name="connsiteX127" fmla="*/ 3625875 w 4719350"/>
              <a:gd name="connsiteY127" fmla="*/ 680625 h 2548810"/>
              <a:gd name="connsiteX128" fmla="*/ 3594125 w 4719350"/>
              <a:gd name="connsiteY128" fmla="*/ 585375 h 2548810"/>
              <a:gd name="connsiteX129" fmla="*/ 3670325 w 4719350"/>
              <a:gd name="connsiteY129" fmla="*/ 452025 h 2548810"/>
              <a:gd name="connsiteX130" fmla="*/ 3524275 w 4719350"/>
              <a:gd name="connsiteY130" fmla="*/ 445675 h 2548810"/>
              <a:gd name="connsiteX131" fmla="*/ 3644925 w 4719350"/>
              <a:gd name="connsiteY131" fmla="*/ 369475 h 2548810"/>
              <a:gd name="connsiteX132" fmla="*/ 3689375 w 4719350"/>
              <a:gd name="connsiteY132" fmla="*/ 248825 h 2548810"/>
              <a:gd name="connsiteX133" fmla="*/ 3651782 w 4719350"/>
              <a:gd name="connsiteY133" fmla="*/ 161518 h 2548810"/>
              <a:gd name="connsiteX134" fmla="*/ 3556025 w 4719350"/>
              <a:gd name="connsiteY134" fmla="*/ 223425 h 2548810"/>
              <a:gd name="connsiteX135" fmla="*/ 3479825 w 4719350"/>
              <a:gd name="connsiteY135" fmla="*/ 312325 h 2548810"/>
              <a:gd name="connsiteX136" fmla="*/ 3454425 w 4719350"/>
              <a:gd name="connsiteY136" fmla="*/ 267875 h 2548810"/>
              <a:gd name="connsiteX137" fmla="*/ 3378225 w 4719350"/>
              <a:gd name="connsiteY137" fmla="*/ 267875 h 2548810"/>
              <a:gd name="connsiteX138" fmla="*/ 3378225 w 4719350"/>
              <a:gd name="connsiteY138" fmla="*/ 337725 h 2548810"/>
              <a:gd name="connsiteX139" fmla="*/ 3289325 w 4719350"/>
              <a:gd name="connsiteY139" fmla="*/ 210725 h 2548810"/>
              <a:gd name="connsiteX140" fmla="*/ 3181375 w 4719350"/>
              <a:gd name="connsiteY140" fmla="*/ 159925 h 2548810"/>
              <a:gd name="connsiteX141" fmla="*/ 3207282 w 4719350"/>
              <a:gd name="connsiteY141" fmla="*/ 294868 h 2548810"/>
              <a:gd name="connsiteX142" fmla="*/ 3282975 w 4719350"/>
              <a:gd name="connsiteY142" fmla="*/ 401225 h 2548810"/>
              <a:gd name="connsiteX143" fmla="*/ 3143275 w 4719350"/>
              <a:gd name="connsiteY143" fmla="*/ 350425 h 2548810"/>
              <a:gd name="connsiteX144" fmla="*/ 3073425 w 4719350"/>
              <a:gd name="connsiteY144" fmla="*/ 356775 h 2548810"/>
              <a:gd name="connsiteX145" fmla="*/ 3009925 w 4719350"/>
              <a:gd name="connsiteY145" fmla="*/ 426625 h 2548810"/>
              <a:gd name="connsiteX146" fmla="*/ 2762275 w 4719350"/>
              <a:gd name="connsiteY146" fmla="*/ 445675 h 2548810"/>
              <a:gd name="connsiteX147" fmla="*/ 2813075 w 4719350"/>
              <a:gd name="connsiteY147" fmla="*/ 350425 h 2548810"/>
              <a:gd name="connsiteX148" fmla="*/ 2635275 w 4719350"/>
              <a:gd name="connsiteY148" fmla="*/ 344075 h 2548810"/>
              <a:gd name="connsiteX149" fmla="*/ 2451125 w 4719350"/>
              <a:gd name="connsiteY149" fmla="*/ 369475 h 2548810"/>
              <a:gd name="connsiteX150" fmla="*/ 2489225 w 4719350"/>
              <a:gd name="connsiteY150" fmla="*/ 274225 h 2548810"/>
              <a:gd name="connsiteX151" fmla="*/ 2317775 w 4719350"/>
              <a:gd name="connsiteY151" fmla="*/ 185325 h 2548810"/>
              <a:gd name="connsiteX152" fmla="*/ 2114575 w 4719350"/>
              <a:gd name="connsiteY152" fmla="*/ 115475 h 2548810"/>
              <a:gd name="connsiteX153" fmla="*/ 1960968 w 4719350"/>
              <a:gd name="connsiteY153" fmla="*/ 108015 h 2548810"/>
              <a:gd name="connsiteX154" fmla="*/ 1865718 w 4719350"/>
              <a:gd name="connsiteY154" fmla="*/ 66 h 2548810"/>
              <a:gd name="connsiteX155" fmla="*/ 1846668 w 4719350"/>
              <a:gd name="connsiteY155" fmla="*/ 127066 h 2548810"/>
              <a:gd name="connsiteX156" fmla="*/ 1681568 w 4719350"/>
              <a:gd name="connsiteY156" fmla="*/ 184216 h 2548810"/>
              <a:gd name="connsiteX157" fmla="*/ 1517675 w 4719350"/>
              <a:gd name="connsiteY157" fmla="*/ 242475 h 2548810"/>
              <a:gd name="connsiteX158" fmla="*/ 1816125 w 4719350"/>
              <a:gd name="connsiteY158" fmla="*/ 293275 h 2548810"/>
              <a:gd name="connsiteX159" fmla="*/ 2133625 w 4719350"/>
              <a:gd name="connsiteY159" fmla="*/ 242475 h 2548810"/>
              <a:gd name="connsiteX160" fmla="*/ 2286025 w 4719350"/>
              <a:gd name="connsiteY160" fmla="*/ 312325 h 2548810"/>
              <a:gd name="connsiteX161" fmla="*/ 2286025 w 4719350"/>
              <a:gd name="connsiteY161" fmla="*/ 420275 h 2548810"/>
              <a:gd name="connsiteX162" fmla="*/ 2222525 w 4719350"/>
              <a:gd name="connsiteY162" fmla="*/ 420275 h 2548810"/>
              <a:gd name="connsiteX163" fmla="*/ 2139975 w 4719350"/>
              <a:gd name="connsiteY163" fmla="*/ 534575 h 2548810"/>
              <a:gd name="connsiteX164" fmla="*/ 2216175 w 4719350"/>
              <a:gd name="connsiteY164" fmla="*/ 534575 h 2548810"/>
              <a:gd name="connsiteX165" fmla="*/ 2362225 w 4719350"/>
              <a:gd name="connsiteY165" fmla="*/ 432975 h 2548810"/>
              <a:gd name="connsiteX166" fmla="*/ 2387625 w 4719350"/>
              <a:gd name="connsiteY166" fmla="*/ 617125 h 2548810"/>
              <a:gd name="connsiteX167" fmla="*/ 2432075 w 4719350"/>
              <a:gd name="connsiteY167" fmla="*/ 540925 h 2548810"/>
              <a:gd name="connsiteX168" fmla="*/ 2457475 w 4719350"/>
              <a:gd name="connsiteY168" fmla="*/ 477425 h 2548810"/>
              <a:gd name="connsiteX169" fmla="*/ 2532468 w 4719350"/>
              <a:gd name="connsiteY169" fmla="*/ 539816 h 2548810"/>
              <a:gd name="connsiteX170" fmla="*/ 2622575 w 4719350"/>
              <a:gd name="connsiteY170" fmla="*/ 566325 h 2548810"/>
              <a:gd name="connsiteX171" fmla="*/ 2628925 w 4719350"/>
              <a:gd name="connsiteY171" fmla="*/ 725075 h 2548810"/>
              <a:gd name="connsiteX172" fmla="*/ 2679725 w 4719350"/>
              <a:gd name="connsiteY172" fmla="*/ 642525 h 2548810"/>
              <a:gd name="connsiteX173" fmla="*/ 2819425 w 4719350"/>
              <a:gd name="connsiteY173" fmla="*/ 642525 h 2548810"/>
              <a:gd name="connsiteX174" fmla="*/ 2705125 w 4719350"/>
              <a:gd name="connsiteY174" fmla="*/ 763175 h 2548810"/>
              <a:gd name="connsiteX175" fmla="*/ 2660675 w 4719350"/>
              <a:gd name="connsiteY175" fmla="*/ 833025 h 2548810"/>
              <a:gd name="connsiteX176" fmla="*/ 2781325 w 4719350"/>
              <a:gd name="connsiteY176" fmla="*/ 839375 h 2548810"/>
              <a:gd name="connsiteX177" fmla="*/ 2832125 w 4719350"/>
              <a:gd name="connsiteY177" fmla="*/ 807625 h 2548810"/>
              <a:gd name="connsiteX178" fmla="*/ 2901975 w 4719350"/>
              <a:gd name="connsiteY178" fmla="*/ 756825 h 2548810"/>
              <a:gd name="connsiteX179" fmla="*/ 2997225 w 4719350"/>
              <a:gd name="connsiteY179" fmla="*/ 775875 h 2548810"/>
              <a:gd name="connsiteX180" fmla="*/ 3028975 w 4719350"/>
              <a:gd name="connsiteY180" fmla="*/ 737775 h 2548810"/>
              <a:gd name="connsiteX181" fmla="*/ 3136925 w 4719350"/>
              <a:gd name="connsiteY181" fmla="*/ 769525 h 2548810"/>
              <a:gd name="connsiteX182" fmla="*/ 3117875 w 4719350"/>
              <a:gd name="connsiteY182" fmla="*/ 902875 h 2548810"/>
              <a:gd name="connsiteX183" fmla="*/ 3194075 w 4719350"/>
              <a:gd name="connsiteY183" fmla="*/ 801275 h 2548810"/>
              <a:gd name="connsiteX184" fmla="*/ 3251225 w 4719350"/>
              <a:gd name="connsiteY184" fmla="*/ 725075 h 2548810"/>
              <a:gd name="connsiteX185" fmla="*/ 3326218 w 4719350"/>
              <a:gd name="connsiteY185" fmla="*/ 819216 h 2548810"/>
              <a:gd name="connsiteX186" fmla="*/ 3440518 w 4719350"/>
              <a:gd name="connsiteY186" fmla="*/ 870016 h 2548810"/>
              <a:gd name="connsiteX187" fmla="*/ 3517925 w 4719350"/>
              <a:gd name="connsiteY187" fmla="*/ 921925 h 2548810"/>
              <a:gd name="connsiteX188" fmla="*/ 3346475 w 4719350"/>
              <a:gd name="connsiteY188" fmla="*/ 1080675 h 2548810"/>
              <a:gd name="connsiteX189" fmla="*/ 3327425 w 4719350"/>
              <a:gd name="connsiteY189" fmla="*/ 1144175 h 2548810"/>
              <a:gd name="connsiteX190" fmla="*/ 3003575 w 4719350"/>
              <a:gd name="connsiteY190" fmla="*/ 1150525 h 2548810"/>
              <a:gd name="connsiteX191" fmla="*/ 2997225 w 4719350"/>
              <a:gd name="connsiteY191" fmla="*/ 1061625 h 2548810"/>
              <a:gd name="connsiteX192" fmla="*/ 2921025 w 4719350"/>
              <a:gd name="connsiteY192" fmla="*/ 998125 h 2548810"/>
              <a:gd name="connsiteX193" fmla="*/ 2952775 w 4719350"/>
              <a:gd name="connsiteY193" fmla="*/ 1137825 h 2548810"/>
              <a:gd name="connsiteX194" fmla="*/ 2952775 w 4719350"/>
              <a:gd name="connsiteY194" fmla="*/ 1169575 h 2548810"/>
              <a:gd name="connsiteX195" fmla="*/ 2927375 w 4719350"/>
              <a:gd name="connsiteY195" fmla="*/ 1290225 h 2548810"/>
              <a:gd name="connsiteX196" fmla="*/ 2762275 w 4719350"/>
              <a:gd name="connsiteY196" fmla="*/ 1131475 h 2548810"/>
              <a:gd name="connsiteX197" fmla="*/ 2768625 w 4719350"/>
              <a:gd name="connsiteY197" fmla="*/ 1201325 h 2548810"/>
              <a:gd name="connsiteX198" fmla="*/ 2755925 w 4719350"/>
              <a:gd name="connsiteY198" fmla="*/ 1290225 h 2548810"/>
              <a:gd name="connsiteX199" fmla="*/ 2527325 w 4719350"/>
              <a:gd name="connsiteY199" fmla="*/ 1321975 h 2548810"/>
              <a:gd name="connsiteX200" fmla="*/ 2336825 w 4719350"/>
              <a:gd name="connsiteY200" fmla="*/ 1398175 h 2548810"/>
              <a:gd name="connsiteX201" fmla="*/ 2419375 w 4719350"/>
              <a:gd name="connsiteY201" fmla="*/ 1061625 h 2548810"/>
              <a:gd name="connsiteX202" fmla="*/ 2317775 w 4719350"/>
              <a:gd name="connsiteY202" fmla="*/ 1175925 h 2548810"/>
              <a:gd name="connsiteX203" fmla="*/ 2178075 w 4719350"/>
              <a:gd name="connsiteY203" fmla="*/ 1112425 h 2548810"/>
              <a:gd name="connsiteX204" fmla="*/ 2286025 w 4719350"/>
              <a:gd name="connsiteY204" fmla="*/ 1220375 h 2548810"/>
              <a:gd name="connsiteX205" fmla="*/ 2241575 w 4719350"/>
              <a:gd name="connsiteY205" fmla="*/ 1315625 h 2548810"/>
              <a:gd name="connsiteX206" fmla="*/ 2159025 w 4719350"/>
              <a:gd name="connsiteY206" fmla="*/ 1315625 h 2548810"/>
              <a:gd name="connsiteX207" fmla="*/ 2146325 w 4719350"/>
              <a:gd name="connsiteY207" fmla="*/ 1372775 h 2548810"/>
              <a:gd name="connsiteX208" fmla="*/ 2051075 w 4719350"/>
              <a:gd name="connsiteY208" fmla="*/ 1366425 h 2548810"/>
              <a:gd name="connsiteX209" fmla="*/ 1974875 w 4719350"/>
              <a:gd name="connsiteY209" fmla="*/ 1226725 h 2548810"/>
              <a:gd name="connsiteX210" fmla="*/ 1930425 w 4719350"/>
              <a:gd name="connsiteY210" fmla="*/ 1188625 h 2548810"/>
              <a:gd name="connsiteX211" fmla="*/ 1905025 w 4719350"/>
              <a:gd name="connsiteY211" fmla="*/ 1017175 h 2548810"/>
              <a:gd name="connsiteX212" fmla="*/ 1873275 w 4719350"/>
              <a:gd name="connsiteY212" fmla="*/ 1258475 h 2548810"/>
              <a:gd name="connsiteX213" fmla="*/ 1949475 w 4719350"/>
              <a:gd name="connsiteY213" fmla="*/ 1372775 h 2548810"/>
              <a:gd name="connsiteX214" fmla="*/ 1676425 w 4719350"/>
              <a:gd name="connsiteY214" fmla="*/ 1493425 h 2548810"/>
              <a:gd name="connsiteX215" fmla="*/ 1663725 w 4719350"/>
              <a:gd name="connsiteY215" fmla="*/ 1385475 h 2548810"/>
              <a:gd name="connsiteX216" fmla="*/ 1549425 w 4719350"/>
              <a:gd name="connsiteY216" fmla="*/ 1321975 h 2548810"/>
              <a:gd name="connsiteX217" fmla="*/ 1562125 w 4719350"/>
              <a:gd name="connsiteY217" fmla="*/ 1379125 h 2548810"/>
              <a:gd name="connsiteX218" fmla="*/ 1562125 w 4719350"/>
              <a:gd name="connsiteY218" fmla="*/ 1468025 h 2548810"/>
              <a:gd name="connsiteX219" fmla="*/ 1333525 w 4719350"/>
              <a:gd name="connsiteY219" fmla="*/ 1531525 h 2548810"/>
              <a:gd name="connsiteX220" fmla="*/ 1308125 w 4719350"/>
              <a:gd name="connsiteY220" fmla="*/ 1652175 h 2548810"/>
              <a:gd name="connsiteX221" fmla="*/ 1225575 w 4719350"/>
              <a:gd name="connsiteY221" fmla="*/ 1696625 h 2548810"/>
              <a:gd name="connsiteX222" fmla="*/ 1193825 w 4719350"/>
              <a:gd name="connsiteY222" fmla="*/ 1563275 h 2548810"/>
              <a:gd name="connsiteX223" fmla="*/ 1073175 w 4719350"/>
              <a:gd name="connsiteY223" fmla="*/ 1518825 h 2548810"/>
              <a:gd name="connsiteX224" fmla="*/ 1042799 w 4719350"/>
              <a:gd name="connsiteY224" fmla="*/ 1415069 h 2548810"/>
              <a:gd name="connsiteX225" fmla="*/ 921127 w 4719350"/>
              <a:gd name="connsiteY225" fmla="*/ 1288004 h 2548810"/>
              <a:gd name="connsiteX226" fmla="*/ 832227 w 4719350"/>
              <a:gd name="connsiteY226" fmla="*/ 1186404 h 2548810"/>
              <a:gd name="connsiteX227" fmla="*/ 812825 w 4719350"/>
              <a:gd name="connsiteY227" fmla="*/ 1074325 h 2548810"/>
              <a:gd name="connsiteX228" fmla="*/ 750699 w 4719350"/>
              <a:gd name="connsiteY228" fmla="*/ 983269 h 2548810"/>
              <a:gd name="connsiteX229" fmla="*/ 628675 w 4719350"/>
              <a:gd name="connsiteY229" fmla="*/ 852075 h 2548810"/>
              <a:gd name="connsiteX230" fmla="*/ 615975 w 4719350"/>
              <a:gd name="connsiteY230" fmla="*/ 934625 h 2548810"/>
              <a:gd name="connsiteX231" fmla="*/ 488975 w 4719350"/>
              <a:gd name="connsiteY231" fmla="*/ 953675 h 2548810"/>
              <a:gd name="connsiteX232" fmla="*/ 482625 w 4719350"/>
              <a:gd name="connsiteY232" fmla="*/ 864775 h 2548810"/>
              <a:gd name="connsiteX233" fmla="*/ 165125 w 4719350"/>
              <a:gd name="connsiteY233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38918 w 4719350"/>
              <a:gd name="connsiteY63" fmla="*/ 1651066 h 2548810"/>
              <a:gd name="connsiteX64" fmla="*/ 3365525 w 4719350"/>
              <a:gd name="connsiteY64" fmla="*/ 1601375 h 2548810"/>
              <a:gd name="connsiteX65" fmla="*/ 3524275 w 4719350"/>
              <a:gd name="connsiteY65" fmla="*/ 1652175 h 2548810"/>
              <a:gd name="connsiteX66" fmla="*/ 3460775 w 4719350"/>
              <a:gd name="connsiteY66" fmla="*/ 1829975 h 2548810"/>
              <a:gd name="connsiteX67" fmla="*/ 3543325 w 4719350"/>
              <a:gd name="connsiteY67" fmla="*/ 1823625 h 2548810"/>
              <a:gd name="connsiteX68" fmla="*/ 3493899 w 4719350"/>
              <a:gd name="connsiteY68" fmla="*/ 2069119 h 2548810"/>
              <a:gd name="connsiteX69" fmla="*/ 3321075 w 4719350"/>
              <a:gd name="connsiteY69" fmla="*/ 2204625 h 2548810"/>
              <a:gd name="connsiteX70" fmla="*/ 3606825 w 4719350"/>
              <a:gd name="connsiteY70" fmla="*/ 2147475 h 2548810"/>
              <a:gd name="connsiteX71" fmla="*/ 3663976 w 4719350"/>
              <a:gd name="connsiteY71" fmla="*/ 2255426 h 2548810"/>
              <a:gd name="connsiteX72" fmla="*/ 3562376 w 4719350"/>
              <a:gd name="connsiteY72" fmla="*/ 2452275 h 2548810"/>
              <a:gd name="connsiteX73" fmla="*/ 3524781 w 4719350"/>
              <a:gd name="connsiteY73" fmla="*/ 2542768 h 2548810"/>
              <a:gd name="connsiteX74" fmla="*/ 3670325 w 4719350"/>
              <a:gd name="connsiteY74" fmla="*/ 2509425 h 2548810"/>
              <a:gd name="connsiteX75" fmla="*/ 3740176 w 4719350"/>
              <a:gd name="connsiteY75" fmla="*/ 2382424 h 2548810"/>
              <a:gd name="connsiteX76" fmla="*/ 3911625 w 4719350"/>
              <a:gd name="connsiteY76" fmla="*/ 2547525 h 2548810"/>
              <a:gd name="connsiteX77" fmla="*/ 3867176 w 4719350"/>
              <a:gd name="connsiteY77" fmla="*/ 2274474 h 2548810"/>
              <a:gd name="connsiteX78" fmla="*/ 4057676 w 4719350"/>
              <a:gd name="connsiteY78" fmla="*/ 2293524 h 2548810"/>
              <a:gd name="connsiteX79" fmla="*/ 3981476 w 4719350"/>
              <a:gd name="connsiteY79" fmla="*/ 2134776 h 2548810"/>
              <a:gd name="connsiteX80" fmla="*/ 3898514 w 4719350"/>
              <a:gd name="connsiteY80" fmla="*/ 2110254 h 2548810"/>
              <a:gd name="connsiteX81" fmla="*/ 3905276 w 4719350"/>
              <a:gd name="connsiteY81" fmla="*/ 2039524 h 2548810"/>
              <a:gd name="connsiteX82" fmla="*/ 3879876 w 4719350"/>
              <a:gd name="connsiteY82" fmla="*/ 2020474 h 2548810"/>
              <a:gd name="connsiteX83" fmla="*/ 3905276 w 4719350"/>
              <a:gd name="connsiteY83" fmla="*/ 1931575 h 2548810"/>
              <a:gd name="connsiteX84" fmla="*/ 3854064 w 4719350"/>
              <a:gd name="connsiteY84" fmla="*/ 1849904 h 2548810"/>
              <a:gd name="connsiteX85" fmla="*/ 3771926 w 4719350"/>
              <a:gd name="connsiteY85" fmla="*/ 1836325 h 2548810"/>
              <a:gd name="connsiteX86" fmla="*/ 3949726 w 4719350"/>
              <a:gd name="connsiteY86" fmla="*/ 1741075 h 2548810"/>
              <a:gd name="connsiteX87" fmla="*/ 3740681 w 4719350"/>
              <a:gd name="connsiteY87" fmla="*/ 1641068 h 2548810"/>
              <a:gd name="connsiteX88" fmla="*/ 3765576 w 4719350"/>
              <a:gd name="connsiteY88" fmla="*/ 1582326 h 2548810"/>
              <a:gd name="connsiteX89" fmla="*/ 3695725 w 4719350"/>
              <a:gd name="connsiteY89" fmla="*/ 1493425 h 2548810"/>
              <a:gd name="connsiteX90" fmla="*/ 3886225 w 4719350"/>
              <a:gd name="connsiteY90" fmla="*/ 1379125 h 2548810"/>
              <a:gd name="connsiteX91" fmla="*/ 3886225 w 4719350"/>
              <a:gd name="connsiteY91" fmla="*/ 1214025 h 2548810"/>
              <a:gd name="connsiteX92" fmla="*/ 4064025 w 4719350"/>
              <a:gd name="connsiteY92" fmla="*/ 1379125 h 2548810"/>
              <a:gd name="connsiteX93" fmla="*/ 4140225 w 4719350"/>
              <a:gd name="connsiteY93" fmla="*/ 1144175 h 2548810"/>
              <a:gd name="connsiteX94" fmla="*/ 4241825 w 4719350"/>
              <a:gd name="connsiteY94" fmla="*/ 1258475 h 2548810"/>
              <a:gd name="connsiteX95" fmla="*/ 4235475 w 4719350"/>
              <a:gd name="connsiteY95" fmla="*/ 1410875 h 2548810"/>
              <a:gd name="connsiteX96" fmla="*/ 4375175 w 4719350"/>
              <a:gd name="connsiteY96" fmla="*/ 1353725 h 2548810"/>
              <a:gd name="connsiteX97" fmla="*/ 4344799 w 4719350"/>
              <a:gd name="connsiteY97" fmla="*/ 1446819 h 2548810"/>
              <a:gd name="connsiteX98" fmla="*/ 4313049 w 4719350"/>
              <a:gd name="connsiteY98" fmla="*/ 1586519 h 2548810"/>
              <a:gd name="connsiteX99" fmla="*/ 4311675 w 4719350"/>
              <a:gd name="connsiteY99" fmla="*/ 1671225 h 2548810"/>
              <a:gd name="connsiteX100" fmla="*/ 4432831 w 4719350"/>
              <a:gd name="connsiteY100" fmla="*/ 1615668 h 2548810"/>
              <a:gd name="connsiteX101" fmla="*/ 4578375 w 4719350"/>
              <a:gd name="connsiteY101" fmla="*/ 1550575 h 2548810"/>
              <a:gd name="connsiteX102" fmla="*/ 4636031 w 4719350"/>
              <a:gd name="connsiteY102" fmla="*/ 1495018 h 2548810"/>
              <a:gd name="connsiteX103" fmla="*/ 4718582 w 4719350"/>
              <a:gd name="connsiteY103" fmla="*/ 1368018 h 2548810"/>
              <a:gd name="connsiteX104" fmla="*/ 4654575 w 4719350"/>
              <a:gd name="connsiteY104" fmla="*/ 1226725 h 2548810"/>
              <a:gd name="connsiteX105" fmla="*/ 4660925 w 4719350"/>
              <a:gd name="connsiteY105" fmla="*/ 731425 h 2548810"/>
              <a:gd name="connsiteX106" fmla="*/ 4578375 w 4719350"/>
              <a:gd name="connsiteY106" fmla="*/ 547275 h 2548810"/>
              <a:gd name="connsiteX107" fmla="*/ 4489475 w 4719350"/>
              <a:gd name="connsiteY107" fmla="*/ 725075 h 2548810"/>
              <a:gd name="connsiteX108" fmla="*/ 4337075 w 4719350"/>
              <a:gd name="connsiteY108" fmla="*/ 693325 h 2548810"/>
              <a:gd name="connsiteX109" fmla="*/ 4408299 w 4719350"/>
              <a:gd name="connsiteY109" fmla="*/ 570519 h 2548810"/>
              <a:gd name="connsiteX110" fmla="*/ 4400575 w 4719350"/>
              <a:gd name="connsiteY110" fmla="*/ 445675 h 2548810"/>
              <a:gd name="connsiteX111" fmla="*/ 4260875 w 4719350"/>
              <a:gd name="connsiteY111" fmla="*/ 553625 h 2548810"/>
              <a:gd name="connsiteX112" fmla="*/ 4146575 w 4719350"/>
              <a:gd name="connsiteY112" fmla="*/ 706025 h 2548810"/>
              <a:gd name="connsiteX113" fmla="*/ 4159275 w 4719350"/>
              <a:gd name="connsiteY113" fmla="*/ 623475 h 2548810"/>
              <a:gd name="connsiteX114" fmla="*/ 4146575 w 4719350"/>
              <a:gd name="connsiteY114" fmla="*/ 509175 h 2548810"/>
              <a:gd name="connsiteX115" fmla="*/ 4127525 w 4719350"/>
              <a:gd name="connsiteY115" fmla="*/ 445675 h 2548810"/>
              <a:gd name="connsiteX116" fmla="*/ 4032275 w 4719350"/>
              <a:gd name="connsiteY116" fmla="*/ 540925 h 2548810"/>
              <a:gd name="connsiteX117" fmla="*/ 3886225 w 4719350"/>
              <a:gd name="connsiteY117" fmla="*/ 382175 h 2548810"/>
              <a:gd name="connsiteX118" fmla="*/ 3937025 w 4719350"/>
              <a:gd name="connsiteY118" fmla="*/ 572675 h 2548810"/>
              <a:gd name="connsiteX119" fmla="*/ 3924325 w 4719350"/>
              <a:gd name="connsiteY119" fmla="*/ 699675 h 2548810"/>
              <a:gd name="connsiteX120" fmla="*/ 3886225 w 4719350"/>
              <a:gd name="connsiteY120" fmla="*/ 763175 h 2548810"/>
              <a:gd name="connsiteX121" fmla="*/ 3797325 w 4719350"/>
              <a:gd name="connsiteY121" fmla="*/ 725075 h 2548810"/>
              <a:gd name="connsiteX122" fmla="*/ 3790975 w 4719350"/>
              <a:gd name="connsiteY122" fmla="*/ 617125 h 2548810"/>
              <a:gd name="connsiteX123" fmla="*/ 3714775 w 4719350"/>
              <a:gd name="connsiteY123" fmla="*/ 566325 h 2548810"/>
              <a:gd name="connsiteX124" fmla="*/ 3657625 w 4719350"/>
              <a:gd name="connsiteY124" fmla="*/ 598075 h 2548810"/>
              <a:gd name="connsiteX125" fmla="*/ 3708425 w 4719350"/>
              <a:gd name="connsiteY125" fmla="*/ 686975 h 2548810"/>
              <a:gd name="connsiteX126" fmla="*/ 3689375 w 4719350"/>
              <a:gd name="connsiteY126" fmla="*/ 699675 h 2548810"/>
              <a:gd name="connsiteX127" fmla="*/ 3625875 w 4719350"/>
              <a:gd name="connsiteY127" fmla="*/ 680625 h 2548810"/>
              <a:gd name="connsiteX128" fmla="*/ 3594125 w 4719350"/>
              <a:gd name="connsiteY128" fmla="*/ 585375 h 2548810"/>
              <a:gd name="connsiteX129" fmla="*/ 3670325 w 4719350"/>
              <a:gd name="connsiteY129" fmla="*/ 452025 h 2548810"/>
              <a:gd name="connsiteX130" fmla="*/ 3524275 w 4719350"/>
              <a:gd name="connsiteY130" fmla="*/ 445675 h 2548810"/>
              <a:gd name="connsiteX131" fmla="*/ 3644925 w 4719350"/>
              <a:gd name="connsiteY131" fmla="*/ 369475 h 2548810"/>
              <a:gd name="connsiteX132" fmla="*/ 3689375 w 4719350"/>
              <a:gd name="connsiteY132" fmla="*/ 248825 h 2548810"/>
              <a:gd name="connsiteX133" fmla="*/ 3651782 w 4719350"/>
              <a:gd name="connsiteY133" fmla="*/ 161518 h 2548810"/>
              <a:gd name="connsiteX134" fmla="*/ 3556025 w 4719350"/>
              <a:gd name="connsiteY134" fmla="*/ 223425 h 2548810"/>
              <a:gd name="connsiteX135" fmla="*/ 3479825 w 4719350"/>
              <a:gd name="connsiteY135" fmla="*/ 312325 h 2548810"/>
              <a:gd name="connsiteX136" fmla="*/ 3454425 w 4719350"/>
              <a:gd name="connsiteY136" fmla="*/ 267875 h 2548810"/>
              <a:gd name="connsiteX137" fmla="*/ 3378225 w 4719350"/>
              <a:gd name="connsiteY137" fmla="*/ 267875 h 2548810"/>
              <a:gd name="connsiteX138" fmla="*/ 3378225 w 4719350"/>
              <a:gd name="connsiteY138" fmla="*/ 337725 h 2548810"/>
              <a:gd name="connsiteX139" fmla="*/ 3289325 w 4719350"/>
              <a:gd name="connsiteY139" fmla="*/ 210725 h 2548810"/>
              <a:gd name="connsiteX140" fmla="*/ 3181375 w 4719350"/>
              <a:gd name="connsiteY140" fmla="*/ 159925 h 2548810"/>
              <a:gd name="connsiteX141" fmla="*/ 3207282 w 4719350"/>
              <a:gd name="connsiteY141" fmla="*/ 294868 h 2548810"/>
              <a:gd name="connsiteX142" fmla="*/ 3282975 w 4719350"/>
              <a:gd name="connsiteY142" fmla="*/ 401225 h 2548810"/>
              <a:gd name="connsiteX143" fmla="*/ 3143275 w 4719350"/>
              <a:gd name="connsiteY143" fmla="*/ 350425 h 2548810"/>
              <a:gd name="connsiteX144" fmla="*/ 3073425 w 4719350"/>
              <a:gd name="connsiteY144" fmla="*/ 356775 h 2548810"/>
              <a:gd name="connsiteX145" fmla="*/ 3009925 w 4719350"/>
              <a:gd name="connsiteY145" fmla="*/ 426625 h 2548810"/>
              <a:gd name="connsiteX146" fmla="*/ 2762275 w 4719350"/>
              <a:gd name="connsiteY146" fmla="*/ 445675 h 2548810"/>
              <a:gd name="connsiteX147" fmla="*/ 2813075 w 4719350"/>
              <a:gd name="connsiteY147" fmla="*/ 350425 h 2548810"/>
              <a:gd name="connsiteX148" fmla="*/ 2635275 w 4719350"/>
              <a:gd name="connsiteY148" fmla="*/ 344075 h 2548810"/>
              <a:gd name="connsiteX149" fmla="*/ 2451125 w 4719350"/>
              <a:gd name="connsiteY149" fmla="*/ 369475 h 2548810"/>
              <a:gd name="connsiteX150" fmla="*/ 2489225 w 4719350"/>
              <a:gd name="connsiteY150" fmla="*/ 274225 h 2548810"/>
              <a:gd name="connsiteX151" fmla="*/ 2317775 w 4719350"/>
              <a:gd name="connsiteY151" fmla="*/ 185325 h 2548810"/>
              <a:gd name="connsiteX152" fmla="*/ 2114575 w 4719350"/>
              <a:gd name="connsiteY152" fmla="*/ 115475 h 2548810"/>
              <a:gd name="connsiteX153" fmla="*/ 1960968 w 4719350"/>
              <a:gd name="connsiteY153" fmla="*/ 108015 h 2548810"/>
              <a:gd name="connsiteX154" fmla="*/ 1865718 w 4719350"/>
              <a:gd name="connsiteY154" fmla="*/ 66 h 2548810"/>
              <a:gd name="connsiteX155" fmla="*/ 1846668 w 4719350"/>
              <a:gd name="connsiteY155" fmla="*/ 127066 h 2548810"/>
              <a:gd name="connsiteX156" fmla="*/ 1681568 w 4719350"/>
              <a:gd name="connsiteY156" fmla="*/ 184216 h 2548810"/>
              <a:gd name="connsiteX157" fmla="*/ 1517675 w 4719350"/>
              <a:gd name="connsiteY157" fmla="*/ 242475 h 2548810"/>
              <a:gd name="connsiteX158" fmla="*/ 1816125 w 4719350"/>
              <a:gd name="connsiteY158" fmla="*/ 293275 h 2548810"/>
              <a:gd name="connsiteX159" fmla="*/ 2133625 w 4719350"/>
              <a:gd name="connsiteY159" fmla="*/ 242475 h 2548810"/>
              <a:gd name="connsiteX160" fmla="*/ 2286025 w 4719350"/>
              <a:gd name="connsiteY160" fmla="*/ 312325 h 2548810"/>
              <a:gd name="connsiteX161" fmla="*/ 2286025 w 4719350"/>
              <a:gd name="connsiteY161" fmla="*/ 420275 h 2548810"/>
              <a:gd name="connsiteX162" fmla="*/ 2222525 w 4719350"/>
              <a:gd name="connsiteY162" fmla="*/ 420275 h 2548810"/>
              <a:gd name="connsiteX163" fmla="*/ 2139975 w 4719350"/>
              <a:gd name="connsiteY163" fmla="*/ 534575 h 2548810"/>
              <a:gd name="connsiteX164" fmla="*/ 2216175 w 4719350"/>
              <a:gd name="connsiteY164" fmla="*/ 534575 h 2548810"/>
              <a:gd name="connsiteX165" fmla="*/ 2362225 w 4719350"/>
              <a:gd name="connsiteY165" fmla="*/ 432975 h 2548810"/>
              <a:gd name="connsiteX166" fmla="*/ 2387625 w 4719350"/>
              <a:gd name="connsiteY166" fmla="*/ 617125 h 2548810"/>
              <a:gd name="connsiteX167" fmla="*/ 2432075 w 4719350"/>
              <a:gd name="connsiteY167" fmla="*/ 540925 h 2548810"/>
              <a:gd name="connsiteX168" fmla="*/ 2457475 w 4719350"/>
              <a:gd name="connsiteY168" fmla="*/ 477425 h 2548810"/>
              <a:gd name="connsiteX169" fmla="*/ 2532468 w 4719350"/>
              <a:gd name="connsiteY169" fmla="*/ 539816 h 2548810"/>
              <a:gd name="connsiteX170" fmla="*/ 2622575 w 4719350"/>
              <a:gd name="connsiteY170" fmla="*/ 566325 h 2548810"/>
              <a:gd name="connsiteX171" fmla="*/ 2628925 w 4719350"/>
              <a:gd name="connsiteY171" fmla="*/ 725075 h 2548810"/>
              <a:gd name="connsiteX172" fmla="*/ 2679725 w 4719350"/>
              <a:gd name="connsiteY172" fmla="*/ 642525 h 2548810"/>
              <a:gd name="connsiteX173" fmla="*/ 2819425 w 4719350"/>
              <a:gd name="connsiteY173" fmla="*/ 642525 h 2548810"/>
              <a:gd name="connsiteX174" fmla="*/ 2705125 w 4719350"/>
              <a:gd name="connsiteY174" fmla="*/ 763175 h 2548810"/>
              <a:gd name="connsiteX175" fmla="*/ 2660675 w 4719350"/>
              <a:gd name="connsiteY175" fmla="*/ 833025 h 2548810"/>
              <a:gd name="connsiteX176" fmla="*/ 2781325 w 4719350"/>
              <a:gd name="connsiteY176" fmla="*/ 839375 h 2548810"/>
              <a:gd name="connsiteX177" fmla="*/ 2832125 w 4719350"/>
              <a:gd name="connsiteY177" fmla="*/ 807625 h 2548810"/>
              <a:gd name="connsiteX178" fmla="*/ 2901975 w 4719350"/>
              <a:gd name="connsiteY178" fmla="*/ 756825 h 2548810"/>
              <a:gd name="connsiteX179" fmla="*/ 2997225 w 4719350"/>
              <a:gd name="connsiteY179" fmla="*/ 775875 h 2548810"/>
              <a:gd name="connsiteX180" fmla="*/ 3028975 w 4719350"/>
              <a:gd name="connsiteY180" fmla="*/ 737775 h 2548810"/>
              <a:gd name="connsiteX181" fmla="*/ 3136925 w 4719350"/>
              <a:gd name="connsiteY181" fmla="*/ 769525 h 2548810"/>
              <a:gd name="connsiteX182" fmla="*/ 3117875 w 4719350"/>
              <a:gd name="connsiteY182" fmla="*/ 902875 h 2548810"/>
              <a:gd name="connsiteX183" fmla="*/ 3194075 w 4719350"/>
              <a:gd name="connsiteY183" fmla="*/ 801275 h 2548810"/>
              <a:gd name="connsiteX184" fmla="*/ 3251225 w 4719350"/>
              <a:gd name="connsiteY184" fmla="*/ 725075 h 2548810"/>
              <a:gd name="connsiteX185" fmla="*/ 3326218 w 4719350"/>
              <a:gd name="connsiteY185" fmla="*/ 819216 h 2548810"/>
              <a:gd name="connsiteX186" fmla="*/ 3440518 w 4719350"/>
              <a:gd name="connsiteY186" fmla="*/ 870016 h 2548810"/>
              <a:gd name="connsiteX187" fmla="*/ 3517925 w 4719350"/>
              <a:gd name="connsiteY187" fmla="*/ 921925 h 2548810"/>
              <a:gd name="connsiteX188" fmla="*/ 3346475 w 4719350"/>
              <a:gd name="connsiteY188" fmla="*/ 1080675 h 2548810"/>
              <a:gd name="connsiteX189" fmla="*/ 3327425 w 4719350"/>
              <a:gd name="connsiteY189" fmla="*/ 1144175 h 2548810"/>
              <a:gd name="connsiteX190" fmla="*/ 3003575 w 4719350"/>
              <a:gd name="connsiteY190" fmla="*/ 1150525 h 2548810"/>
              <a:gd name="connsiteX191" fmla="*/ 2997225 w 4719350"/>
              <a:gd name="connsiteY191" fmla="*/ 1061625 h 2548810"/>
              <a:gd name="connsiteX192" fmla="*/ 2921025 w 4719350"/>
              <a:gd name="connsiteY192" fmla="*/ 998125 h 2548810"/>
              <a:gd name="connsiteX193" fmla="*/ 2952775 w 4719350"/>
              <a:gd name="connsiteY193" fmla="*/ 1137825 h 2548810"/>
              <a:gd name="connsiteX194" fmla="*/ 2952775 w 4719350"/>
              <a:gd name="connsiteY194" fmla="*/ 1169575 h 2548810"/>
              <a:gd name="connsiteX195" fmla="*/ 2927375 w 4719350"/>
              <a:gd name="connsiteY195" fmla="*/ 1290225 h 2548810"/>
              <a:gd name="connsiteX196" fmla="*/ 2762275 w 4719350"/>
              <a:gd name="connsiteY196" fmla="*/ 1131475 h 2548810"/>
              <a:gd name="connsiteX197" fmla="*/ 2768625 w 4719350"/>
              <a:gd name="connsiteY197" fmla="*/ 1201325 h 2548810"/>
              <a:gd name="connsiteX198" fmla="*/ 2755925 w 4719350"/>
              <a:gd name="connsiteY198" fmla="*/ 1290225 h 2548810"/>
              <a:gd name="connsiteX199" fmla="*/ 2527325 w 4719350"/>
              <a:gd name="connsiteY199" fmla="*/ 1321975 h 2548810"/>
              <a:gd name="connsiteX200" fmla="*/ 2336825 w 4719350"/>
              <a:gd name="connsiteY200" fmla="*/ 1398175 h 2548810"/>
              <a:gd name="connsiteX201" fmla="*/ 2419375 w 4719350"/>
              <a:gd name="connsiteY201" fmla="*/ 1061625 h 2548810"/>
              <a:gd name="connsiteX202" fmla="*/ 2317775 w 4719350"/>
              <a:gd name="connsiteY202" fmla="*/ 1175925 h 2548810"/>
              <a:gd name="connsiteX203" fmla="*/ 2178075 w 4719350"/>
              <a:gd name="connsiteY203" fmla="*/ 1112425 h 2548810"/>
              <a:gd name="connsiteX204" fmla="*/ 2286025 w 4719350"/>
              <a:gd name="connsiteY204" fmla="*/ 1220375 h 2548810"/>
              <a:gd name="connsiteX205" fmla="*/ 2241575 w 4719350"/>
              <a:gd name="connsiteY205" fmla="*/ 1315625 h 2548810"/>
              <a:gd name="connsiteX206" fmla="*/ 2159025 w 4719350"/>
              <a:gd name="connsiteY206" fmla="*/ 1315625 h 2548810"/>
              <a:gd name="connsiteX207" fmla="*/ 2146325 w 4719350"/>
              <a:gd name="connsiteY207" fmla="*/ 1372775 h 2548810"/>
              <a:gd name="connsiteX208" fmla="*/ 2051075 w 4719350"/>
              <a:gd name="connsiteY208" fmla="*/ 1366425 h 2548810"/>
              <a:gd name="connsiteX209" fmla="*/ 1974875 w 4719350"/>
              <a:gd name="connsiteY209" fmla="*/ 1226725 h 2548810"/>
              <a:gd name="connsiteX210" fmla="*/ 1930425 w 4719350"/>
              <a:gd name="connsiteY210" fmla="*/ 1188625 h 2548810"/>
              <a:gd name="connsiteX211" fmla="*/ 1905025 w 4719350"/>
              <a:gd name="connsiteY211" fmla="*/ 1017175 h 2548810"/>
              <a:gd name="connsiteX212" fmla="*/ 1873275 w 4719350"/>
              <a:gd name="connsiteY212" fmla="*/ 1258475 h 2548810"/>
              <a:gd name="connsiteX213" fmla="*/ 1949475 w 4719350"/>
              <a:gd name="connsiteY213" fmla="*/ 1372775 h 2548810"/>
              <a:gd name="connsiteX214" fmla="*/ 1676425 w 4719350"/>
              <a:gd name="connsiteY214" fmla="*/ 1493425 h 2548810"/>
              <a:gd name="connsiteX215" fmla="*/ 1663725 w 4719350"/>
              <a:gd name="connsiteY215" fmla="*/ 1385475 h 2548810"/>
              <a:gd name="connsiteX216" fmla="*/ 1549425 w 4719350"/>
              <a:gd name="connsiteY216" fmla="*/ 1321975 h 2548810"/>
              <a:gd name="connsiteX217" fmla="*/ 1562125 w 4719350"/>
              <a:gd name="connsiteY217" fmla="*/ 1379125 h 2548810"/>
              <a:gd name="connsiteX218" fmla="*/ 1562125 w 4719350"/>
              <a:gd name="connsiteY218" fmla="*/ 1468025 h 2548810"/>
              <a:gd name="connsiteX219" fmla="*/ 1333525 w 4719350"/>
              <a:gd name="connsiteY219" fmla="*/ 1531525 h 2548810"/>
              <a:gd name="connsiteX220" fmla="*/ 1308125 w 4719350"/>
              <a:gd name="connsiteY220" fmla="*/ 1652175 h 2548810"/>
              <a:gd name="connsiteX221" fmla="*/ 1225575 w 4719350"/>
              <a:gd name="connsiteY221" fmla="*/ 1696625 h 2548810"/>
              <a:gd name="connsiteX222" fmla="*/ 1193825 w 4719350"/>
              <a:gd name="connsiteY222" fmla="*/ 1563275 h 2548810"/>
              <a:gd name="connsiteX223" fmla="*/ 1073175 w 4719350"/>
              <a:gd name="connsiteY223" fmla="*/ 1518825 h 2548810"/>
              <a:gd name="connsiteX224" fmla="*/ 1042799 w 4719350"/>
              <a:gd name="connsiteY224" fmla="*/ 1415069 h 2548810"/>
              <a:gd name="connsiteX225" fmla="*/ 921127 w 4719350"/>
              <a:gd name="connsiteY225" fmla="*/ 1288004 h 2548810"/>
              <a:gd name="connsiteX226" fmla="*/ 832227 w 4719350"/>
              <a:gd name="connsiteY226" fmla="*/ 1186404 h 2548810"/>
              <a:gd name="connsiteX227" fmla="*/ 812825 w 4719350"/>
              <a:gd name="connsiteY227" fmla="*/ 1074325 h 2548810"/>
              <a:gd name="connsiteX228" fmla="*/ 750699 w 4719350"/>
              <a:gd name="connsiteY228" fmla="*/ 983269 h 2548810"/>
              <a:gd name="connsiteX229" fmla="*/ 628675 w 4719350"/>
              <a:gd name="connsiteY229" fmla="*/ 852075 h 2548810"/>
              <a:gd name="connsiteX230" fmla="*/ 615975 w 4719350"/>
              <a:gd name="connsiteY230" fmla="*/ 934625 h 2548810"/>
              <a:gd name="connsiteX231" fmla="*/ 488975 w 4719350"/>
              <a:gd name="connsiteY231" fmla="*/ 953675 h 2548810"/>
              <a:gd name="connsiteX232" fmla="*/ 482625 w 4719350"/>
              <a:gd name="connsiteY232" fmla="*/ 864775 h 2548810"/>
              <a:gd name="connsiteX233" fmla="*/ 165125 w 4719350"/>
              <a:gd name="connsiteY233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38918 w 4719350"/>
              <a:gd name="connsiteY63" fmla="*/ 1651066 h 2548810"/>
              <a:gd name="connsiteX64" fmla="*/ 3365525 w 4719350"/>
              <a:gd name="connsiteY64" fmla="*/ 1601375 h 2548810"/>
              <a:gd name="connsiteX65" fmla="*/ 3459568 w 4719350"/>
              <a:gd name="connsiteY65" fmla="*/ 1619316 h 2548810"/>
              <a:gd name="connsiteX66" fmla="*/ 3524275 w 4719350"/>
              <a:gd name="connsiteY66" fmla="*/ 1652175 h 2548810"/>
              <a:gd name="connsiteX67" fmla="*/ 3460775 w 4719350"/>
              <a:gd name="connsiteY67" fmla="*/ 1829975 h 2548810"/>
              <a:gd name="connsiteX68" fmla="*/ 3543325 w 4719350"/>
              <a:gd name="connsiteY68" fmla="*/ 1823625 h 2548810"/>
              <a:gd name="connsiteX69" fmla="*/ 3493899 w 4719350"/>
              <a:gd name="connsiteY69" fmla="*/ 2069119 h 2548810"/>
              <a:gd name="connsiteX70" fmla="*/ 3321075 w 4719350"/>
              <a:gd name="connsiteY70" fmla="*/ 2204625 h 2548810"/>
              <a:gd name="connsiteX71" fmla="*/ 3606825 w 4719350"/>
              <a:gd name="connsiteY71" fmla="*/ 2147475 h 2548810"/>
              <a:gd name="connsiteX72" fmla="*/ 3663976 w 4719350"/>
              <a:gd name="connsiteY72" fmla="*/ 2255426 h 2548810"/>
              <a:gd name="connsiteX73" fmla="*/ 3562376 w 4719350"/>
              <a:gd name="connsiteY73" fmla="*/ 2452275 h 2548810"/>
              <a:gd name="connsiteX74" fmla="*/ 3524781 w 4719350"/>
              <a:gd name="connsiteY74" fmla="*/ 2542768 h 2548810"/>
              <a:gd name="connsiteX75" fmla="*/ 3670325 w 4719350"/>
              <a:gd name="connsiteY75" fmla="*/ 2509425 h 2548810"/>
              <a:gd name="connsiteX76" fmla="*/ 3740176 w 4719350"/>
              <a:gd name="connsiteY76" fmla="*/ 2382424 h 2548810"/>
              <a:gd name="connsiteX77" fmla="*/ 3911625 w 4719350"/>
              <a:gd name="connsiteY77" fmla="*/ 2547525 h 2548810"/>
              <a:gd name="connsiteX78" fmla="*/ 3867176 w 4719350"/>
              <a:gd name="connsiteY78" fmla="*/ 2274474 h 2548810"/>
              <a:gd name="connsiteX79" fmla="*/ 4057676 w 4719350"/>
              <a:gd name="connsiteY79" fmla="*/ 2293524 h 2548810"/>
              <a:gd name="connsiteX80" fmla="*/ 3981476 w 4719350"/>
              <a:gd name="connsiteY80" fmla="*/ 2134776 h 2548810"/>
              <a:gd name="connsiteX81" fmla="*/ 3898514 w 4719350"/>
              <a:gd name="connsiteY81" fmla="*/ 2110254 h 2548810"/>
              <a:gd name="connsiteX82" fmla="*/ 3905276 w 4719350"/>
              <a:gd name="connsiteY82" fmla="*/ 2039524 h 2548810"/>
              <a:gd name="connsiteX83" fmla="*/ 3879876 w 4719350"/>
              <a:gd name="connsiteY83" fmla="*/ 2020474 h 2548810"/>
              <a:gd name="connsiteX84" fmla="*/ 3905276 w 4719350"/>
              <a:gd name="connsiteY84" fmla="*/ 1931575 h 2548810"/>
              <a:gd name="connsiteX85" fmla="*/ 3854064 w 4719350"/>
              <a:gd name="connsiteY85" fmla="*/ 1849904 h 2548810"/>
              <a:gd name="connsiteX86" fmla="*/ 3771926 w 4719350"/>
              <a:gd name="connsiteY86" fmla="*/ 1836325 h 2548810"/>
              <a:gd name="connsiteX87" fmla="*/ 3949726 w 4719350"/>
              <a:gd name="connsiteY87" fmla="*/ 1741075 h 2548810"/>
              <a:gd name="connsiteX88" fmla="*/ 3740681 w 4719350"/>
              <a:gd name="connsiteY88" fmla="*/ 1641068 h 2548810"/>
              <a:gd name="connsiteX89" fmla="*/ 3765576 w 4719350"/>
              <a:gd name="connsiteY89" fmla="*/ 1582326 h 2548810"/>
              <a:gd name="connsiteX90" fmla="*/ 3695725 w 4719350"/>
              <a:gd name="connsiteY90" fmla="*/ 1493425 h 2548810"/>
              <a:gd name="connsiteX91" fmla="*/ 3886225 w 4719350"/>
              <a:gd name="connsiteY91" fmla="*/ 1379125 h 2548810"/>
              <a:gd name="connsiteX92" fmla="*/ 3886225 w 4719350"/>
              <a:gd name="connsiteY92" fmla="*/ 1214025 h 2548810"/>
              <a:gd name="connsiteX93" fmla="*/ 4064025 w 4719350"/>
              <a:gd name="connsiteY93" fmla="*/ 1379125 h 2548810"/>
              <a:gd name="connsiteX94" fmla="*/ 4140225 w 4719350"/>
              <a:gd name="connsiteY94" fmla="*/ 1144175 h 2548810"/>
              <a:gd name="connsiteX95" fmla="*/ 4241825 w 4719350"/>
              <a:gd name="connsiteY95" fmla="*/ 1258475 h 2548810"/>
              <a:gd name="connsiteX96" fmla="*/ 4235475 w 4719350"/>
              <a:gd name="connsiteY96" fmla="*/ 1410875 h 2548810"/>
              <a:gd name="connsiteX97" fmla="*/ 4375175 w 4719350"/>
              <a:gd name="connsiteY97" fmla="*/ 1353725 h 2548810"/>
              <a:gd name="connsiteX98" fmla="*/ 4344799 w 4719350"/>
              <a:gd name="connsiteY98" fmla="*/ 1446819 h 2548810"/>
              <a:gd name="connsiteX99" fmla="*/ 4313049 w 4719350"/>
              <a:gd name="connsiteY99" fmla="*/ 1586519 h 2548810"/>
              <a:gd name="connsiteX100" fmla="*/ 4311675 w 4719350"/>
              <a:gd name="connsiteY100" fmla="*/ 1671225 h 2548810"/>
              <a:gd name="connsiteX101" fmla="*/ 4432831 w 4719350"/>
              <a:gd name="connsiteY101" fmla="*/ 1615668 h 2548810"/>
              <a:gd name="connsiteX102" fmla="*/ 4578375 w 4719350"/>
              <a:gd name="connsiteY102" fmla="*/ 1550575 h 2548810"/>
              <a:gd name="connsiteX103" fmla="*/ 4636031 w 4719350"/>
              <a:gd name="connsiteY103" fmla="*/ 1495018 h 2548810"/>
              <a:gd name="connsiteX104" fmla="*/ 4718582 w 4719350"/>
              <a:gd name="connsiteY104" fmla="*/ 1368018 h 2548810"/>
              <a:gd name="connsiteX105" fmla="*/ 4654575 w 4719350"/>
              <a:gd name="connsiteY105" fmla="*/ 1226725 h 2548810"/>
              <a:gd name="connsiteX106" fmla="*/ 4660925 w 4719350"/>
              <a:gd name="connsiteY106" fmla="*/ 731425 h 2548810"/>
              <a:gd name="connsiteX107" fmla="*/ 4578375 w 4719350"/>
              <a:gd name="connsiteY107" fmla="*/ 547275 h 2548810"/>
              <a:gd name="connsiteX108" fmla="*/ 4489475 w 4719350"/>
              <a:gd name="connsiteY108" fmla="*/ 725075 h 2548810"/>
              <a:gd name="connsiteX109" fmla="*/ 4337075 w 4719350"/>
              <a:gd name="connsiteY109" fmla="*/ 693325 h 2548810"/>
              <a:gd name="connsiteX110" fmla="*/ 4408299 w 4719350"/>
              <a:gd name="connsiteY110" fmla="*/ 570519 h 2548810"/>
              <a:gd name="connsiteX111" fmla="*/ 4400575 w 4719350"/>
              <a:gd name="connsiteY111" fmla="*/ 445675 h 2548810"/>
              <a:gd name="connsiteX112" fmla="*/ 4260875 w 4719350"/>
              <a:gd name="connsiteY112" fmla="*/ 553625 h 2548810"/>
              <a:gd name="connsiteX113" fmla="*/ 4146575 w 4719350"/>
              <a:gd name="connsiteY113" fmla="*/ 706025 h 2548810"/>
              <a:gd name="connsiteX114" fmla="*/ 4159275 w 4719350"/>
              <a:gd name="connsiteY114" fmla="*/ 623475 h 2548810"/>
              <a:gd name="connsiteX115" fmla="*/ 4146575 w 4719350"/>
              <a:gd name="connsiteY115" fmla="*/ 509175 h 2548810"/>
              <a:gd name="connsiteX116" fmla="*/ 4127525 w 4719350"/>
              <a:gd name="connsiteY116" fmla="*/ 445675 h 2548810"/>
              <a:gd name="connsiteX117" fmla="*/ 4032275 w 4719350"/>
              <a:gd name="connsiteY117" fmla="*/ 540925 h 2548810"/>
              <a:gd name="connsiteX118" fmla="*/ 3886225 w 4719350"/>
              <a:gd name="connsiteY118" fmla="*/ 382175 h 2548810"/>
              <a:gd name="connsiteX119" fmla="*/ 3937025 w 4719350"/>
              <a:gd name="connsiteY119" fmla="*/ 572675 h 2548810"/>
              <a:gd name="connsiteX120" fmla="*/ 3924325 w 4719350"/>
              <a:gd name="connsiteY120" fmla="*/ 699675 h 2548810"/>
              <a:gd name="connsiteX121" fmla="*/ 3886225 w 4719350"/>
              <a:gd name="connsiteY121" fmla="*/ 763175 h 2548810"/>
              <a:gd name="connsiteX122" fmla="*/ 3797325 w 4719350"/>
              <a:gd name="connsiteY122" fmla="*/ 725075 h 2548810"/>
              <a:gd name="connsiteX123" fmla="*/ 3790975 w 4719350"/>
              <a:gd name="connsiteY123" fmla="*/ 617125 h 2548810"/>
              <a:gd name="connsiteX124" fmla="*/ 3714775 w 4719350"/>
              <a:gd name="connsiteY124" fmla="*/ 566325 h 2548810"/>
              <a:gd name="connsiteX125" fmla="*/ 3657625 w 4719350"/>
              <a:gd name="connsiteY125" fmla="*/ 598075 h 2548810"/>
              <a:gd name="connsiteX126" fmla="*/ 3708425 w 4719350"/>
              <a:gd name="connsiteY126" fmla="*/ 686975 h 2548810"/>
              <a:gd name="connsiteX127" fmla="*/ 3689375 w 4719350"/>
              <a:gd name="connsiteY127" fmla="*/ 699675 h 2548810"/>
              <a:gd name="connsiteX128" fmla="*/ 3625875 w 4719350"/>
              <a:gd name="connsiteY128" fmla="*/ 680625 h 2548810"/>
              <a:gd name="connsiteX129" fmla="*/ 3594125 w 4719350"/>
              <a:gd name="connsiteY129" fmla="*/ 585375 h 2548810"/>
              <a:gd name="connsiteX130" fmla="*/ 3670325 w 4719350"/>
              <a:gd name="connsiteY130" fmla="*/ 452025 h 2548810"/>
              <a:gd name="connsiteX131" fmla="*/ 3524275 w 4719350"/>
              <a:gd name="connsiteY131" fmla="*/ 445675 h 2548810"/>
              <a:gd name="connsiteX132" fmla="*/ 3644925 w 4719350"/>
              <a:gd name="connsiteY132" fmla="*/ 369475 h 2548810"/>
              <a:gd name="connsiteX133" fmla="*/ 3689375 w 4719350"/>
              <a:gd name="connsiteY133" fmla="*/ 248825 h 2548810"/>
              <a:gd name="connsiteX134" fmla="*/ 3651782 w 4719350"/>
              <a:gd name="connsiteY134" fmla="*/ 161518 h 2548810"/>
              <a:gd name="connsiteX135" fmla="*/ 3556025 w 4719350"/>
              <a:gd name="connsiteY135" fmla="*/ 223425 h 2548810"/>
              <a:gd name="connsiteX136" fmla="*/ 3479825 w 4719350"/>
              <a:gd name="connsiteY136" fmla="*/ 312325 h 2548810"/>
              <a:gd name="connsiteX137" fmla="*/ 3454425 w 4719350"/>
              <a:gd name="connsiteY137" fmla="*/ 267875 h 2548810"/>
              <a:gd name="connsiteX138" fmla="*/ 3378225 w 4719350"/>
              <a:gd name="connsiteY138" fmla="*/ 267875 h 2548810"/>
              <a:gd name="connsiteX139" fmla="*/ 3378225 w 4719350"/>
              <a:gd name="connsiteY139" fmla="*/ 337725 h 2548810"/>
              <a:gd name="connsiteX140" fmla="*/ 3289325 w 4719350"/>
              <a:gd name="connsiteY140" fmla="*/ 210725 h 2548810"/>
              <a:gd name="connsiteX141" fmla="*/ 3181375 w 4719350"/>
              <a:gd name="connsiteY141" fmla="*/ 159925 h 2548810"/>
              <a:gd name="connsiteX142" fmla="*/ 3207282 w 4719350"/>
              <a:gd name="connsiteY142" fmla="*/ 294868 h 2548810"/>
              <a:gd name="connsiteX143" fmla="*/ 3282975 w 4719350"/>
              <a:gd name="connsiteY143" fmla="*/ 401225 h 2548810"/>
              <a:gd name="connsiteX144" fmla="*/ 3143275 w 4719350"/>
              <a:gd name="connsiteY144" fmla="*/ 350425 h 2548810"/>
              <a:gd name="connsiteX145" fmla="*/ 3073425 w 4719350"/>
              <a:gd name="connsiteY145" fmla="*/ 356775 h 2548810"/>
              <a:gd name="connsiteX146" fmla="*/ 3009925 w 4719350"/>
              <a:gd name="connsiteY146" fmla="*/ 426625 h 2548810"/>
              <a:gd name="connsiteX147" fmla="*/ 2762275 w 4719350"/>
              <a:gd name="connsiteY147" fmla="*/ 445675 h 2548810"/>
              <a:gd name="connsiteX148" fmla="*/ 2813075 w 4719350"/>
              <a:gd name="connsiteY148" fmla="*/ 350425 h 2548810"/>
              <a:gd name="connsiteX149" fmla="*/ 2635275 w 4719350"/>
              <a:gd name="connsiteY149" fmla="*/ 344075 h 2548810"/>
              <a:gd name="connsiteX150" fmla="*/ 2451125 w 4719350"/>
              <a:gd name="connsiteY150" fmla="*/ 369475 h 2548810"/>
              <a:gd name="connsiteX151" fmla="*/ 2489225 w 4719350"/>
              <a:gd name="connsiteY151" fmla="*/ 274225 h 2548810"/>
              <a:gd name="connsiteX152" fmla="*/ 2317775 w 4719350"/>
              <a:gd name="connsiteY152" fmla="*/ 185325 h 2548810"/>
              <a:gd name="connsiteX153" fmla="*/ 2114575 w 4719350"/>
              <a:gd name="connsiteY153" fmla="*/ 115475 h 2548810"/>
              <a:gd name="connsiteX154" fmla="*/ 1960968 w 4719350"/>
              <a:gd name="connsiteY154" fmla="*/ 108015 h 2548810"/>
              <a:gd name="connsiteX155" fmla="*/ 1865718 w 4719350"/>
              <a:gd name="connsiteY155" fmla="*/ 66 h 2548810"/>
              <a:gd name="connsiteX156" fmla="*/ 1846668 w 4719350"/>
              <a:gd name="connsiteY156" fmla="*/ 127066 h 2548810"/>
              <a:gd name="connsiteX157" fmla="*/ 1681568 w 4719350"/>
              <a:gd name="connsiteY157" fmla="*/ 184216 h 2548810"/>
              <a:gd name="connsiteX158" fmla="*/ 1517675 w 4719350"/>
              <a:gd name="connsiteY158" fmla="*/ 242475 h 2548810"/>
              <a:gd name="connsiteX159" fmla="*/ 1816125 w 4719350"/>
              <a:gd name="connsiteY159" fmla="*/ 293275 h 2548810"/>
              <a:gd name="connsiteX160" fmla="*/ 2133625 w 4719350"/>
              <a:gd name="connsiteY160" fmla="*/ 242475 h 2548810"/>
              <a:gd name="connsiteX161" fmla="*/ 2286025 w 4719350"/>
              <a:gd name="connsiteY161" fmla="*/ 312325 h 2548810"/>
              <a:gd name="connsiteX162" fmla="*/ 2286025 w 4719350"/>
              <a:gd name="connsiteY162" fmla="*/ 420275 h 2548810"/>
              <a:gd name="connsiteX163" fmla="*/ 2222525 w 4719350"/>
              <a:gd name="connsiteY163" fmla="*/ 420275 h 2548810"/>
              <a:gd name="connsiteX164" fmla="*/ 2139975 w 4719350"/>
              <a:gd name="connsiteY164" fmla="*/ 534575 h 2548810"/>
              <a:gd name="connsiteX165" fmla="*/ 2216175 w 4719350"/>
              <a:gd name="connsiteY165" fmla="*/ 534575 h 2548810"/>
              <a:gd name="connsiteX166" fmla="*/ 2362225 w 4719350"/>
              <a:gd name="connsiteY166" fmla="*/ 432975 h 2548810"/>
              <a:gd name="connsiteX167" fmla="*/ 2387625 w 4719350"/>
              <a:gd name="connsiteY167" fmla="*/ 617125 h 2548810"/>
              <a:gd name="connsiteX168" fmla="*/ 2432075 w 4719350"/>
              <a:gd name="connsiteY168" fmla="*/ 540925 h 2548810"/>
              <a:gd name="connsiteX169" fmla="*/ 2457475 w 4719350"/>
              <a:gd name="connsiteY169" fmla="*/ 477425 h 2548810"/>
              <a:gd name="connsiteX170" fmla="*/ 2532468 w 4719350"/>
              <a:gd name="connsiteY170" fmla="*/ 539816 h 2548810"/>
              <a:gd name="connsiteX171" fmla="*/ 2622575 w 4719350"/>
              <a:gd name="connsiteY171" fmla="*/ 566325 h 2548810"/>
              <a:gd name="connsiteX172" fmla="*/ 2628925 w 4719350"/>
              <a:gd name="connsiteY172" fmla="*/ 725075 h 2548810"/>
              <a:gd name="connsiteX173" fmla="*/ 2679725 w 4719350"/>
              <a:gd name="connsiteY173" fmla="*/ 642525 h 2548810"/>
              <a:gd name="connsiteX174" fmla="*/ 2819425 w 4719350"/>
              <a:gd name="connsiteY174" fmla="*/ 642525 h 2548810"/>
              <a:gd name="connsiteX175" fmla="*/ 2705125 w 4719350"/>
              <a:gd name="connsiteY175" fmla="*/ 763175 h 2548810"/>
              <a:gd name="connsiteX176" fmla="*/ 2660675 w 4719350"/>
              <a:gd name="connsiteY176" fmla="*/ 833025 h 2548810"/>
              <a:gd name="connsiteX177" fmla="*/ 2781325 w 4719350"/>
              <a:gd name="connsiteY177" fmla="*/ 839375 h 2548810"/>
              <a:gd name="connsiteX178" fmla="*/ 2832125 w 4719350"/>
              <a:gd name="connsiteY178" fmla="*/ 807625 h 2548810"/>
              <a:gd name="connsiteX179" fmla="*/ 2901975 w 4719350"/>
              <a:gd name="connsiteY179" fmla="*/ 756825 h 2548810"/>
              <a:gd name="connsiteX180" fmla="*/ 2997225 w 4719350"/>
              <a:gd name="connsiteY180" fmla="*/ 775875 h 2548810"/>
              <a:gd name="connsiteX181" fmla="*/ 3028975 w 4719350"/>
              <a:gd name="connsiteY181" fmla="*/ 737775 h 2548810"/>
              <a:gd name="connsiteX182" fmla="*/ 3136925 w 4719350"/>
              <a:gd name="connsiteY182" fmla="*/ 769525 h 2548810"/>
              <a:gd name="connsiteX183" fmla="*/ 3117875 w 4719350"/>
              <a:gd name="connsiteY183" fmla="*/ 902875 h 2548810"/>
              <a:gd name="connsiteX184" fmla="*/ 3194075 w 4719350"/>
              <a:gd name="connsiteY184" fmla="*/ 801275 h 2548810"/>
              <a:gd name="connsiteX185" fmla="*/ 3251225 w 4719350"/>
              <a:gd name="connsiteY185" fmla="*/ 725075 h 2548810"/>
              <a:gd name="connsiteX186" fmla="*/ 3326218 w 4719350"/>
              <a:gd name="connsiteY186" fmla="*/ 819216 h 2548810"/>
              <a:gd name="connsiteX187" fmla="*/ 3440518 w 4719350"/>
              <a:gd name="connsiteY187" fmla="*/ 870016 h 2548810"/>
              <a:gd name="connsiteX188" fmla="*/ 3517925 w 4719350"/>
              <a:gd name="connsiteY188" fmla="*/ 921925 h 2548810"/>
              <a:gd name="connsiteX189" fmla="*/ 3346475 w 4719350"/>
              <a:gd name="connsiteY189" fmla="*/ 1080675 h 2548810"/>
              <a:gd name="connsiteX190" fmla="*/ 3327425 w 4719350"/>
              <a:gd name="connsiteY190" fmla="*/ 1144175 h 2548810"/>
              <a:gd name="connsiteX191" fmla="*/ 3003575 w 4719350"/>
              <a:gd name="connsiteY191" fmla="*/ 1150525 h 2548810"/>
              <a:gd name="connsiteX192" fmla="*/ 2997225 w 4719350"/>
              <a:gd name="connsiteY192" fmla="*/ 1061625 h 2548810"/>
              <a:gd name="connsiteX193" fmla="*/ 2921025 w 4719350"/>
              <a:gd name="connsiteY193" fmla="*/ 998125 h 2548810"/>
              <a:gd name="connsiteX194" fmla="*/ 2952775 w 4719350"/>
              <a:gd name="connsiteY194" fmla="*/ 1137825 h 2548810"/>
              <a:gd name="connsiteX195" fmla="*/ 2952775 w 4719350"/>
              <a:gd name="connsiteY195" fmla="*/ 1169575 h 2548810"/>
              <a:gd name="connsiteX196" fmla="*/ 2927375 w 4719350"/>
              <a:gd name="connsiteY196" fmla="*/ 1290225 h 2548810"/>
              <a:gd name="connsiteX197" fmla="*/ 2762275 w 4719350"/>
              <a:gd name="connsiteY197" fmla="*/ 1131475 h 2548810"/>
              <a:gd name="connsiteX198" fmla="*/ 2768625 w 4719350"/>
              <a:gd name="connsiteY198" fmla="*/ 1201325 h 2548810"/>
              <a:gd name="connsiteX199" fmla="*/ 2755925 w 4719350"/>
              <a:gd name="connsiteY199" fmla="*/ 1290225 h 2548810"/>
              <a:gd name="connsiteX200" fmla="*/ 2527325 w 4719350"/>
              <a:gd name="connsiteY200" fmla="*/ 1321975 h 2548810"/>
              <a:gd name="connsiteX201" fmla="*/ 2336825 w 4719350"/>
              <a:gd name="connsiteY201" fmla="*/ 1398175 h 2548810"/>
              <a:gd name="connsiteX202" fmla="*/ 2419375 w 4719350"/>
              <a:gd name="connsiteY202" fmla="*/ 1061625 h 2548810"/>
              <a:gd name="connsiteX203" fmla="*/ 2317775 w 4719350"/>
              <a:gd name="connsiteY203" fmla="*/ 1175925 h 2548810"/>
              <a:gd name="connsiteX204" fmla="*/ 2178075 w 4719350"/>
              <a:gd name="connsiteY204" fmla="*/ 1112425 h 2548810"/>
              <a:gd name="connsiteX205" fmla="*/ 2286025 w 4719350"/>
              <a:gd name="connsiteY205" fmla="*/ 1220375 h 2548810"/>
              <a:gd name="connsiteX206" fmla="*/ 2241575 w 4719350"/>
              <a:gd name="connsiteY206" fmla="*/ 1315625 h 2548810"/>
              <a:gd name="connsiteX207" fmla="*/ 2159025 w 4719350"/>
              <a:gd name="connsiteY207" fmla="*/ 1315625 h 2548810"/>
              <a:gd name="connsiteX208" fmla="*/ 2146325 w 4719350"/>
              <a:gd name="connsiteY208" fmla="*/ 1372775 h 2548810"/>
              <a:gd name="connsiteX209" fmla="*/ 2051075 w 4719350"/>
              <a:gd name="connsiteY209" fmla="*/ 1366425 h 2548810"/>
              <a:gd name="connsiteX210" fmla="*/ 1974875 w 4719350"/>
              <a:gd name="connsiteY210" fmla="*/ 1226725 h 2548810"/>
              <a:gd name="connsiteX211" fmla="*/ 1930425 w 4719350"/>
              <a:gd name="connsiteY211" fmla="*/ 1188625 h 2548810"/>
              <a:gd name="connsiteX212" fmla="*/ 1905025 w 4719350"/>
              <a:gd name="connsiteY212" fmla="*/ 1017175 h 2548810"/>
              <a:gd name="connsiteX213" fmla="*/ 1873275 w 4719350"/>
              <a:gd name="connsiteY213" fmla="*/ 1258475 h 2548810"/>
              <a:gd name="connsiteX214" fmla="*/ 1949475 w 4719350"/>
              <a:gd name="connsiteY214" fmla="*/ 1372775 h 2548810"/>
              <a:gd name="connsiteX215" fmla="*/ 1676425 w 4719350"/>
              <a:gd name="connsiteY215" fmla="*/ 1493425 h 2548810"/>
              <a:gd name="connsiteX216" fmla="*/ 1663725 w 4719350"/>
              <a:gd name="connsiteY216" fmla="*/ 1385475 h 2548810"/>
              <a:gd name="connsiteX217" fmla="*/ 1549425 w 4719350"/>
              <a:gd name="connsiteY217" fmla="*/ 1321975 h 2548810"/>
              <a:gd name="connsiteX218" fmla="*/ 1562125 w 4719350"/>
              <a:gd name="connsiteY218" fmla="*/ 1379125 h 2548810"/>
              <a:gd name="connsiteX219" fmla="*/ 1562125 w 4719350"/>
              <a:gd name="connsiteY219" fmla="*/ 1468025 h 2548810"/>
              <a:gd name="connsiteX220" fmla="*/ 1333525 w 4719350"/>
              <a:gd name="connsiteY220" fmla="*/ 1531525 h 2548810"/>
              <a:gd name="connsiteX221" fmla="*/ 1308125 w 4719350"/>
              <a:gd name="connsiteY221" fmla="*/ 1652175 h 2548810"/>
              <a:gd name="connsiteX222" fmla="*/ 1225575 w 4719350"/>
              <a:gd name="connsiteY222" fmla="*/ 1696625 h 2548810"/>
              <a:gd name="connsiteX223" fmla="*/ 1193825 w 4719350"/>
              <a:gd name="connsiteY223" fmla="*/ 1563275 h 2548810"/>
              <a:gd name="connsiteX224" fmla="*/ 1073175 w 4719350"/>
              <a:gd name="connsiteY224" fmla="*/ 1518825 h 2548810"/>
              <a:gd name="connsiteX225" fmla="*/ 1042799 w 4719350"/>
              <a:gd name="connsiteY225" fmla="*/ 1415069 h 2548810"/>
              <a:gd name="connsiteX226" fmla="*/ 921127 w 4719350"/>
              <a:gd name="connsiteY226" fmla="*/ 1288004 h 2548810"/>
              <a:gd name="connsiteX227" fmla="*/ 832227 w 4719350"/>
              <a:gd name="connsiteY227" fmla="*/ 1186404 h 2548810"/>
              <a:gd name="connsiteX228" fmla="*/ 812825 w 4719350"/>
              <a:gd name="connsiteY228" fmla="*/ 1074325 h 2548810"/>
              <a:gd name="connsiteX229" fmla="*/ 750699 w 4719350"/>
              <a:gd name="connsiteY229" fmla="*/ 983269 h 2548810"/>
              <a:gd name="connsiteX230" fmla="*/ 628675 w 4719350"/>
              <a:gd name="connsiteY230" fmla="*/ 852075 h 2548810"/>
              <a:gd name="connsiteX231" fmla="*/ 615975 w 4719350"/>
              <a:gd name="connsiteY231" fmla="*/ 934625 h 2548810"/>
              <a:gd name="connsiteX232" fmla="*/ 488975 w 4719350"/>
              <a:gd name="connsiteY232" fmla="*/ 953675 h 2548810"/>
              <a:gd name="connsiteX233" fmla="*/ 482625 w 4719350"/>
              <a:gd name="connsiteY233" fmla="*/ 864775 h 2548810"/>
              <a:gd name="connsiteX234" fmla="*/ 165125 w 4719350"/>
              <a:gd name="connsiteY234" fmla="*/ 737775 h 2548810"/>
              <a:gd name="connsiteX0" fmla="*/ 165125 w 4719350"/>
              <a:gd name="connsiteY0" fmla="*/ 737775 h 2548810"/>
              <a:gd name="connsiteX1" fmla="*/ 420499 w 4719350"/>
              <a:gd name="connsiteY1" fmla="*/ 983269 h 2548810"/>
              <a:gd name="connsiteX2" fmla="*/ 445899 w 4719350"/>
              <a:gd name="connsiteY2" fmla="*/ 989619 h 2548810"/>
              <a:gd name="connsiteX3" fmla="*/ 502182 w 4719350"/>
              <a:gd name="connsiteY3" fmla="*/ 1183868 h 2548810"/>
              <a:gd name="connsiteX4" fmla="*/ 575169 w 4719350"/>
              <a:gd name="connsiteY4" fmla="*/ 1239100 h 2548810"/>
              <a:gd name="connsiteX5" fmla="*/ 708519 w 4719350"/>
              <a:gd name="connsiteY5" fmla="*/ 1264500 h 2548810"/>
              <a:gd name="connsiteX6" fmla="*/ 737132 w 4719350"/>
              <a:gd name="connsiteY6" fmla="*/ 1425168 h 2548810"/>
              <a:gd name="connsiteX7" fmla="*/ 768727 w 4719350"/>
              <a:gd name="connsiteY7" fmla="*/ 1516604 h 2548810"/>
              <a:gd name="connsiteX8" fmla="*/ 952525 w 4719350"/>
              <a:gd name="connsiteY8" fmla="*/ 1652175 h 2548810"/>
              <a:gd name="connsiteX9" fmla="*/ 895376 w 4719350"/>
              <a:gd name="connsiteY9" fmla="*/ 1690275 h 2548810"/>
              <a:gd name="connsiteX10" fmla="*/ 781076 w 4719350"/>
              <a:gd name="connsiteY10" fmla="*/ 1734725 h 2548810"/>
              <a:gd name="connsiteX11" fmla="*/ 711226 w 4719350"/>
              <a:gd name="connsiteY11" fmla="*/ 1817275 h 2548810"/>
              <a:gd name="connsiteX12" fmla="*/ 736626 w 4719350"/>
              <a:gd name="connsiteY12" fmla="*/ 1804575 h 2548810"/>
              <a:gd name="connsiteX13" fmla="*/ 508025 w 4719350"/>
              <a:gd name="connsiteY13" fmla="*/ 1817275 h 2548810"/>
              <a:gd name="connsiteX14" fmla="*/ 449668 w 4719350"/>
              <a:gd name="connsiteY14" fmla="*/ 1917766 h 2548810"/>
              <a:gd name="connsiteX15" fmla="*/ 304825 w 4719350"/>
              <a:gd name="connsiteY15" fmla="*/ 2001425 h 2548810"/>
              <a:gd name="connsiteX16" fmla="*/ 221068 w 4719350"/>
              <a:gd name="connsiteY16" fmla="*/ 2101916 h 2548810"/>
              <a:gd name="connsiteX17" fmla="*/ 25 w 4719350"/>
              <a:gd name="connsiteY17" fmla="*/ 2185575 h 2548810"/>
              <a:gd name="connsiteX18" fmla="*/ 235327 w 4719350"/>
              <a:gd name="connsiteY18" fmla="*/ 2208754 h 2548810"/>
              <a:gd name="connsiteX19" fmla="*/ 405218 w 4719350"/>
              <a:gd name="connsiteY19" fmla="*/ 2114616 h 2548810"/>
              <a:gd name="connsiteX20" fmla="*/ 558826 w 4719350"/>
              <a:gd name="connsiteY20" fmla="*/ 2115725 h 2548810"/>
              <a:gd name="connsiteX21" fmla="*/ 633818 w 4719350"/>
              <a:gd name="connsiteY21" fmla="*/ 1981266 h 2548810"/>
              <a:gd name="connsiteX22" fmla="*/ 806475 w 4719350"/>
              <a:gd name="connsiteY22" fmla="*/ 1969675 h 2548810"/>
              <a:gd name="connsiteX23" fmla="*/ 875118 w 4719350"/>
              <a:gd name="connsiteY23" fmla="*/ 2120966 h 2548810"/>
              <a:gd name="connsiteX24" fmla="*/ 927476 w 4719350"/>
              <a:gd name="connsiteY24" fmla="*/ 1948404 h 2548810"/>
              <a:gd name="connsiteX25" fmla="*/ 1149375 w 4719350"/>
              <a:gd name="connsiteY25" fmla="*/ 1944275 h 2548810"/>
              <a:gd name="connsiteX26" fmla="*/ 1079526 w 4719350"/>
              <a:gd name="connsiteY26" fmla="*/ 2064925 h 2548810"/>
              <a:gd name="connsiteX27" fmla="*/ 1124326 w 4719350"/>
              <a:gd name="connsiteY27" fmla="*/ 2157954 h 2548810"/>
              <a:gd name="connsiteX28" fmla="*/ 1067176 w 4719350"/>
              <a:gd name="connsiteY28" fmla="*/ 2227804 h 2548810"/>
              <a:gd name="connsiteX29" fmla="*/ 1219225 w 4719350"/>
              <a:gd name="connsiteY29" fmla="*/ 2280825 h 2548810"/>
              <a:gd name="connsiteX30" fmla="*/ 1289426 w 4719350"/>
              <a:gd name="connsiteY30" fmla="*/ 2119854 h 2548810"/>
              <a:gd name="connsiteX31" fmla="*/ 1256118 w 4719350"/>
              <a:gd name="connsiteY31" fmla="*/ 1993966 h 2548810"/>
              <a:gd name="connsiteX32" fmla="*/ 1376768 w 4719350"/>
              <a:gd name="connsiteY32" fmla="*/ 1936816 h 2548810"/>
              <a:gd name="connsiteX33" fmla="*/ 1428775 w 4719350"/>
              <a:gd name="connsiteY33" fmla="*/ 1829975 h 2548810"/>
              <a:gd name="connsiteX34" fmla="*/ 1510118 w 4719350"/>
              <a:gd name="connsiteY34" fmla="*/ 1930466 h 2548810"/>
              <a:gd name="connsiteX35" fmla="*/ 1505326 w 4719350"/>
              <a:gd name="connsiteY35" fmla="*/ 2138904 h 2548810"/>
              <a:gd name="connsiteX36" fmla="*/ 1581175 w 4719350"/>
              <a:gd name="connsiteY36" fmla="*/ 2223675 h 2548810"/>
              <a:gd name="connsiteX37" fmla="*/ 1612926 w 4719350"/>
              <a:gd name="connsiteY37" fmla="*/ 2147475 h 2548810"/>
              <a:gd name="connsiteX38" fmla="*/ 1612926 w 4719350"/>
              <a:gd name="connsiteY38" fmla="*/ 1937925 h 2548810"/>
              <a:gd name="connsiteX39" fmla="*/ 1657375 w 4719350"/>
              <a:gd name="connsiteY39" fmla="*/ 1836325 h 2548810"/>
              <a:gd name="connsiteX40" fmla="*/ 1828825 w 4719350"/>
              <a:gd name="connsiteY40" fmla="*/ 1868075 h 2548810"/>
              <a:gd name="connsiteX41" fmla="*/ 2159025 w 4719350"/>
              <a:gd name="connsiteY41" fmla="*/ 1842675 h 2548810"/>
              <a:gd name="connsiteX42" fmla="*/ 2413025 w 4719350"/>
              <a:gd name="connsiteY42" fmla="*/ 1633125 h 2548810"/>
              <a:gd name="connsiteX43" fmla="*/ 2414399 w 4719350"/>
              <a:gd name="connsiteY43" fmla="*/ 1796069 h 2548810"/>
              <a:gd name="connsiteX44" fmla="*/ 2427099 w 4719350"/>
              <a:gd name="connsiteY44" fmla="*/ 1942119 h 2548810"/>
              <a:gd name="connsiteX45" fmla="*/ 2433449 w 4719350"/>
              <a:gd name="connsiteY45" fmla="*/ 2043719 h 2548810"/>
              <a:gd name="connsiteX46" fmla="*/ 2374925 w 4719350"/>
              <a:gd name="connsiteY46" fmla="*/ 2204625 h 2548810"/>
              <a:gd name="connsiteX47" fmla="*/ 2565425 w 4719350"/>
              <a:gd name="connsiteY47" fmla="*/ 2128425 h 2548810"/>
              <a:gd name="connsiteX48" fmla="*/ 2533676 w 4719350"/>
              <a:gd name="connsiteY48" fmla="*/ 2026825 h 2548810"/>
              <a:gd name="connsiteX49" fmla="*/ 2616226 w 4719350"/>
              <a:gd name="connsiteY49" fmla="*/ 1855375 h 2548810"/>
              <a:gd name="connsiteX50" fmla="*/ 2628925 w 4719350"/>
              <a:gd name="connsiteY50" fmla="*/ 1747425 h 2548810"/>
              <a:gd name="connsiteX51" fmla="*/ 2731899 w 4719350"/>
              <a:gd name="connsiteY51" fmla="*/ 1777019 h 2548810"/>
              <a:gd name="connsiteX52" fmla="*/ 2818218 w 4719350"/>
              <a:gd name="connsiteY52" fmla="*/ 1841566 h 2548810"/>
              <a:gd name="connsiteX53" fmla="*/ 2921025 w 4719350"/>
              <a:gd name="connsiteY53" fmla="*/ 1893475 h 2548810"/>
              <a:gd name="connsiteX54" fmla="*/ 2940075 w 4719350"/>
              <a:gd name="connsiteY54" fmla="*/ 2039525 h 2548810"/>
              <a:gd name="connsiteX55" fmla="*/ 3035325 w 4719350"/>
              <a:gd name="connsiteY55" fmla="*/ 1842675 h 2548810"/>
              <a:gd name="connsiteX56" fmla="*/ 3105175 w 4719350"/>
              <a:gd name="connsiteY56" fmla="*/ 1823625 h 2548810"/>
              <a:gd name="connsiteX57" fmla="*/ 3035325 w 4719350"/>
              <a:gd name="connsiteY57" fmla="*/ 1588675 h 2548810"/>
              <a:gd name="connsiteX58" fmla="*/ 3189099 w 4719350"/>
              <a:gd name="connsiteY58" fmla="*/ 1630969 h 2548810"/>
              <a:gd name="connsiteX59" fmla="*/ 3232175 w 4719350"/>
              <a:gd name="connsiteY59" fmla="*/ 1563275 h 2548810"/>
              <a:gd name="connsiteX60" fmla="*/ 3220849 w 4719350"/>
              <a:gd name="connsiteY60" fmla="*/ 1688119 h 2548810"/>
              <a:gd name="connsiteX61" fmla="*/ 3276625 w 4719350"/>
              <a:gd name="connsiteY61" fmla="*/ 1791875 h 2548810"/>
              <a:gd name="connsiteX62" fmla="*/ 3327425 w 4719350"/>
              <a:gd name="connsiteY62" fmla="*/ 1722025 h 2548810"/>
              <a:gd name="connsiteX63" fmla="*/ 3338918 w 4719350"/>
              <a:gd name="connsiteY63" fmla="*/ 1651066 h 2548810"/>
              <a:gd name="connsiteX64" fmla="*/ 3365525 w 4719350"/>
              <a:gd name="connsiteY64" fmla="*/ 1601375 h 2548810"/>
              <a:gd name="connsiteX65" fmla="*/ 3459568 w 4719350"/>
              <a:gd name="connsiteY65" fmla="*/ 1600266 h 2548810"/>
              <a:gd name="connsiteX66" fmla="*/ 3524275 w 4719350"/>
              <a:gd name="connsiteY66" fmla="*/ 1652175 h 2548810"/>
              <a:gd name="connsiteX67" fmla="*/ 3460775 w 4719350"/>
              <a:gd name="connsiteY67" fmla="*/ 1829975 h 2548810"/>
              <a:gd name="connsiteX68" fmla="*/ 3543325 w 4719350"/>
              <a:gd name="connsiteY68" fmla="*/ 1823625 h 2548810"/>
              <a:gd name="connsiteX69" fmla="*/ 3493899 w 4719350"/>
              <a:gd name="connsiteY69" fmla="*/ 2069119 h 2548810"/>
              <a:gd name="connsiteX70" fmla="*/ 3321075 w 4719350"/>
              <a:gd name="connsiteY70" fmla="*/ 2204625 h 2548810"/>
              <a:gd name="connsiteX71" fmla="*/ 3606825 w 4719350"/>
              <a:gd name="connsiteY71" fmla="*/ 2147475 h 2548810"/>
              <a:gd name="connsiteX72" fmla="*/ 3663976 w 4719350"/>
              <a:gd name="connsiteY72" fmla="*/ 2255426 h 2548810"/>
              <a:gd name="connsiteX73" fmla="*/ 3562376 w 4719350"/>
              <a:gd name="connsiteY73" fmla="*/ 2452275 h 2548810"/>
              <a:gd name="connsiteX74" fmla="*/ 3524781 w 4719350"/>
              <a:gd name="connsiteY74" fmla="*/ 2542768 h 2548810"/>
              <a:gd name="connsiteX75" fmla="*/ 3670325 w 4719350"/>
              <a:gd name="connsiteY75" fmla="*/ 2509425 h 2548810"/>
              <a:gd name="connsiteX76" fmla="*/ 3740176 w 4719350"/>
              <a:gd name="connsiteY76" fmla="*/ 2382424 h 2548810"/>
              <a:gd name="connsiteX77" fmla="*/ 3911625 w 4719350"/>
              <a:gd name="connsiteY77" fmla="*/ 2547525 h 2548810"/>
              <a:gd name="connsiteX78" fmla="*/ 3867176 w 4719350"/>
              <a:gd name="connsiteY78" fmla="*/ 2274474 h 2548810"/>
              <a:gd name="connsiteX79" fmla="*/ 4057676 w 4719350"/>
              <a:gd name="connsiteY79" fmla="*/ 2293524 h 2548810"/>
              <a:gd name="connsiteX80" fmla="*/ 3981476 w 4719350"/>
              <a:gd name="connsiteY80" fmla="*/ 2134776 h 2548810"/>
              <a:gd name="connsiteX81" fmla="*/ 3898514 w 4719350"/>
              <a:gd name="connsiteY81" fmla="*/ 2110254 h 2548810"/>
              <a:gd name="connsiteX82" fmla="*/ 3905276 w 4719350"/>
              <a:gd name="connsiteY82" fmla="*/ 2039524 h 2548810"/>
              <a:gd name="connsiteX83" fmla="*/ 3879876 w 4719350"/>
              <a:gd name="connsiteY83" fmla="*/ 2020474 h 2548810"/>
              <a:gd name="connsiteX84" fmla="*/ 3905276 w 4719350"/>
              <a:gd name="connsiteY84" fmla="*/ 1931575 h 2548810"/>
              <a:gd name="connsiteX85" fmla="*/ 3854064 w 4719350"/>
              <a:gd name="connsiteY85" fmla="*/ 1849904 h 2548810"/>
              <a:gd name="connsiteX86" fmla="*/ 3771926 w 4719350"/>
              <a:gd name="connsiteY86" fmla="*/ 1836325 h 2548810"/>
              <a:gd name="connsiteX87" fmla="*/ 3949726 w 4719350"/>
              <a:gd name="connsiteY87" fmla="*/ 1741075 h 2548810"/>
              <a:gd name="connsiteX88" fmla="*/ 3740681 w 4719350"/>
              <a:gd name="connsiteY88" fmla="*/ 1641068 h 2548810"/>
              <a:gd name="connsiteX89" fmla="*/ 3765576 w 4719350"/>
              <a:gd name="connsiteY89" fmla="*/ 1582326 h 2548810"/>
              <a:gd name="connsiteX90" fmla="*/ 3695725 w 4719350"/>
              <a:gd name="connsiteY90" fmla="*/ 1493425 h 2548810"/>
              <a:gd name="connsiteX91" fmla="*/ 3886225 w 4719350"/>
              <a:gd name="connsiteY91" fmla="*/ 1379125 h 2548810"/>
              <a:gd name="connsiteX92" fmla="*/ 3886225 w 4719350"/>
              <a:gd name="connsiteY92" fmla="*/ 1214025 h 2548810"/>
              <a:gd name="connsiteX93" fmla="*/ 4064025 w 4719350"/>
              <a:gd name="connsiteY93" fmla="*/ 1379125 h 2548810"/>
              <a:gd name="connsiteX94" fmla="*/ 4140225 w 4719350"/>
              <a:gd name="connsiteY94" fmla="*/ 1144175 h 2548810"/>
              <a:gd name="connsiteX95" fmla="*/ 4241825 w 4719350"/>
              <a:gd name="connsiteY95" fmla="*/ 1258475 h 2548810"/>
              <a:gd name="connsiteX96" fmla="*/ 4235475 w 4719350"/>
              <a:gd name="connsiteY96" fmla="*/ 1410875 h 2548810"/>
              <a:gd name="connsiteX97" fmla="*/ 4375175 w 4719350"/>
              <a:gd name="connsiteY97" fmla="*/ 1353725 h 2548810"/>
              <a:gd name="connsiteX98" fmla="*/ 4344799 w 4719350"/>
              <a:gd name="connsiteY98" fmla="*/ 1446819 h 2548810"/>
              <a:gd name="connsiteX99" fmla="*/ 4313049 w 4719350"/>
              <a:gd name="connsiteY99" fmla="*/ 1586519 h 2548810"/>
              <a:gd name="connsiteX100" fmla="*/ 4311675 w 4719350"/>
              <a:gd name="connsiteY100" fmla="*/ 1671225 h 2548810"/>
              <a:gd name="connsiteX101" fmla="*/ 4432831 w 4719350"/>
              <a:gd name="connsiteY101" fmla="*/ 1615668 h 2548810"/>
              <a:gd name="connsiteX102" fmla="*/ 4578375 w 4719350"/>
              <a:gd name="connsiteY102" fmla="*/ 1550575 h 2548810"/>
              <a:gd name="connsiteX103" fmla="*/ 4636031 w 4719350"/>
              <a:gd name="connsiteY103" fmla="*/ 1495018 h 2548810"/>
              <a:gd name="connsiteX104" fmla="*/ 4718582 w 4719350"/>
              <a:gd name="connsiteY104" fmla="*/ 1368018 h 2548810"/>
              <a:gd name="connsiteX105" fmla="*/ 4654575 w 4719350"/>
              <a:gd name="connsiteY105" fmla="*/ 1226725 h 2548810"/>
              <a:gd name="connsiteX106" fmla="*/ 4660925 w 4719350"/>
              <a:gd name="connsiteY106" fmla="*/ 731425 h 2548810"/>
              <a:gd name="connsiteX107" fmla="*/ 4578375 w 4719350"/>
              <a:gd name="connsiteY107" fmla="*/ 547275 h 2548810"/>
              <a:gd name="connsiteX108" fmla="*/ 4489475 w 4719350"/>
              <a:gd name="connsiteY108" fmla="*/ 725075 h 2548810"/>
              <a:gd name="connsiteX109" fmla="*/ 4337075 w 4719350"/>
              <a:gd name="connsiteY109" fmla="*/ 693325 h 2548810"/>
              <a:gd name="connsiteX110" fmla="*/ 4408299 w 4719350"/>
              <a:gd name="connsiteY110" fmla="*/ 570519 h 2548810"/>
              <a:gd name="connsiteX111" fmla="*/ 4400575 w 4719350"/>
              <a:gd name="connsiteY111" fmla="*/ 445675 h 2548810"/>
              <a:gd name="connsiteX112" fmla="*/ 4260875 w 4719350"/>
              <a:gd name="connsiteY112" fmla="*/ 553625 h 2548810"/>
              <a:gd name="connsiteX113" fmla="*/ 4146575 w 4719350"/>
              <a:gd name="connsiteY113" fmla="*/ 706025 h 2548810"/>
              <a:gd name="connsiteX114" fmla="*/ 4159275 w 4719350"/>
              <a:gd name="connsiteY114" fmla="*/ 623475 h 2548810"/>
              <a:gd name="connsiteX115" fmla="*/ 4146575 w 4719350"/>
              <a:gd name="connsiteY115" fmla="*/ 509175 h 2548810"/>
              <a:gd name="connsiteX116" fmla="*/ 4127525 w 4719350"/>
              <a:gd name="connsiteY116" fmla="*/ 445675 h 2548810"/>
              <a:gd name="connsiteX117" fmla="*/ 4032275 w 4719350"/>
              <a:gd name="connsiteY117" fmla="*/ 540925 h 2548810"/>
              <a:gd name="connsiteX118" fmla="*/ 3886225 w 4719350"/>
              <a:gd name="connsiteY118" fmla="*/ 382175 h 2548810"/>
              <a:gd name="connsiteX119" fmla="*/ 3937025 w 4719350"/>
              <a:gd name="connsiteY119" fmla="*/ 572675 h 2548810"/>
              <a:gd name="connsiteX120" fmla="*/ 3924325 w 4719350"/>
              <a:gd name="connsiteY120" fmla="*/ 699675 h 2548810"/>
              <a:gd name="connsiteX121" fmla="*/ 3886225 w 4719350"/>
              <a:gd name="connsiteY121" fmla="*/ 763175 h 2548810"/>
              <a:gd name="connsiteX122" fmla="*/ 3797325 w 4719350"/>
              <a:gd name="connsiteY122" fmla="*/ 725075 h 2548810"/>
              <a:gd name="connsiteX123" fmla="*/ 3790975 w 4719350"/>
              <a:gd name="connsiteY123" fmla="*/ 617125 h 2548810"/>
              <a:gd name="connsiteX124" fmla="*/ 3714775 w 4719350"/>
              <a:gd name="connsiteY124" fmla="*/ 566325 h 2548810"/>
              <a:gd name="connsiteX125" fmla="*/ 3657625 w 4719350"/>
              <a:gd name="connsiteY125" fmla="*/ 598075 h 2548810"/>
              <a:gd name="connsiteX126" fmla="*/ 3708425 w 4719350"/>
              <a:gd name="connsiteY126" fmla="*/ 686975 h 2548810"/>
              <a:gd name="connsiteX127" fmla="*/ 3689375 w 4719350"/>
              <a:gd name="connsiteY127" fmla="*/ 699675 h 2548810"/>
              <a:gd name="connsiteX128" fmla="*/ 3625875 w 4719350"/>
              <a:gd name="connsiteY128" fmla="*/ 680625 h 2548810"/>
              <a:gd name="connsiteX129" fmla="*/ 3594125 w 4719350"/>
              <a:gd name="connsiteY129" fmla="*/ 585375 h 2548810"/>
              <a:gd name="connsiteX130" fmla="*/ 3670325 w 4719350"/>
              <a:gd name="connsiteY130" fmla="*/ 452025 h 2548810"/>
              <a:gd name="connsiteX131" fmla="*/ 3524275 w 4719350"/>
              <a:gd name="connsiteY131" fmla="*/ 445675 h 2548810"/>
              <a:gd name="connsiteX132" fmla="*/ 3644925 w 4719350"/>
              <a:gd name="connsiteY132" fmla="*/ 369475 h 2548810"/>
              <a:gd name="connsiteX133" fmla="*/ 3689375 w 4719350"/>
              <a:gd name="connsiteY133" fmla="*/ 248825 h 2548810"/>
              <a:gd name="connsiteX134" fmla="*/ 3651782 w 4719350"/>
              <a:gd name="connsiteY134" fmla="*/ 161518 h 2548810"/>
              <a:gd name="connsiteX135" fmla="*/ 3556025 w 4719350"/>
              <a:gd name="connsiteY135" fmla="*/ 223425 h 2548810"/>
              <a:gd name="connsiteX136" fmla="*/ 3479825 w 4719350"/>
              <a:gd name="connsiteY136" fmla="*/ 312325 h 2548810"/>
              <a:gd name="connsiteX137" fmla="*/ 3454425 w 4719350"/>
              <a:gd name="connsiteY137" fmla="*/ 267875 h 2548810"/>
              <a:gd name="connsiteX138" fmla="*/ 3378225 w 4719350"/>
              <a:gd name="connsiteY138" fmla="*/ 267875 h 2548810"/>
              <a:gd name="connsiteX139" fmla="*/ 3378225 w 4719350"/>
              <a:gd name="connsiteY139" fmla="*/ 337725 h 2548810"/>
              <a:gd name="connsiteX140" fmla="*/ 3289325 w 4719350"/>
              <a:gd name="connsiteY140" fmla="*/ 210725 h 2548810"/>
              <a:gd name="connsiteX141" fmla="*/ 3181375 w 4719350"/>
              <a:gd name="connsiteY141" fmla="*/ 159925 h 2548810"/>
              <a:gd name="connsiteX142" fmla="*/ 3207282 w 4719350"/>
              <a:gd name="connsiteY142" fmla="*/ 294868 h 2548810"/>
              <a:gd name="connsiteX143" fmla="*/ 3282975 w 4719350"/>
              <a:gd name="connsiteY143" fmla="*/ 401225 h 2548810"/>
              <a:gd name="connsiteX144" fmla="*/ 3143275 w 4719350"/>
              <a:gd name="connsiteY144" fmla="*/ 350425 h 2548810"/>
              <a:gd name="connsiteX145" fmla="*/ 3073425 w 4719350"/>
              <a:gd name="connsiteY145" fmla="*/ 356775 h 2548810"/>
              <a:gd name="connsiteX146" fmla="*/ 3009925 w 4719350"/>
              <a:gd name="connsiteY146" fmla="*/ 426625 h 2548810"/>
              <a:gd name="connsiteX147" fmla="*/ 2762275 w 4719350"/>
              <a:gd name="connsiteY147" fmla="*/ 445675 h 2548810"/>
              <a:gd name="connsiteX148" fmla="*/ 2813075 w 4719350"/>
              <a:gd name="connsiteY148" fmla="*/ 350425 h 2548810"/>
              <a:gd name="connsiteX149" fmla="*/ 2635275 w 4719350"/>
              <a:gd name="connsiteY149" fmla="*/ 344075 h 2548810"/>
              <a:gd name="connsiteX150" fmla="*/ 2451125 w 4719350"/>
              <a:gd name="connsiteY150" fmla="*/ 369475 h 2548810"/>
              <a:gd name="connsiteX151" fmla="*/ 2489225 w 4719350"/>
              <a:gd name="connsiteY151" fmla="*/ 274225 h 2548810"/>
              <a:gd name="connsiteX152" fmla="*/ 2317775 w 4719350"/>
              <a:gd name="connsiteY152" fmla="*/ 185325 h 2548810"/>
              <a:gd name="connsiteX153" fmla="*/ 2114575 w 4719350"/>
              <a:gd name="connsiteY153" fmla="*/ 115475 h 2548810"/>
              <a:gd name="connsiteX154" fmla="*/ 1960968 w 4719350"/>
              <a:gd name="connsiteY154" fmla="*/ 108015 h 2548810"/>
              <a:gd name="connsiteX155" fmla="*/ 1865718 w 4719350"/>
              <a:gd name="connsiteY155" fmla="*/ 66 h 2548810"/>
              <a:gd name="connsiteX156" fmla="*/ 1846668 w 4719350"/>
              <a:gd name="connsiteY156" fmla="*/ 127066 h 2548810"/>
              <a:gd name="connsiteX157" fmla="*/ 1681568 w 4719350"/>
              <a:gd name="connsiteY157" fmla="*/ 184216 h 2548810"/>
              <a:gd name="connsiteX158" fmla="*/ 1517675 w 4719350"/>
              <a:gd name="connsiteY158" fmla="*/ 242475 h 2548810"/>
              <a:gd name="connsiteX159" fmla="*/ 1816125 w 4719350"/>
              <a:gd name="connsiteY159" fmla="*/ 293275 h 2548810"/>
              <a:gd name="connsiteX160" fmla="*/ 2133625 w 4719350"/>
              <a:gd name="connsiteY160" fmla="*/ 242475 h 2548810"/>
              <a:gd name="connsiteX161" fmla="*/ 2286025 w 4719350"/>
              <a:gd name="connsiteY161" fmla="*/ 312325 h 2548810"/>
              <a:gd name="connsiteX162" fmla="*/ 2286025 w 4719350"/>
              <a:gd name="connsiteY162" fmla="*/ 420275 h 2548810"/>
              <a:gd name="connsiteX163" fmla="*/ 2222525 w 4719350"/>
              <a:gd name="connsiteY163" fmla="*/ 420275 h 2548810"/>
              <a:gd name="connsiteX164" fmla="*/ 2139975 w 4719350"/>
              <a:gd name="connsiteY164" fmla="*/ 534575 h 2548810"/>
              <a:gd name="connsiteX165" fmla="*/ 2216175 w 4719350"/>
              <a:gd name="connsiteY165" fmla="*/ 534575 h 2548810"/>
              <a:gd name="connsiteX166" fmla="*/ 2362225 w 4719350"/>
              <a:gd name="connsiteY166" fmla="*/ 432975 h 2548810"/>
              <a:gd name="connsiteX167" fmla="*/ 2387625 w 4719350"/>
              <a:gd name="connsiteY167" fmla="*/ 617125 h 2548810"/>
              <a:gd name="connsiteX168" fmla="*/ 2432075 w 4719350"/>
              <a:gd name="connsiteY168" fmla="*/ 540925 h 2548810"/>
              <a:gd name="connsiteX169" fmla="*/ 2457475 w 4719350"/>
              <a:gd name="connsiteY169" fmla="*/ 477425 h 2548810"/>
              <a:gd name="connsiteX170" fmla="*/ 2532468 w 4719350"/>
              <a:gd name="connsiteY170" fmla="*/ 539816 h 2548810"/>
              <a:gd name="connsiteX171" fmla="*/ 2622575 w 4719350"/>
              <a:gd name="connsiteY171" fmla="*/ 566325 h 2548810"/>
              <a:gd name="connsiteX172" fmla="*/ 2628925 w 4719350"/>
              <a:gd name="connsiteY172" fmla="*/ 725075 h 2548810"/>
              <a:gd name="connsiteX173" fmla="*/ 2679725 w 4719350"/>
              <a:gd name="connsiteY173" fmla="*/ 642525 h 2548810"/>
              <a:gd name="connsiteX174" fmla="*/ 2819425 w 4719350"/>
              <a:gd name="connsiteY174" fmla="*/ 642525 h 2548810"/>
              <a:gd name="connsiteX175" fmla="*/ 2705125 w 4719350"/>
              <a:gd name="connsiteY175" fmla="*/ 763175 h 2548810"/>
              <a:gd name="connsiteX176" fmla="*/ 2660675 w 4719350"/>
              <a:gd name="connsiteY176" fmla="*/ 833025 h 2548810"/>
              <a:gd name="connsiteX177" fmla="*/ 2781325 w 4719350"/>
              <a:gd name="connsiteY177" fmla="*/ 839375 h 2548810"/>
              <a:gd name="connsiteX178" fmla="*/ 2832125 w 4719350"/>
              <a:gd name="connsiteY178" fmla="*/ 807625 h 2548810"/>
              <a:gd name="connsiteX179" fmla="*/ 2901975 w 4719350"/>
              <a:gd name="connsiteY179" fmla="*/ 756825 h 2548810"/>
              <a:gd name="connsiteX180" fmla="*/ 2997225 w 4719350"/>
              <a:gd name="connsiteY180" fmla="*/ 775875 h 2548810"/>
              <a:gd name="connsiteX181" fmla="*/ 3028975 w 4719350"/>
              <a:gd name="connsiteY181" fmla="*/ 737775 h 2548810"/>
              <a:gd name="connsiteX182" fmla="*/ 3136925 w 4719350"/>
              <a:gd name="connsiteY182" fmla="*/ 769525 h 2548810"/>
              <a:gd name="connsiteX183" fmla="*/ 3117875 w 4719350"/>
              <a:gd name="connsiteY183" fmla="*/ 902875 h 2548810"/>
              <a:gd name="connsiteX184" fmla="*/ 3194075 w 4719350"/>
              <a:gd name="connsiteY184" fmla="*/ 801275 h 2548810"/>
              <a:gd name="connsiteX185" fmla="*/ 3251225 w 4719350"/>
              <a:gd name="connsiteY185" fmla="*/ 725075 h 2548810"/>
              <a:gd name="connsiteX186" fmla="*/ 3326218 w 4719350"/>
              <a:gd name="connsiteY186" fmla="*/ 819216 h 2548810"/>
              <a:gd name="connsiteX187" fmla="*/ 3440518 w 4719350"/>
              <a:gd name="connsiteY187" fmla="*/ 870016 h 2548810"/>
              <a:gd name="connsiteX188" fmla="*/ 3517925 w 4719350"/>
              <a:gd name="connsiteY188" fmla="*/ 921925 h 2548810"/>
              <a:gd name="connsiteX189" fmla="*/ 3346475 w 4719350"/>
              <a:gd name="connsiteY189" fmla="*/ 1080675 h 2548810"/>
              <a:gd name="connsiteX190" fmla="*/ 3327425 w 4719350"/>
              <a:gd name="connsiteY190" fmla="*/ 1144175 h 2548810"/>
              <a:gd name="connsiteX191" fmla="*/ 3003575 w 4719350"/>
              <a:gd name="connsiteY191" fmla="*/ 1150525 h 2548810"/>
              <a:gd name="connsiteX192" fmla="*/ 2997225 w 4719350"/>
              <a:gd name="connsiteY192" fmla="*/ 1061625 h 2548810"/>
              <a:gd name="connsiteX193" fmla="*/ 2921025 w 4719350"/>
              <a:gd name="connsiteY193" fmla="*/ 998125 h 2548810"/>
              <a:gd name="connsiteX194" fmla="*/ 2952775 w 4719350"/>
              <a:gd name="connsiteY194" fmla="*/ 1137825 h 2548810"/>
              <a:gd name="connsiteX195" fmla="*/ 2952775 w 4719350"/>
              <a:gd name="connsiteY195" fmla="*/ 1169575 h 2548810"/>
              <a:gd name="connsiteX196" fmla="*/ 2927375 w 4719350"/>
              <a:gd name="connsiteY196" fmla="*/ 1290225 h 2548810"/>
              <a:gd name="connsiteX197" fmla="*/ 2762275 w 4719350"/>
              <a:gd name="connsiteY197" fmla="*/ 1131475 h 2548810"/>
              <a:gd name="connsiteX198" fmla="*/ 2768625 w 4719350"/>
              <a:gd name="connsiteY198" fmla="*/ 1201325 h 2548810"/>
              <a:gd name="connsiteX199" fmla="*/ 2755925 w 4719350"/>
              <a:gd name="connsiteY199" fmla="*/ 1290225 h 2548810"/>
              <a:gd name="connsiteX200" fmla="*/ 2527325 w 4719350"/>
              <a:gd name="connsiteY200" fmla="*/ 1321975 h 2548810"/>
              <a:gd name="connsiteX201" fmla="*/ 2336825 w 4719350"/>
              <a:gd name="connsiteY201" fmla="*/ 1398175 h 2548810"/>
              <a:gd name="connsiteX202" fmla="*/ 2419375 w 4719350"/>
              <a:gd name="connsiteY202" fmla="*/ 1061625 h 2548810"/>
              <a:gd name="connsiteX203" fmla="*/ 2317775 w 4719350"/>
              <a:gd name="connsiteY203" fmla="*/ 1175925 h 2548810"/>
              <a:gd name="connsiteX204" fmla="*/ 2178075 w 4719350"/>
              <a:gd name="connsiteY204" fmla="*/ 1112425 h 2548810"/>
              <a:gd name="connsiteX205" fmla="*/ 2286025 w 4719350"/>
              <a:gd name="connsiteY205" fmla="*/ 1220375 h 2548810"/>
              <a:gd name="connsiteX206" fmla="*/ 2241575 w 4719350"/>
              <a:gd name="connsiteY206" fmla="*/ 1315625 h 2548810"/>
              <a:gd name="connsiteX207" fmla="*/ 2159025 w 4719350"/>
              <a:gd name="connsiteY207" fmla="*/ 1315625 h 2548810"/>
              <a:gd name="connsiteX208" fmla="*/ 2146325 w 4719350"/>
              <a:gd name="connsiteY208" fmla="*/ 1372775 h 2548810"/>
              <a:gd name="connsiteX209" fmla="*/ 2051075 w 4719350"/>
              <a:gd name="connsiteY209" fmla="*/ 1366425 h 2548810"/>
              <a:gd name="connsiteX210" fmla="*/ 1974875 w 4719350"/>
              <a:gd name="connsiteY210" fmla="*/ 1226725 h 2548810"/>
              <a:gd name="connsiteX211" fmla="*/ 1930425 w 4719350"/>
              <a:gd name="connsiteY211" fmla="*/ 1188625 h 2548810"/>
              <a:gd name="connsiteX212" fmla="*/ 1905025 w 4719350"/>
              <a:gd name="connsiteY212" fmla="*/ 1017175 h 2548810"/>
              <a:gd name="connsiteX213" fmla="*/ 1873275 w 4719350"/>
              <a:gd name="connsiteY213" fmla="*/ 1258475 h 2548810"/>
              <a:gd name="connsiteX214" fmla="*/ 1949475 w 4719350"/>
              <a:gd name="connsiteY214" fmla="*/ 1372775 h 2548810"/>
              <a:gd name="connsiteX215" fmla="*/ 1676425 w 4719350"/>
              <a:gd name="connsiteY215" fmla="*/ 1493425 h 2548810"/>
              <a:gd name="connsiteX216" fmla="*/ 1663725 w 4719350"/>
              <a:gd name="connsiteY216" fmla="*/ 1385475 h 2548810"/>
              <a:gd name="connsiteX217" fmla="*/ 1549425 w 4719350"/>
              <a:gd name="connsiteY217" fmla="*/ 1321975 h 2548810"/>
              <a:gd name="connsiteX218" fmla="*/ 1562125 w 4719350"/>
              <a:gd name="connsiteY218" fmla="*/ 1379125 h 2548810"/>
              <a:gd name="connsiteX219" fmla="*/ 1562125 w 4719350"/>
              <a:gd name="connsiteY219" fmla="*/ 1468025 h 2548810"/>
              <a:gd name="connsiteX220" fmla="*/ 1333525 w 4719350"/>
              <a:gd name="connsiteY220" fmla="*/ 1531525 h 2548810"/>
              <a:gd name="connsiteX221" fmla="*/ 1308125 w 4719350"/>
              <a:gd name="connsiteY221" fmla="*/ 1652175 h 2548810"/>
              <a:gd name="connsiteX222" fmla="*/ 1225575 w 4719350"/>
              <a:gd name="connsiteY222" fmla="*/ 1696625 h 2548810"/>
              <a:gd name="connsiteX223" fmla="*/ 1193825 w 4719350"/>
              <a:gd name="connsiteY223" fmla="*/ 1563275 h 2548810"/>
              <a:gd name="connsiteX224" fmla="*/ 1073175 w 4719350"/>
              <a:gd name="connsiteY224" fmla="*/ 1518825 h 2548810"/>
              <a:gd name="connsiteX225" fmla="*/ 1042799 w 4719350"/>
              <a:gd name="connsiteY225" fmla="*/ 1415069 h 2548810"/>
              <a:gd name="connsiteX226" fmla="*/ 921127 w 4719350"/>
              <a:gd name="connsiteY226" fmla="*/ 1288004 h 2548810"/>
              <a:gd name="connsiteX227" fmla="*/ 832227 w 4719350"/>
              <a:gd name="connsiteY227" fmla="*/ 1186404 h 2548810"/>
              <a:gd name="connsiteX228" fmla="*/ 812825 w 4719350"/>
              <a:gd name="connsiteY228" fmla="*/ 1074325 h 2548810"/>
              <a:gd name="connsiteX229" fmla="*/ 750699 w 4719350"/>
              <a:gd name="connsiteY229" fmla="*/ 983269 h 2548810"/>
              <a:gd name="connsiteX230" fmla="*/ 628675 w 4719350"/>
              <a:gd name="connsiteY230" fmla="*/ 852075 h 2548810"/>
              <a:gd name="connsiteX231" fmla="*/ 615975 w 4719350"/>
              <a:gd name="connsiteY231" fmla="*/ 934625 h 2548810"/>
              <a:gd name="connsiteX232" fmla="*/ 488975 w 4719350"/>
              <a:gd name="connsiteY232" fmla="*/ 953675 h 2548810"/>
              <a:gd name="connsiteX233" fmla="*/ 482625 w 4719350"/>
              <a:gd name="connsiteY233" fmla="*/ 864775 h 2548810"/>
              <a:gd name="connsiteX234" fmla="*/ 165125 w 4719350"/>
              <a:gd name="connsiteY234" fmla="*/ 737775 h 2548810"/>
              <a:gd name="connsiteX0" fmla="*/ 170729 w 4724954"/>
              <a:gd name="connsiteY0" fmla="*/ 737775 h 2548810"/>
              <a:gd name="connsiteX1" fmla="*/ 426103 w 4724954"/>
              <a:gd name="connsiteY1" fmla="*/ 983269 h 2548810"/>
              <a:gd name="connsiteX2" fmla="*/ 451503 w 4724954"/>
              <a:gd name="connsiteY2" fmla="*/ 989619 h 2548810"/>
              <a:gd name="connsiteX3" fmla="*/ 507786 w 4724954"/>
              <a:gd name="connsiteY3" fmla="*/ 1183868 h 2548810"/>
              <a:gd name="connsiteX4" fmla="*/ 580773 w 4724954"/>
              <a:gd name="connsiteY4" fmla="*/ 1239100 h 2548810"/>
              <a:gd name="connsiteX5" fmla="*/ 714123 w 4724954"/>
              <a:gd name="connsiteY5" fmla="*/ 1264500 h 2548810"/>
              <a:gd name="connsiteX6" fmla="*/ 742736 w 4724954"/>
              <a:gd name="connsiteY6" fmla="*/ 1425168 h 2548810"/>
              <a:gd name="connsiteX7" fmla="*/ 774331 w 4724954"/>
              <a:gd name="connsiteY7" fmla="*/ 1516604 h 2548810"/>
              <a:gd name="connsiteX8" fmla="*/ 958129 w 4724954"/>
              <a:gd name="connsiteY8" fmla="*/ 1652175 h 2548810"/>
              <a:gd name="connsiteX9" fmla="*/ 900980 w 4724954"/>
              <a:gd name="connsiteY9" fmla="*/ 1690275 h 2548810"/>
              <a:gd name="connsiteX10" fmla="*/ 786680 w 4724954"/>
              <a:gd name="connsiteY10" fmla="*/ 1734725 h 2548810"/>
              <a:gd name="connsiteX11" fmla="*/ 716830 w 4724954"/>
              <a:gd name="connsiteY11" fmla="*/ 1817275 h 2548810"/>
              <a:gd name="connsiteX12" fmla="*/ 742230 w 4724954"/>
              <a:gd name="connsiteY12" fmla="*/ 1804575 h 2548810"/>
              <a:gd name="connsiteX13" fmla="*/ 513629 w 4724954"/>
              <a:gd name="connsiteY13" fmla="*/ 1817275 h 2548810"/>
              <a:gd name="connsiteX14" fmla="*/ 455272 w 4724954"/>
              <a:gd name="connsiteY14" fmla="*/ 1917766 h 2548810"/>
              <a:gd name="connsiteX15" fmla="*/ 310429 w 4724954"/>
              <a:gd name="connsiteY15" fmla="*/ 2001425 h 2548810"/>
              <a:gd name="connsiteX16" fmla="*/ 226672 w 4724954"/>
              <a:gd name="connsiteY16" fmla="*/ 2101916 h 2548810"/>
              <a:gd name="connsiteX17" fmla="*/ 5629 w 4724954"/>
              <a:gd name="connsiteY17" fmla="*/ 2185575 h 2548810"/>
              <a:gd name="connsiteX18" fmla="*/ 80622 w 4724954"/>
              <a:gd name="connsiteY18" fmla="*/ 2203516 h 2548810"/>
              <a:gd name="connsiteX19" fmla="*/ 240931 w 4724954"/>
              <a:gd name="connsiteY19" fmla="*/ 2208754 h 2548810"/>
              <a:gd name="connsiteX20" fmla="*/ 410822 w 4724954"/>
              <a:gd name="connsiteY20" fmla="*/ 2114616 h 2548810"/>
              <a:gd name="connsiteX21" fmla="*/ 564430 w 4724954"/>
              <a:gd name="connsiteY21" fmla="*/ 2115725 h 2548810"/>
              <a:gd name="connsiteX22" fmla="*/ 639422 w 4724954"/>
              <a:gd name="connsiteY22" fmla="*/ 1981266 h 2548810"/>
              <a:gd name="connsiteX23" fmla="*/ 812079 w 4724954"/>
              <a:gd name="connsiteY23" fmla="*/ 1969675 h 2548810"/>
              <a:gd name="connsiteX24" fmla="*/ 880722 w 4724954"/>
              <a:gd name="connsiteY24" fmla="*/ 2120966 h 2548810"/>
              <a:gd name="connsiteX25" fmla="*/ 933080 w 4724954"/>
              <a:gd name="connsiteY25" fmla="*/ 1948404 h 2548810"/>
              <a:gd name="connsiteX26" fmla="*/ 1154979 w 4724954"/>
              <a:gd name="connsiteY26" fmla="*/ 1944275 h 2548810"/>
              <a:gd name="connsiteX27" fmla="*/ 1085130 w 4724954"/>
              <a:gd name="connsiteY27" fmla="*/ 2064925 h 2548810"/>
              <a:gd name="connsiteX28" fmla="*/ 1129930 w 4724954"/>
              <a:gd name="connsiteY28" fmla="*/ 2157954 h 2548810"/>
              <a:gd name="connsiteX29" fmla="*/ 1072780 w 4724954"/>
              <a:gd name="connsiteY29" fmla="*/ 2227804 h 2548810"/>
              <a:gd name="connsiteX30" fmla="*/ 1224829 w 4724954"/>
              <a:gd name="connsiteY30" fmla="*/ 2280825 h 2548810"/>
              <a:gd name="connsiteX31" fmla="*/ 1295030 w 4724954"/>
              <a:gd name="connsiteY31" fmla="*/ 2119854 h 2548810"/>
              <a:gd name="connsiteX32" fmla="*/ 1261722 w 4724954"/>
              <a:gd name="connsiteY32" fmla="*/ 1993966 h 2548810"/>
              <a:gd name="connsiteX33" fmla="*/ 1382372 w 4724954"/>
              <a:gd name="connsiteY33" fmla="*/ 1936816 h 2548810"/>
              <a:gd name="connsiteX34" fmla="*/ 1434379 w 4724954"/>
              <a:gd name="connsiteY34" fmla="*/ 1829975 h 2548810"/>
              <a:gd name="connsiteX35" fmla="*/ 1515722 w 4724954"/>
              <a:gd name="connsiteY35" fmla="*/ 1930466 h 2548810"/>
              <a:gd name="connsiteX36" fmla="*/ 1510930 w 4724954"/>
              <a:gd name="connsiteY36" fmla="*/ 2138904 h 2548810"/>
              <a:gd name="connsiteX37" fmla="*/ 1586779 w 4724954"/>
              <a:gd name="connsiteY37" fmla="*/ 2223675 h 2548810"/>
              <a:gd name="connsiteX38" fmla="*/ 1618530 w 4724954"/>
              <a:gd name="connsiteY38" fmla="*/ 2147475 h 2548810"/>
              <a:gd name="connsiteX39" fmla="*/ 1618530 w 4724954"/>
              <a:gd name="connsiteY39" fmla="*/ 1937925 h 2548810"/>
              <a:gd name="connsiteX40" fmla="*/ 1662979 w 4724954"/>
              <a:gd name="connsiteY40" fmla="*/ 1836325 h 2548810"/>
              <a:gd name="connsiteX41" fmla="*/ 1834429 w 4724954"/>
              <a:gd name="connsiteY41" fmla="*/ 1868075 h 2548810"/>
              <a:gd name="connsiteX42" fmla="*/ 2164629 w 4724954"/>
              <a:gd name="connsiteY42" fmla="*/ 1842675 h 2548810"/>
              <a:gd name="connsiteX43" fmla="*/ 2418629 w 4724954"/>
              <a:gd name="connsiteY43" fmla="*/ 1633125 h 2548810"/>
              <a:gd name="connsiteX44" fmla="*/ 2420003 w 4724954"/>
              <a:gd name="connsiteY44" fmla="*/ 1796069 h 2548810"/>
              <a:gd name="connsiteX45" fmla="*/ 2432703 w 4724954"/>
              <a:gd name="connsiteY45" fmla="*/ 1942119 h 2548810"/>
              <a:gd name="connsiteX46" fmla="*/ 2439053 w 4724954"/>
              <a:gd name="connsiteY46" fmla="*/ 2043719 h 2548810"/>
              <a:gd name="connsiteX47" fmla="*/ 2380529 w 4724954"/>
              <a:gd name="connsiteY47" fmla="*/ 2204625 h 2548810"/>
              <a:gd name="connsiteX48" fmla="*/ 2571029 w 4724954"/>
              <a:gd name="connsiteY48" fmla="*/ 2128425 h 2548810"/>
              <a:gd name="connsiteX49" fmla="*/ 2539280 w 4724954"/>
              <a:gd name="connsiteY49" fmla="*/ 2026825 h 2548810"/>
              <a:gd name="connsiteX50" fmla="*/ 2621830 w 4724954"/>
              <a:gd name="connsiteY50" fmla="*/ 1855375 h 2548810"/>
              <a:gd name="connsiteX51" fmla="*/ 2634529 w 4724954"/>
              <a:gd name="connsiteY51" fmla="*/ 1747425 h 2548810"/>
              <a:gd name="connsiteX52" fmla="*/ 2737503 w 4724954"/>
              <a:gd name="connsiteY52" fmla="*/ 1777019 h 2548810"/>
              <a:gd name="connsiteX53" fmla="*/ 2823822 w 4724954"/>
              <a:gd name="connsiteY53" fmla="*/ 1841566 h 2548810"/>
              <a:gd name="connsiteX54" fmla="*/ 2926629 w 4724954"/>
              <a:gd name="connsiteY54" fmla="*/ 1893475 h 2548810"/>
              <a:gd name="connsiteX55" fmla="*/ 2945679 w 4724954"/>
              <a:gd name="connsiteY55" fmla="*/ 2039525 h 2548810"/>
              <a:gd name="connsiteX56" fmla="*/ 3040929 w 4724954"/>
              <a:gd name="connsiteY56" fmla="*/ 1842675 h 2548810"/>
              <a:gd name="connsiteX57" fmla="*/ 3110779 w 4724954"/>
              <a:gd name="connsiteY57" fmla="*/ 1823625 h 2548810"/>
              <a:gd name="connsiteX58" fmla="*/ 3040929 w 4724954"/>
              <a:gd name="connsiteY58" fmla="*/ 1588675 h 2548810"/>
              <a:gd name="connsiteX59" fmla="*/ 3194703 w 4724954"/>
              <a:gd name="connsiteY59" fmla="*/ 1630969 h 2548810"/>
              <a:gd name="connsiteX60" fmla="*/ 3237779 w 4724954"/>
              <a:gd name="connsiteY60" fmla="*/ 1563275 h 2548810"/>
              <a:gd name="connsiteX61" fmla="*/ 3226453 w 4724954"/>
              <a:gd name="connsiteY61" fmla="*/ 1688119 h 2548810"/>
              <a:gd name="connsiteX62" fmla="*/ 3282229 w 4724954"/>
              <a:gd name="connsiteY62" fmla="*/ 1791875 h 2548810"/>
              <a:gd name="connsiteX63" fmla="*/ 3333029 w 4724954"/>
              <a:gd name="connsiteY63" fmla="*/ 1722025 h 2548810"/>
              <a:gd name="connsiteX64" fmla="*/ 3344522 w 4724954"/>
              <a:gd name="connsiteY64" fmla="*/ 1651066 h 2548810"/>
              <a:gd name="connsiteX65" fmla="*/ 3371129 w 4724954"/>
              <a:gd name="connsiteY65" fmla="*/ 1601375 h 2548810"/>
              <a:gd name="connsiteX66" fmla="*/ 3465172 w 4724954"/>
              <a:gd name="connsiteY66" fmla="*/ 1600266 h 2548810"/>
              <a:gd name="connsiteX67" fmla="*/ 3529879 w 4724954"/>
              <a:gd name="connsiteY67" fmla="*/ 1652175 h 2548810"/>
              <a:gd name="connsiteX68" fmla="*/ 3466379 w 4724954"/>
              <a:gd name="connsiteY68" fmla="*/ 1829975 h 2548810"/>
              <a:gd name="connsiteX69" fmla="*/ 3548929 w 4724954"/>
              <a:gd name="connsiteY69" fmla="*/ 1823625 h 2548810"/>
              <a:gd name="connsiteX70" fmla="*/ 3499503 w 4724954"/>
              <a:gd name="connsiteY70" fmla="*/ 2069119 h 2548810"/>
              <a:gd name="connsiteX71" fmla="*/ 3326679 w 4724954"/>
              <a:gd name="connsiteY71" fmla="*/ 2204625 h 2548810"/>
              <a:gd name="connsiteX72" fmla="*/ 3612429 w 4724954"/>
              <a:gd name="connsiteY72" fmla="*/ 2147475 h 2548810"/>
              <a:gd name="connsiteX73" fmla="*/ 3669580 w 4724954"/>
              <a:gd name="connsiteY73" fmla="*/ 2255426 h 2548810"/>
              <a:gd name="connsiteX74" fmla="*/ 3567980 w 4724954"/>
              <a:gd name="connsiteY74" fmla="*/ 2452275 h 2548810"/>
              <a:gd name="connsiteX75" fmla="*/ 3530385 w 4724954"/>
              <a:gd name="connsiteY75" fmla="*/ 2542768 h 2548810"/>
              <a:gd name="connsiteX76" fmla="*/ 3675929 w 4724954"/>
              <a:gd name="connsiteY76" fmla="*/ 2509425 h 2548810"/>
              <a:gd name="connsiteX77" fmla="*/ 3745780 w 4724954"/>
              <a:gd name="connsiteY77" fmla="*/ 2382424 h 2548810"/>
              <a:gd name="connsiteX78" fmla="*/ 3917229 w 4724954"/>
              <a:gd name="connsiteY78" fmla="*/ 2547525 h 2548810"/>
              <a:gd name="connsiteX79" fmla="*/ 3872780 w 4724954"/>
              <a:gd name="connsiteY79" fmla="*/ 2274474 h 2548810"/>
              <a:gd name="connsiteX80" fmla="*/ 4063280 w 4724954"/>
              <a:gd name="connsiteY80" fmla="*/ 2293524 h 2548810"/>
              <a:gd name="connsiteX81" fmla="*/ 3987080 w 4724954"/>
              <a:gd name="connsiteY81" fmla="*/ 2134776 h 2548810"/>
              <a:gd name="connsiteX82" fmla="*/ 3904118 w 4724954"/>
              <a:gd name="connsiteY82" fmla="*/ 2110254 h 2548810"/>
              <a:gd name="connsiteX83" fmla="*/ 3910880 w 4724954"/>
              <a:gd name="connsiteY83" fmla="*/ 2039524 h 2548810"/>
              <a:gd name="connsiteX84" fmla="*/ 3885480 w 4724954"/>
              <a:gd name="connsiteY84" fmla="*/ 2020474 h 2548810"/>
              <a:gd name="connsiteX85" fmla="*/ 3910880 w 4724954"/>
              <a:gd name="connsiteY85" fmla="*/ 1931575 h 2548810"/>
              <a:gd name="connsiteX86" fmla="*/ 3859668 w 4724954"/>
              <a:gd name="connsiteY86" fmla="*/ 1849904 h 2548810"/>
              <a:gd name="connsiteX87" fmla="*/ 3777530 w 4724954"/>
              <a:gd name="connsiteY87" fmla="*/ 1836325 h 2548810"/>
              <a:gd name="connsiteX88" fmla="*/ 3955330 w 4724954"/>
              <a:gd name="connsiteY88" fmla="*/ 1741075 h 2548810"/>
              <a:gd name="connsiteX89" fmla="*/ 3746285 w 4724954"/>
              <a:gd name="connsiteY89" fmla="*/ 1641068 h 2548810"/>
              <a:gd name="connsiteX90" fmla="*/ 3771180 w 4724954"/>
              <a:gd name="connsiteY90" fmla="*/ 1582326 h 2548810"/>
              <a:gd name="connsiteX91" fmla="*/ 3701329 w 4724954"/>
              <a:gd name="connsiteY91" fmla="*/ 1493425 h 2548810"/>
              <a:gd name="connsiteX92" fmla="*/ 3891829 w 4724954"/>
              <a:gd name="connsiteY92" fmla="*/ 1379125 h 2548810"/>
              <a:gd name="connsiteX93" fmla="*/ 3891829 w 4724954"/>
              <a:gd name="connsiteY93" fmla="*/ 1214025 h 2548810"/>
              <a:gd name="connsiteX94" fmla="*/ 4069629 w 4724954"/>
              <a:gd name="connsiteY94" fmla="*/ 1379125 h 2548810"/>
              <a:gd name="connsiteX95" fmla="*/ 4145829 w 4724954"/>
              <a:gd name="connsiteY95" fmla="*/ 1144175 h 2548810"/>
              <a:gd name="connsiteX96" fmla="*/ 4247429 w 4724954"/>
              <a:gd name="connsiteY96" fmla="*/ 1258475 h 2548810"/>
              <a:gd name="connsiteX97" fmla="*/ 4241079 w 4724954"/>
              <a:gd name="connsiteY97" fmla="*/ 1410875 h 2548810"/>
              <a:gd name="connsiteX98" fmla="*/ 4380779 w 4724954"/>
              <a:gd name="connsiteY98" fmla="*/ 1353725 h 2548810"/>
              <a:gd name="connsiteX99" fmla="*/ 4350403 w 4724954"/>
              <a:gd name="connsiteY99" fmla="*/ 1446819 h 2548810"/>
              <a:gd name="connsiteX100" fmla="*/ 4318653 w 4724954"/>
              <a:gd name="connsiteY100" fmla="*/ 1586519 h 2548810"/>
              <a:gd name="connsiteX101" fmla="*/ 4317279 w 4724954"/>
              <a:gd name="connsiteY101" fmla="*/ 1671225 h 2548810"/>
              <a:gd name="connsiteX102" fmla="*/ 4438435 w 4724954"/>
              <a:gd name="connsiteY102" fmla="*/ 1615668 h 2548810"/>
              <a:gd name="connsiteX103" fmla="*/ 4583979 w 4724954"/>
              <a:gd name="connsiteY103" fmla="*/ 1550575 h 2548810"/>
              <a:gd name="connsiteX104" fmla="*/ 4641635 w 4724954"/>
              <a:gd name="connsiteY104" fmla="*/ 1495018 h 2548810"/>
              <a:gd name="connsiteX105" fmla="*/ 4724186 w 4724954"/>
              <a:gd name="connsiteY105" fmla="*/ 1368018 h 2548810"/>
              <a:gd name="connsiteX106" fmla="*/ 4660179 w 4724954"/>
              <a:gd name="connsiteY106" fmla="*/ 1226725 h 2548810"/>
              <a:gd name="connsiteX107" fmla="*/ 4666529 w 4724954"/>
              <a:gd name="connsiteY107" fmla="*/ 731425 h 2548810"/>
              <a:gd name="connsiteX108" fmla="*/ 4583979 w 4724954"/>
              <a:gd name="connsiteY108" fmla="*/ 547275 h 2548810"/>
              <a:gd name="connsiteX109" fmla="*/ 4495079 w 4724954"/>
              <a:gd name="connsiteY109" fmla="*/ 725075 h 2548810"/>
              <a:gd name="connsiteX110" fmla="*/ 4342679 w 4724954"/>
              <a:gd name="connsiteY110" fmla="*/ 693325 h 2548810"/>
              <a:gd name="connsiteX111" fmla="*/ 4413903 w 4724954"/>
              <a:gd name="connsiteY111" fmla="*/ 570519 h 2548810"/>
              <a:gd name="connsiteX112" fmla="*/ 4406179 w 4724954"/>
              <a:gd name="connsiteY112" fmla="*/ 445675 h 2548810"/>
              <a:gd name="connsiteX113" fmla="*/ 4266479 w 4724954"/>
              <a:gd name="connsiteY113" fmla="*/ 553625 h 2548810"/>
              <a:gd name="connsiteX114" fmla="*/ 4152179 w 4724954"/>
              <a:gd name="connsiteY114" fmla="*/ 706025 h 2548810"/>
              <a:gd name="connsiteX115" fmla="*/ 4164879 w 4724954"/>
              <a:gd name="connsiteY115" fmla="*/ 623475 h 2548810"/>
              <a:gd name="connsiteX116" fmla="*/ 4152179 w 4724954"/>
              <a:gd name="connsiteY116" fmla="*/ 509175 h 2548810"/>
              <a:gd name="connsiteX117" fmla="*/ 4133129 w 4724954"/>
              <a:gd name="connsiteY117" fmla="*/ 445675 h 2548810"/>
              <a:gd name="connsiteX118" fmla="*/ 4037879 w 4724954"/>
              <a:gd name="connsiteY118" fmla="*/ 540925 h 2548810"/>
              <a:gd name="connsiteX119" fmla="*/ 3891829 w 4724954"/>
              <a:gd name="connsiteY119" fmla="*/ 382175 h 2548810"/>
              <a:gd name="connsiteX120" fmla="*/ 3942629 w 4724954"/>
              <a:gd name="connsiteY120" fmla="*/ 572675 h 2548810"/>
              <a:gd name="connsiteX121" fmla="*/ 3929929 w 4724954"/>
              <a:gd name="connsiteY121" fmla="*/ 699675 h 2548810"/>
              <a:gd name="connsiteX122" fmla="*/ 3891829 w 4724954"/>
              <a:gd name="connsiteY122" fmla="*/ 763175 h 2548810"/>
              <a:gd name="connsiteX123" fmla="*/ 3802929 w 4724954"/>
              <a:gd name="connsiteY123" fmla="*/ 725075 h 2548810"/>
              <a:gd name="connsiteX124" fmla="*/ 3796579 w 4724954"/>
              <a:gd name="connsiteY124" fmla="*/ 617125 h 2548810"/>
              <a:gd name="connsiteX125" fmla="*/ 3720379 w 4724954"/>
              <a:gd name="connsiteY125" fmla="*/ 566325 h 2548810"/>
              <a:gd name="connsiteX126" fmla="*/ 3663229 w 4724954"/>
              <a:gd name="connsiteY126" fmla="*/ 598075 h 2548810"/>
              <a:gd name="connsiteX127" fmla="*/ 3714029 w 4724954"/>
              <a:gd name="connsiteY127" fmla="*/ 686975 h 2548810"/>
              <a:gd name="connsiteX128" fmla="*/ 3694979 w 4724954"/>
              <a:gd name="connsiteY128" fmla="*/ 699675 h 2548810"/>
              <a:gd name="connsiteX129" fmla="*/ 3631479 w 4724954"/>
              <a:gd name="connsiteY129" fmla="*/ 680625 h 2548810"/>
              <a:gd name="connsiteX130" fmla="*/ 3599729 w 4724954"/>
              <a:gd name="connsiteY130" fmla="*/ 585375 h 2548810"/>
              <a:gd name="connsiteX131" fmla="*/ 3675929 w 4724954"/>
              <a:gd name="connsiteY131" fmla="*/ 452025 h 2548810"/>
              <a:gd name="connsiteX132" fmla="*/ 3529879 w 4724954"/>
              <a:gd name="connsiteY132" fmla="*/ 445675 h 2548810"/>
              <a:gd name="connsiteX133" fmla="*/ 3650529 w 4724954"/>
              <a:gd name="connsiteY133" fmla="*/ 369475 h 2548810"/>
              <a:gd name="connsiteX134" fmla="*/ 3694979 w 4724954"/>
              <a:gd name="connsiteY134" fmla="*/ 248825 h 2548810"/>
              <a:gd name="connsiteX135" fmla="*/ 3657386 w 4724954"/>
              <a:gd name="connsiteY135" fmla="*/ 161518 h 2548810"/>
              <a:gd name="connsiteX136" fmla="*/ 3561629 w 4724954"/>
              <a:gd name="connsiteY136" fmla="*/ 223425 h 2548810"/>
              <a:gd name="connsiteX137" fmla="*/ 3485429 w 4724954"/>
              <a:gd name="connsiteY137" fmla="*/ 312325 h 2548810"/>
              <a:gd name="connsiteX138" fmla="*/ 3460029 w 4724954"/>
              <a:gd name="connsiteY138" fmla="*/ 267875 h 2548810"/>
              <a:gd name="connsiteX139" fmla="*/ 3383829 w 4724954"/>
              <a:gd name="connsiteY139" fmla="*/ 267875 h 2548810"/>
              <a:gd name="connsiteX140" fmla="*/ 3383829 w 4724954"/>
              <a:gd name="connsiteY140" fmla="*/ 337725 h 2548810"/>
              <a:gd name="connsiteX141" fmla="*/ 3294929 w 4724954"/>
              <a:gd name="connsiteY141" fmla="*/ 210725 h 2548810"/>
              <a:gd name="connsiteX142" fmla="*/ 3186979 w 4724954"/>
              <a:gd name="connsiteY142" fmla="*/ 159925 h 2548810"/>
              <a:gd name="connsiteX143" fmla="*/ 3212886 w 4724954"/>
              <a:gd name="connsiteY143" fmla="*/ 294868 h 2548810"/>
              <a:gd name="connsiteX144" fmla="*/ 3288579 w 4724954"/>
              <a:gd name="connsiteY144" fmla="*/ 401225 h 2548810"/>
              <a:gd name="connsiteX145" fmla="*/ 3148879 w 4724954"/>
              <a:gd name="connsiteY145" fmla="*/ 350425 h 2548810"/>
              <a:gd name="connsiteX146" fmla="*/ 3079029 w 4724954"/>
              <a:gd name="connsiteY146" fmla="*/ 356775 h 2548810"/>
              <a:gd name="connsiteX147" fmla="*/ 3015529 w 4724954"/>
              <a:gd name="connsiteY147" fmla="*/ 426625 h 2548810"/>
              <a:gd name="connsiteX148" fmla="*/ 2767879 w 4724954"/>
              <a:gd name="connsiteY148" fmla="*/ 445675 h 2548810"/>
              <a:gd name="connsiteX149" fmla="*/ 2818679 w 4724954"/>
              <a:gd name="connsiteY149" fmla="*/ 350425 h 2548810"/>
              <a:gd name="connsiteX150" fmla="*/ 2640879 w 4724954"/>
              <a:gd name="connsiteY150" fmla="*/ 344075 h 2548810"/>
              <a:gd name="connsiteX151" fmla="*/ 2456729 w 4724954"/>
              <a:gd name="connsiteY151" fmla="*/ 369475 h 2548810"/>
              <a:gd name="connsiteX152" fmla="*/ 2494829 w 4724954"/>
              <a:gd name="connsiteY152" fmla="*/ 274225 h 2548810"/>
              <a:gd name="connsiteX153" fmla="*/ 2323379 w 4724954"/>
              <a:gd name="connsiteY153" fmla="*/ 185325 h 2548810"/>
              <a:gd name="connsiteX154" fmla="*/ 2120179 w 4724954"/>
              <a:gd name="connsiteY154" fmla="*/ 115475 h 2548810"/>
              <a:gd name="connsiteX155" fmla="*/ 1966572 w 4724954"/>
              <a:gd name="connsiteY155" fmla="*/ 108015 h 2548810"/>
              <a:gd name="connsiteX156" fmla="*/ 1871322 w 4724954"/>
              <a:gd name="connsiteY156" fmla="*/ 66 h 2548810"/>
              <a:gd name="connsiteX157" fmla="*/ 1852272 w 4724954"/>
              <a:gd name="connsiteY157" fmla="*/ 127066 h 2548810"/>
              <a:gd name="connsiteX158" fmla="*/ 1687172 w 4724954"/>
              <a:gd name="connsiteY158" fmla="*/ 184216 h 2548810"/>
              <a:gd name="connsiteX159" fmla="*/ 1523279 w 4724954"/>
              <a:gd name="connsiteY159" fmla="*/ 242475 h 2548810"/>
              <a:gd name="connsiteX160" fmla="*/ 1821729 w 4724954"/>
              <a:gd name="connsiteY160" fmla="*/ 293275 h 2548810"/>
              <a:gd name="connsiteX161" fmla="*/ 2139229 w 4724954"/>
              <a:gd name="connsiteY161" fmla="*/ 242475 h 2548810"/>
              <a:gd name="connsiteX162" fmla="*/ 2291629 w 4724954"/>
              <a:gd name="connsiteY162" fmla="*/ 312325 h 2548810"/>
              <a:gd name="connsiteX163" fmla="*/ 2291629 w 4724954"/>
              <a:gd name="connsiteY163" fmla="*/ 420275 h 2548810"/>
              <a:gd name="connsiteX164" fmla="*/ 2228129 w 4724954"/>
              <a:gd name="connsiteY164" fmla="*/ 420275 h 2548810"/>
              <a:gd name="connsiteX165" fmla="*/ 2145579 w 4724954"/>
              <a:gd name="connsiteY165" fmla="*/ 534575 h 2548810"/>
              <a:gd name="connsiteX166" fmla="*/ 2221779 w 4724954"/>
              <a:gd name="connsiteY166" fmla="*/ 534575 h 2548810"/>
              <a:gd name="connsiteX167" fmla="*/ 2367829 w 4724954"/>
              <a:gd name="connsiteY167" fmla="*/ 432975 h 2548810"/>
              <a:gd name="connsiteX168" fmla="*/ 2393229 w 4724954"/>
              <a:gd name="connsiteY168" fmla="*/ 617125 h 2548810"/>
              <a:gd name="connsiteX169" fmla="*/ 2437679 w 4724954"/>
              <a:gd name="connsiteY169" fmla="*/ 540925 h 2548810"/>
              <a:gd name="connsiteX170" fmla="*/ 2463079 w 4724954"/>
              <a:gd name="connsiteY170" fmla="*/ 477425 h 2548810"/>
              <a:gd name="connsiteX171" fmla="*/ 2538072 w 4724954"/>
              <a:gd name="connsiteY171" fmla="*/ 539816 h 2548810"/>
              <a:gd name="connsiteX172" fmla="*/ 2628179 w 4724954"/>
              <a:gd name="connsiteY172" fmla="*/ 566325 h 2548810"/>
              <a:gd name="connsiteX173" fmla="*/ 2634529 w 4724954"/>
              <a:gd name="connsiteY173" fmla="*/ 725075 h 2548810"/>
              <a:gd name="connsiteX174" fmla="*/ 2685329 w 4724954"/>
              <a:gd name="connsiteY174" fmla="*/ 642525 h 2548810"/>
              <a:gd name="connsiteX175" fmla="*/ 2825029 w 4724954"/>
              <a:gd name="connsiteY175" fmla="*/ 642525 h 2548810"/>
              <a:gd name="connsiteX176" fmla="*/ 2710729 w 4724954"/>
              <a:gd name="connsiteY176" fmla="*/ 763175 h 2548810"/>
              <a:gd name="connsiteX177" fmla="*/ 2666279 w 4724954"/>
              <a:gd name="connsiteY177" fmla="*/ 833025 h 2548810"/>
              <a:gd name="connsiteX178" fmla="*/ 2786929 w 4724954"/>
              <a:gd name="connsiteY178" fmla="*/ 839375 h 2548810"/>
              <a:gd name="connsiteX179" fmla="*/ 2837729 w 4724954"/>
              <a:gd name="connsiteY179" fmla="*/ 807625 h 2548810"/>
              <a:gd name="connsiteX180" fmla="*/ 2907579 w 4724954"/>
              <a:gd name="connsiteY180" fmla="*/ 756825 h 2548810"/>
              <a:gd name="connsiteX181" fmla="*/ 3002829 w 4724954"/>
              <a:gd name="connsiteY181" fmla="*/ 775875 h 2548810"/>
              <a:gd name="connsiteX182" fmla="*/ 3034579 w 4724954"/>
              <a:gd name="connsiteY182" fmla="*/ 737775 h 2548810"/>
              <a:gd name="connsiteX183" fmla="*/ 3142529 w 4724954"/>
              <a:gd name="connsiteY183" fmla="*/ 769525 h 2548810"/>
              <a:gd name="connsiteX184" fmla="*/ 3123479 w 4724954"/>
              <a:gd name="connsiteY184" fmla="*/ 902875 h 2548810"/>
              <a:gd name="connsiteX185" fmla="*/ 3199679 w 4724954"/>
              <a:gd name="connsiteY185" fmla="*/ 801275 h 2548810"/>
              <a:gd name="connsiteX186" fmla="*/ 3256829 w 4724954"/>
              <a:gd name="connsiteY186" fmla="*/ 725075 h 2548810"/>
              <a:gd name="connsiteX187" fmla="*/ 3331822 w 4724954"/>
              <a:gd name="connsiteY187" fmla="*/ 819216 h 2548810"/>
              <a:gd name="connsiteX188" fmla="*/ 3446122 w 4724954"/>
              <a:gd name="connsiteY188" fmla="*/ 870016 h 2548810"/>
              <a:gd name="connsiteX189" fmla="*/ 3523529 w 4724954"/>
              <a:gd name="connsiteY189" fmla="*/ 921925 h 2548810"/>
              <a:gd name="connsiteX190" fmla="*/ 3352079 w 4724954"/>
              <a:gd name="connsiteY190" fmla="*/ 1080675 h 2548810"/>
              <a:gd name="connsiteX191" fmla="*/ 3333029 w 4724954"/>
              <a:gd name="connsiteY191" fmla="*/ 1144175 h 2548810"/>
              <a:gd name="connsiteX192" fmla="*/ 3009179 w 4724954"/>
              <a:gd name="connsiteY192" fmla="*/ 1150525 h 2548810"/>
              <a:gd name="connsiteX193" fmla="*/ 3002829 w 4724954"/>
              <a:gd name="connsiteY193" fmla="*/ 1061625 h 2548810"/>
              <a:gd name="connsiteX194" fmla="*/ 2926629 w 4724954"/>
              <a:gd name="connsiteY194" fmla="*/ 998125 h 2548810"/>
              <a:gd name="connsiteX195" fmla="*/ 2958379 w 4724954"/>
              <a:gd name="connsiteY195" fmla="*/ 1137825 h 2548810"/>
              <a:gd name="connsiteX196" fmla="*/ 2958379 w 4724954"/>
              <a:gd name="connsiteY196" fmla="*/ 1169575 h 2548810"/>
              <a:gd name="connsiteX197" fmla="*/ 2932979 w 4724954"/>
              <a:gd name="connsiteY197" fmla="*/ 1290225 h 2548810"/>
              <a:gd name="connsiteX198" fmla="*/ 2767879 w 4724954"/>
              <a:gd name="connsiteY198" fmla="*/ 1131475 h 2548810"/>
              <a:gd name="connsiteX199" fmla="*/ 2774229 w 4724954"/>
              <a:gd name="connsiteY199" fmla="*/ 1201325 h 2548810"/>
              <a:gd name="connsiteX200" fmla="*/ 2761529 w 4724954"/>
              <a:gd name="connsiteY200" fmla="*/ 1290225 h 2548810"/>
              <a:gd name="connsiteX201" fmla="*/ 2532929 w 4724954"/>
              <a:gd name="connsiteY201" fmla="*/ 1321975 h 2548810"/>
              <a:gd name="connsiteX202" fmla="*/ 2342429 w 4724954"/>
              <a:gd name="connsiteY202" fmla="*/ 1398175 h 2548810"/>
              <a:gd name="connsiteX203" fmla="*/ 2424979 w 4724954"/>
              <a:gd name="connsiteY203" fmla="*/ 1061625 h 2548810"/>
              <a:gd name="connsiteX204" fmla="*/ 2323379 w 4724954"/>
              <a:gd name="connsiteY204" fmla="*/ 1175925 h 2548810"/>
              <a:gd name="connsiteX205" fmla="*/ 2183679 w 4724954"/>
              <a:gd name="connsiteY205" fmla="*/ 1112425 h 2548810"/>
              <a:gd name="connsiteX206" fmla="*/ 2291629 w 4724954"/>
              <a:gd name="connsiteY206" fmla="*/ 1220375 h 2548810"/>
              <a:gd name="connsiteX207" fmla="*/ 2247179 w 4724954"/>
              <a:gd name="connsiteY207" fmla="*/ 1315625 h 2548810"/>
              <a:gd name="connsiteX208" fmla="*/ 2164629 w 4724954"/>
              <a:gd name="connsiteY208" fmla="*/ 1315625 h 2548810"/>
              <a:gd name="connsiteX209" fmla="*/ 2151929 w 4724954"/>
              <a:gd name="connsiteY209" fmla="*/ 1372775 h 2548810"/>
              <a:gd name="connsiteX210" fmla="*/ 2056679 w 4724954"/>
              <a:gd name="connsiteY210" fmla="*/ 1366425 h 2548810"/>
              <a:gd name="connsiteX211" fmla="*/ 1980479 w 4724954"/>
              <a:gd name="connsiteY211" fmla="*/ 1226725 h 2548810"/>
              <a:gd name="connsiteX212" fmla="*/ 1936029 w 4724954"/>
              <a:gd name="connsiteY212" fmla="*/ 1188625 h 2548810"/>
              <a:gd name="connsiteX213" fmla="*/ 1910629 w 4724954"/>
              <a:gd name="connsiteY213" fmla="*/ 1017175 h 2548810"/>
              <a:gd name="connsiteX214" fmla="*/ 1878879 w 4724954"/>
              <a:gd name="connsiteY214" fmla="*/ 1258475 h 2548810"/>
              <a:gd name="connsiteX215" fmla="*/ 1955079 w 4724954"/>
              <a:gd name="connsiteY215" fmla="*/ 1372775 h 2548810"/>
              <a:gd name="connsiteX216" fmla="*/ 1682029 w 4724954"/>
              <a:gd name="connsiteY216" fmla="*/ 1493425 h 2548810"/>
              <a:gd name="connsiteX217" fmla="*/ 1669329 w 4724954"/>
              <a:gd name="connsiteY217" fmla="*/ 1385475 h 2548810"/>
              <a:gd name="connsiteX218" fmla="*/ 1555029 w 4724954"/>
              <a:gd name="connsiteY218" fmla="*/ 1321975 h 2548810"/>
              <a:gd name="connsiteX219" fmla="*/ 1567729 w 4724954"/>
              <a:gd name="connsiteY219" fmla="*/ 1379125 h 2548810"/>
              <a:gd name="connsiteX220" fmla="*/ 1567729 w 4724954"/>
              <a:gd name="connsiteY220" fmla="*/ 1468025 h 2548810"/>
              <a:gd name="connsiteX221" fmla="*/ 1339129 w 4724954"/>
              <a:gd name="connsiteY221" fmla="*/ 1531525 h 2548810"/>
              <a:gd name="connsiteX222" fmla="*/ 1313729 w 4724954"/>
              <a:gd name="connsiteY222" fmla="*/ 1652175 h 2548810"/>
              <a:gd name="connsiteX223" fmla="*/ 1231179 w 4724954"/>
              <a:gd name="connsiteY223" fmla="*/ 1696625 h 2548810"/>
              <a:gd name="connsiteX224" fmla="*/ 1199429 w 4724954"/>
              <a:gd name="connsiteY224" fmla="*/ 1563275 h 2548810"/>
              <a:gd name="connsiteX225" fmla="*/ 1078779 w 4724954"/>
              <a:gd name="connsiteY225" fmla="*/ 1518825 h 2548810"/>
              <a:gd name="connsiteX226" fmla="*/ 1048403 w 4724954"/>
              <a:gd name="connsiteY226" fmla="*/ 1415069 h 2548810"/>
              <a:gd name="connsiteX227" fmla="*/ 926731 w 4724954"/>
              <a:gd name="connsiteY227" fmla="*/ 1288004 h 2548810"/>
              <a:gd name="connsiteX228" fmla="*/ 837831 w 4724954"/>
              <a:gd name="connsiteY228" fmla="*/ 1186404 h 2548810"/>
              <a:gd name="connsiteX229" fmla="*/ 818429 w 4724954"/>
              <a:gd name="connsiteY229" fmla="*/ 1074325 h 2548810"/>
              <a:gd name="connsiteX230" fmla="*/ 756303 w 4724954"/>
              <a:gd name="connsiteY230" fmla="*/ 983269 h 2548810"/>
              <a:gd name="connsiteX231" fmla="*/ 634279 w 4724954"/>
              <a:gd name="connsiteY231" fmla="*/ 852075 h 2548810"/>
              <a:gd name="connsiteX232" fmla="*/ 621579 w 4724954"/>
              <a:gd name="connsiteY232" fmla="*/ 934625 h 2548810"/>
              <a:gd name="connsiteX233" fmla="*/ 494579 w 4724954"/>
              <a:gd name="connsiteY233" fmla="*/ 953675 h 2548810"/>
              <a:gd name="connsiteX234" fmla="*/ 488229 w 4724954"/>
              <a:gd name="connsiteY234" fmla="*/ 864775 h 2548810"/>
              <a:gd name="connsiteX235" fmla="*/ 170729 w 4724954"/>
              <a:gd name="connsiteY235" fmla="*/ 737775 h 2548810"/>
              <a:gd name="connsiteX0" fmla="*/ 176398 w 4730623"/>
              <a:gd name="connsiteY0" fmla="*/ 737775 h 2548810"/>
              <a:gd name="connsiteX1" fmla="*/ 431772 w 4730623"/>
              <a:gd name="connsiteY1" fmla="*/ 983269 h 2548810"/>
              <a:gd name="connsiteX2" fmla="*/ 457172 w 4730623"/>
              <a:gd name="connsiteY2" fmla="*/ 989619 h 2548810"/>
              <a:gd name="connsiteX3" fmla="*/ 513455 w 4730623"/>
              <a:gd name="connsiteY3" fmla="*/ 1183868 h 2548810"/>
              <a:gd name="connsiteX4" fmla="*/ 586442 w 4730623"/>
              <a:gd name="connsiteY4" fmla="*/ 1239100 h 2548810"/>
              <a:gd name="connsiteX5" fmla="*/ 719792 w 4730623"/>
              <a:gd name="connsiteY5" fmla="*/ 1264500 h 2548810"/>
              <a:gd name="connsiteX6" fmla="*/ 748405 w 4730623"/>
              <a:gd name="connsiteY6" fmla="*/ 1425168 h 2548810"/>
              <a:gd name="connsiteX7" fmla="*/ 780000 w 4730623"/>
              <a:gd name="connsiteY7" fmla="*/ 1516604 h 2548810"/>
              <a:gd name="connsiteX8" fmla="*/ 963798 w 4730623"/>
              <a:gd name="connsiteY8" fmla="*/ 1652175 h 2548810"/>
              <a:gd name="connsiteX9" fmla="*/ 906649 w 4730623"/>
              <a:gd name="connsiteY9" fmla="*/ 1690275 h 2548810"/>
              <a:gd name="connsiteX10" fmla="*/ 792349 w 4730623"/>
              <a:gd name="connsiteY10" fmla="*/ 1734725 h 2548810"/>
              <a:gd name="connsiteX11" fmla="*/ 722499 w 4730623"/>
              <a:gd name="connsiteY11" fmla="*/ 1817275 h 2548810"/>
              <a:gd name="connsiteX12" fmla="*/ 747899 w 4730623"/>
              <a:gd name="connsiteY12" fmla="*/ 1804575 h 2548810"/>
              <a:gd name="connsiteX13" fmla="*/ 519298 w 4730623"/>
              <a:gd name="connsiteY13" fmla="*/ 1817275 h 2548810"/>
              <a:gd name="connsiteX14" fmla="*/ 460941 w 4730623"/>
              <a:gd name="connsiteY14" fmla="*/ 1917766 h 2548810"/>
              <a:gd name="connsiteX15" fmla="*/ 316098 w 4730623"/>
              <a:gd name="connsiteY15" fmla="*/ 2001425 h 2548810"/>
              <a:gd name="connsiteX16" fmla="*/ 232341 w 4730623"/>
              <a:gd name="connsiteY16" fmla="*/ 2101916 h 2548810"/>
              <a:gd name="connsiteX17" fmla="*/ 11298 w 4730623"/>
              <a:gd name="connsiteY17" fmla="*/ 2185575 h 2548810"/>
              <a:gd name="connsiteX18" fmla="*/ 54541 w 4730623"/>
              <a:gd name="connsiteY18" fmla="*/ 2254316 h 2548810"/>
              <a:gd name="connsiteX19" fmla="*/ 246600 w 4730623"/>
              <a:gd name="connsiteY19" fmla="*/ 2208754 h 2548810"/>
              <a:gd name="connsiteX20" fmla="*/ 416491 w 4730623"/>
              <a:gd name="connsiteY20" fmla="*/ 2114616 h 2548810"/>
              <a:gd name="connsiteX21" fmla="*/ 570099 w 4730623"/>
              <a:gd name="connsiteY21" fmla="*/ 2115725 h 2548810"/>
              <a:gd name="connsiteX22" fmla="*/ 645091 w 4730623"/>
              <a:gd name="connsiteY22" fmla="*/ 1981266 h 2548810"/>
              <a:gd name="connsiteX23" fmla="*/ 817748 w 4730623"/>
              <a:gd name="connsiteY23" fmla="*/ 1969675 h 2548810"/>
              <a:gd name="connsiteX24" fmla="*/ 886391 w 4730623"/>
              <a:gd name="connsiteY24" fmla="*/ 2120966 h 2548810"/>
              <a:gd name="connsiteX25" fmla="*/ 938749 w 4730623"/>
              <a:gd name="connsiteY25" fmla="*/ 1948404 h 2548810"/>
              <a:gd name="connsiteX26" fmla="*/ 1160648 w 4730623"/>
              <a:gd name="connsiteY26" fmla="*/ 1944275 h 2548810"/>
              <a:gd name="connsiteX27" fmla="*/ 1090799 w 4730623"/>
              <a:gd name="connsiteY27" fmla="*/ 2064925 h 2548810"/>
              <a:gd name="connsiteX28" fmla="*/ 1135599 w 4730623"/>
              <a:gd name="connsiteY28" fmla="*/ 2157954 h 2548810"/>
              <a:gd name="connsiteX29" fmla="*/ 1078449 w 4730623"/>
              <a:gd name="connsiteY29" fmla="*/ 2227804 h 2548810"/>
              <a:gd name="connsiteX30" fmla="*/ 1230498 w 4730623"/>
              <a:gd name="connsiteY30" fmla="*/ 2280825 h 2548810"/>
              <a:gd name="connsiteX31" fmla="*/ 1300699 w 4730623"/>
              <a:gd name="connsiteY31" fmla="*/ 2119854 h 2548810"/>
              <a:gd name="connsiteX32" fmla="*/ 1267391 w 4730623"/>
              <a:gd name="connsiteY32" fmla="*/ 1993966 h 2548810"/>
              <a:gd name="connsiteX33" fmla="*/ 1388041 w 4730623"/>
              <a:gd name="connsiteY33" fmla="*/ 1936816 h 2548810"/>
              <a:gd name="connsiteX34" fmla="*/ 1440048 w 4730623"/>
              <a:gd name="connsiteY34" fmla="*/ 1829975 h 2548810"/>
              <a:gd name="connsiteX35" fmla="*/ 1521391 w 4730623"/>
              <a:gd name="connsiteY35" fmla="*/ 1930466 h 2548810"/>
              <a:gd name="connsiteX36" fmla="*/ 1516599 w 4730623"/>
              <a:gd name="connsiteY36" fmla="*/ 2138904 h 2548810"/>
              <a:gd name="connsiteX37" fmla="*/ 1592448 w 4730623"/>
              <a:gd name="connsiteY37" fmla="*/ 2223675 h 2548810"/>
              <a:gd name="connsiteX38" fmla="*/ 1624199 w 4730623"/>
              <a:gd name="connsiteY38" fmla="*/ 2147475 h 2548810"/>
              <a:gd name="connsiteX39" fmla="*/ 1624199 w 4730623"/>
              <a:gd name="connsiteY39" fmla="*/ 1937925 h 2548810"/>
              <a:gd name="connsiteX40" fmla="*/ 1668648 w 4730623"/>
              <a:gd name="connsiteY40" fmla="*/ 1836325 h 2548810"/>
              <a:gd name="connsiteX41" fmla="*/ 1840098 w 4730623"/>
              <a:gd name="connsiteY41" fmla="*/ 1868075 h 2548810"/>
              <a:gd name="connsiteX42" fmla="*/ 2170298 w 4730623"/>
              <a:gd name="connsiteY42" fmla="*/ 1842675 h 2548810"/>
              <a:gd name="connsiteX43" fmla="*/ 2424298 w 4730623"/>
              <a:gd name="connsiteY43" fmla="*/ 1633125 h 2548810"/>
              <a:gd name="connsiteX44" fmla="*/ 2425672 w 4730623"/>
              <a:gd name="connsiteY44" fmla="*/ 1796069 h 2548810"/>
              <a:gd name="connsiteX45" fmla="*/ 2438372 w 4730623"/>
              <a:gd name="connsiteY45" fmla="*/ 1942119 h 2548810"/>
              <a:gd name="connsiteX46" fmla="*/ 2444722 w 4730623"/>
              <a:gd name="connsiteY46" fmla="*/ 2043719 h 2548810"/>
              <a:gd name="connsiteX47" fmla="*/ 2386198 w 4730623"/>
              <a:gd name="connsiteY47" fmla="*/ 2204625 h 2548810"/>
              <a:gd name="connsiteX48" fmla="*/ 2576698 w 4730623"/>
              <a:gd name="connsiteY48" fmla="*/ 2128425 h 2548810"/>
              <a:gd name="connsiteX49" fmla="*/ 2544949 w 4730623"/>
              <a:gd name="connsiteY49" fmla="*/ 2026825 h 2548810"/>
              <a:gd name="connsiteX50" fmla="*/ 2627499 w 4730623"/>
              <a:gd name="connsiteY50" fmla="*/ 1855375 h 2548810"/>
              <a:gd name="connsiteX51" fmla="*/ 2640198 w 4730623"/>
              <a:gd name="connsiteY51" fmla="*/ 1747425 h 2548810"/>
              <a:gd name="connsiteX52" fmla="*/ 2743172 w 4730623"/>
              <a:gd name="connsiteY52" fmla="*/ 1777019 h 2548810"/>
              <a:gd name="connsiteX53" fmla="*/ 2829491 w 4730623"/>
              <a:gd name="connsiteY53" fmla="*/ 1841566 h 2548810"/>
              <a:gd name="connsiteX54" fmla="*/ 2932298 w 4730623"/>
              <a:gd name="connsiteY54" fmla="*/ 1893475 h 2548810"/>
              <a:gd name="connsiteX55" fmla="*/ 2951348 w 4730623"/>
              <a:gd name="connsiteY55" fmla="*/ 2039525 h 2548810"/>
              <a:gd name="connsiteX56" fmla="*/ 3046598 w 4730623"/>
              <a:gd name="connsiteY56" fmla="*/ 1842675 h 2548810"/>
              <a:gd name="connsiteX57" fmla="*/ 3116448 w 4730623"/>
              <a:gd name="connsiteY57" fmla="*/ 1823625 h 2548810"/>
              <a:gd name="connsiteX58" fmla="*/ 3046598 w 4730623"/>
              <a:gd name="connsiteY58" fmla="*/ 1588675 h 2548810"/>
              <a:gd name="connsiteX59" fmla="*/ 3200372 w 4730623"/>
              <a:gd name="connsiteY59" fmla="*/ 1630969 h 2548810"/>
              <a:gd name="connsiteX60" fmla="*/ 3243448 w 4730623"/>
              <a:gd name="connsiteY60" fmla="*/ 1563275 h 2548810"/>
              <a:gd name="connsiteX61" fmla="*/ 3232122 w 4730623"/>
              <a:gd name="connsiteY61" fmla="*/ 1688119 h 2548810"/>
              <a:gd name="connsiteX62" fmla="*/ 3287898 w 4730623"/>
              <a:gd name="connsiteY62" fmla="*/ 1791875 h 2548810"/>
              <a:gd name="connsiteX63" fmla="*/ 3338698 w 4730623"/>
              <a:gd name="connsiteY63" fmla="*/ 1722025 h 2548810"/>
              <a:gd name="connsiteX64" fmla="*/ 3350191 w 4730623"/>
              <a:gd name="connsiteY64" fmla="*/ 1651066 h 2548810"/>
              <a:gd name="connsiteX65" fmla="*/ 3376798 w 4730623"/>
              <a:gd name="connsiteY65" fmla="*/ 1601375 h 2548810"/>
              <a:gd name="connsiteX66" fmla="*/ 3470841 w 4730623"/>
              <a:gd name="connsiteY66" fmla="*/ 1600266 h 2548810"/>
              <a:gd name="connsiteX67" fmla="*/ 3535548 w 4730623"/>
              <a:gd name="connsiteY67" fmla="*/ 1652175 h 2548810"/>
              <a:gd name="connsiteX68" fmla="*/ 3472048 w 4730623"/>
              <a:gd name="connsiteY68" fmla="*/ 1829975 h 2548810"/>
              <a:gd name="connsiteX69" fmla="*/ 3554598 w 4730623"/>
              <a:gd name="connsiteY69" fmla="*/ 1823625 h 2548810"/>
              <a:gd name="connsiteX70" fmla="*/ 3505172 w 4730623"/>
              <a:gd name="connsiteY70" fmla="*/ 2069119 h 2548810"/>
              <a:gd name="connsiteX71" fmla="*/ 3332348 w 4730623"/>
              <a:gd name="connsiteY71" fmla="*/ 2204625 h 2548810"/>
              <a:gd name="connsiteX72" fmla="*/ 3618098 w 4730623"/>
              <a:gd name="connsiteY72" fmla="*/ 2147475 h 2548810"/>
              <a:gd name="connsiteX73" fmla="*/ 3675249 w 4730623"/>
              <a:gd name="connsiteY73" fmla="*/ 2255426 h 2548810"/>
              <a:gd name="connsiteX74" fmla="*/ 3573649 w 4730623"/>
              <a:gd name="connsiteY74" fmla="*/ 2452275 h 2548810"/>
              <a:gd name="connsiteX75" fmla="*/ 3536054 w 4730623"/>
              <a:gd name="connsiteY75" fmla="*/ 2542768 h 2548810"/>
              <a:gd name="connsiteX76" fmla="*/ 3681598 w 4730623"/>
              <a:gd name="connsiteY76" fmla="*/ 2509425 h 2548810"/>
              <a:gd name="connsiteX77" fmla="*/ 3751449 w 4730623"/>
              <a:gd name="connsiteY77" fmla="*/ 2382424 h 2548810"/>
              <a:gd name="connsiteX78" fmla="*/ 3922898 w 4730623"/>
              <a:gd name="connsiteY78" fmla="*/ 2547525 h 2548810"/>
              <a:gd name="connsiteX79" fmla="*/ 3878449 w 4730623"/>
              <a:gd name="connsiteY79" fmla="*/ 2274474 h 2548810"/>
              <a:gd name="connsiteX80" fmla="*/ 4068949 w 4730623"/>
              <a:gd name="connsiteY80" fmla="*/ 2293524 h 2548810"/>
              <a:gd name="connsiteX81" fmla="*/ 3992749 w 4730623"/>
              <a:gd name="connsiteY81" fmla="*/ 2134776 h 2548810"/>
              <a:gd name="connsiteX82" fmla="*/ 3909787 w 4730623"/>
              <a:gd name="connsiteY82" fmla="*/ 2110254 h 2548810"/>
              <a:gd name="connsiteX83" fmla="*/ 3916549 w 4730623"/>
              <a:gd name="connsiteY83" fmla="*/ 2039524 h 2548810"/>
              <a:gd name="connsiteX84" fmla="*/ 3891149 w 4730623"/>
              <a:gd name="connsiteY84" fmla="*/ 2020474 h 2548810"/>
              <a:gd name="connsiteX85" fmla="*/ 3916549 w 4730623"/>
              <a:gd name="connsiteY85" fmla="*/ 1931575 h 2548810"/>
              <a:gd name="connsiteX86" fmla="*/ 3865337 w 4730623"/>
              <a:gd name="connsiteY86" fmla="*/ 1849904 h 2548810"/>
              <a:gd name="connsiteX87" fmla="*/ 3783199 w 4730623"/>
              <a:gd name="connsiteY87" fmla="*/ 1836325 h 2548810"/>
              <a:gd name="connsiteX88" fmla="*/ 3960999 w 4730623"/>
              <a:gd name="connsiteY88" fmla="*/ 1741075 h 2548810"/>
              <a:gd name="connsiteX89" fmla="*/ 3751954 w 4730623"/>
              <a:gd name="connsiteY89" fmla="*/ 1641068 h 2548810"/>
              <a:gd name="connsiteX90" fmla="*/ 3776849 w 4730623"/>
              <a:gd name="connsiteY90" fmla="*/ 1582326 h 2548810"/>
              <a:gd name="connsiteX91" fmla="*/ 3706998 w 4730623"/>
              <a:gd name="connsiteY91" fmla="*/ 1493425 h 2548810"/>
              <a:gd name="connsiteX92" fmla="*/ 3897498 w 4730623"/>
              <a:gd name="connsiteY92" fmla="*/ 1379125 h 2548810"/>
              <a:gd name="connsiteX93" fmla="*/ 3897498 w 4730623"/>
              <a:gd name="connsiteY93" fmla="*/ 1214025 h 2548810"/>
              <a:gd name="connsiteX94" fmla="*/ 4075298 w 4730623"/>
              <a:gd name="connsiteY94" fmla="*/ 1379125 h 2548810"/>
              <a:gd name="connsiteX95" fmla="*/ 4151498 w 4730623"/>
              <a:gd name="connsiteY95" fmla="*/ 1144175 h 2548810"/>
              <a:gd name="connsiteX96" fmla="*/ 4253098 w 4730623"/>
              <a:gd name="connsiteY96" fmla="*/ 1258475 h 2548810"/>
              <a:gd name="connsiteX97" fmla="*/ 4246748 w 4730623"/>
              <a:gd name="connsiteY97" fmla="*/ 1410875 h 2548810"/>
              <a:gd name="connsiteX98" fmla="*/ 4386448 w 4730623"/>
              <a:gd name="connsiteY98" fmla="*/ 1353725 h 2548810"/>
              <a:gd name="connsiteX99" fmla="*/ 4356072 w 4730623"/>
              <a:gd name="connsiteY99" fmla="*/ 1446819 h 2548810"/>
              <a:gd name="connsiteX100" fmla="*/ 4324322 w 4730623"/>
              <a:gd name="connsiteY100" fmla="*/ 1586519 h 2548810"/>
              <a:gd name="connsiteX101" fmla="*/ 4322948 w 4730623"/>
              <a:gd name="connsiteY101" fmla="*/ 1671225 h 2548810"/>
              <a:gd name="connsiteX102" fmla="*/ 4444104 w 4730623"/>
              <a:gd name="connsiteY102" fmla="*/ 1615668 h 2548810"/>
              <a:gd name="connsiteX103" fmla="*/ 4589648 w 4730623"/>
              <a:gd name="connsiteY103" fmla="*/ 1550575 h 2548810"/>
              <a:gd name="connsiteX104" fmla="*/ 4647304 w 4730623"/>
              <a:gd name="connsiteY104" fmla="*/ 1495018 h 2548810"/>
              <a:gd name="connsiteX105" fmla="*/ 4729855 w 4730623"/>
              <a:gd name="connsiteY105" fmla="*/ 1368018 h 2548810"/>
              <a:gd name="connsiteX106" fmla="*/ 4665848 w 4730623"/>
              <a:gd name="connsiteY106" fmla="*/ 1226725 h 2548810"/>
              <a:gd name="connsiteX107" fmla="*/ 4672198 w 4730623"/>
              <a:gd name="connsiteY107" fmla="*/ 731425 h 2548810"/>
              <a:gd name="connsiteX108" fmla="*/ 4589648 w 4730623"/>
              <a:gd name="connsiteY108" fmla="*/ 547275 h 2548810"/>
              <a:gd name="connsiteX109" fmla="*/ 4500748 w 4730623"/>
              <a:gd name="connsiteY109" fmla="*/ 725075 h 2548810"/>
              <a:gd name="connsiteX110" fmla="*/ 4348348 w 4730623"/>
              <a:gd name="connsiteY110" fmla="*/ 693325 h 2548810"/>
              <a:gd name="connsiteX111" fmla="*/ 4419572 w 4730623"/>
              <a:gd name="connsiteY111" fmla="*/ 570519 h 2548810"/>
              <a:gd name="connsiteX112" fmla="*/ 4411848 w 4730623"/>
              <a:gd name="connsiteY112" fmla="*/ 445675 h 2548810"/>
              <a:gd name="connsiteX113" fmla="*/ 4272148 w 4730623"/>
              <a:gd name="connsiteY113" fmla="*/ 553625 h 2548810"/>
              <a:gd name="connsiteX114" fmla="*/ 4157848 w 4730623"/>
              <a:gd name="connsiteY114" fmla="*/ 706025 h 2548810"/>
              <a:gd name="connsiteX115" fmla="*/ 4170548 w 4730623"/>
              <a:gd name="connsiteY115" fmla="*/ 623475 h 2548810"/>
              <a:gd name="connsiteX116" fmla="*/ 4157848 w 4730623"/>
              <a:gd name="connsiteY116" fmla="*/ 509175 h 2548810"/>
              <a:gd name="connsiteX117" fmla="*/ 4138798 w 4730623"/>
              <a:gd name="connsiteY117" fmla="*/ 445675 h 2548810"/>
              <a:gd name="connsiteX118" fmla="*/ 4043548 w 4730623"/>
              <a:gd name="connsiteY118" fmla="*/ 540925 h 2548810"/>
              <a:gd name="connsiteX119" fmla="*/ 3897498 w 4730623"/>
              <a:gd name="connsiteY119" fmla="*/ 382175 h 2548810"/>
              <a:gd name="connsiteX120" fmla="*/ 3948298 w 4730623"/>
              <a:gd name="connsiteY120" fmla="*/ 572675 h 2548810"/>
              <a:gd name="connsiteX121" fmla="*/ 3935598 w 4730623"/>
              <a:gd name="connsiteY121" fmla="*/ 699675 h 2548810"/>
              <a:gd name="connsiteX122" fmla="*/ 3897498 w 4730623"/>
              <a:gd name="connsiteY122" fmla="*/ 763175 h 2548810"/>
              <a:gd name="connsiteX123" fmla="*/ 3808598 w 4730623"/>
              <a:gd name="connsiteY123" fmla="*/ 725075 h 2548810"/>
              <a:gd name="connsiteX124" fmla="*/ 3802248 w 4730623"/>
              <a:gd name="connsiteY124" fmla="*/ 617125 h 2548810"/>
              <a:gd name="connsiteX125" fmla="*/ 3726048 w 4730623"/>
              <a:gd name="connsiteY125" fmla="*/ 566325 h 2548810"/>
              <a:gd name="connsiteX126" fmla="*/ 3668898 w 4730623"/>
              <a:gd name="connsiteY126" fmla="*/ 598075 h 2548810"/>
              <a:gd name="connsiteX127" fmla="*/ 3719698 w 4730623"/>
              <a:gd name="connsiteY127" fmla="*/ 686975 h 2548810"/>
              <a:gd name="connsiteX128" fmla="*/ 3700648 w 4730623"/>
              <a:gd name="connsiteY128" fmla="*/ 699675 h 2548810"/>
              <a:gd name="connsiteX129" fmla="*/ 3637148 w 4730623"/>
              <a:gd name="connsiteY129" fmla="*/ 680625 h 2548810"/>
              <a:gd name="connsiteX130" fmla="*/ 3605398 w 4730623"/>
              <a:gd name="connsiteY130" fmla="*/ 585375 h 2548810"/>
              <a:gd name="connsiteX131" fmla="*/ 3681598 w 4730623"/>
              <a:gd name="connsiteY131" fmla="*/ 452025 h 2548810"/>
              <a:gd name="connsiteX132" fmla="*/ 3535548 w 4730623"/>
              <a:gd name="connsiteY132" fmla="*/ 445675 h 2548810"/>
              <a:gd name="connsiteX133" fmla="*/ 3656198 w 4730623"/>
              <a:gd name="connsiteY133" fmla="*/ 369475 h 2548810"/>
              <a:gd name="connsiteX134" fmla="*/ 3700648 w 4730623"/>
              <a:gd name="connsiteY134" fmla="*/ 248825 h 2548810"/>
              <a:gd name="connsiteX135" fmla="*/ 3663055 w 4730623"/>
              <a:gd name="connsiteY135" fmla="*/ 161518 h 2548810"/>
              <a:gd name="connsiteX136" fmla="*/ 3567298 w 4730623"/>
              <a:gd name="connsiteY136" fmla="*/ 223425 h 2548810"/>
              <a:gd name="connsiteX137" fmla="*/ 3491098 w 4730623"/>
              <a:gd name="connsiteY137" fmla="*/ 312325 h 2548810"/>
              <a:gd name="connsiteX138" fmla="*/ 3465698 w 4730623"/>
              <a:gd name="connsiteY138" fmla="*/ 267875 h 2548810"/>
              <a:gd name="connsiteX139" fmla="*/ 3389498 w 4730623"/>
              <a:gd name="connsiteY139" fmla="*/ 267875 h 2548810"/>
              <a:gd name="connsiteX140" fmla="*/ 3389498 w 4730623"/>
              <a:gd name="connsiteY140" fmla="*/ 337725 h 2548810"/>
              <a:gd name="connsiteX141" fmla="*/ 3300598 w 4730623"/>
              <a:gd name="connsiteY141" fmla="*/ 210725 h 2548810"/>
              <a:gd name="connsiteX142" fmla="*/ 3192648 w 4730623"/>
              <a:gd name="connsiteY142" fmla="*/ 159925 h 2548810"/>
              <a:gd name="connsiteX143" fmla="*/ 3218555 w 4730623"/>
              <a:gd name="connsiteY143" fmla="*/ 294868 h 2548810"/>
              <a:gd name="connsiteX144" fmla="*/ 3294248 w 4730623"/>
              <a:gd name="connsiteY144" fmla="*/ 401225 h 2548810"/>
              <a:gd name="connsiteX145" fmla="*/ 3154548 w 4730623"/>
              <a:gd name="connsiteY145" fmla="*/ 350425 h 2548810"/>
              <a:gd name="connsiteX146" fmla="*/ 3084698 w 4730623"/>
              <a:gd name="connsiteY146" fmla="*/ 356775 h 2548810"/>
              <a:gd name="connsiteX147" fmla="*/ 3021198 w 4730623"/>
              <a:gd name="connsiteY147" fmla="*/ 426625 h 2548810"/>
              <a:gd name="connsiteX148" fmla="*/ 2773548 w 4730623"/>
              <a:gd name="connsiteY148" fmla="*/ 445675 h 2548810"/>
              <a:gd name="connsiteX149" fmla="*/ 2824348 w 4730623"/>
              <a:gd name="connsiteY149" fmla="*/ 350425 h 2548810"/>
              <a:gd name="connsiteX150" fmla="*/ 2646548 w 4730623"/>
              <a:gd name="connsiteY150" fmla="*/ 344075 h 2548810"/>
              <a:gd name="connsiteX151" fmla="*/ 2462398 w 4730623"/>
              <a:gd name="connsiteY151" fmla="*/ 369475 h 2548810"/>
              <a:gd name="connsiteX152" fmla="*/ 2500498 w 4730623"/>
              <a:gd name="connsiteY152" fmla="*/ 274225 h 2548810"/>
              <a:gd name="connsiteX153" fmla="*/ 2329048 w 4730623"/>
              <a:gd name="connsiteY153" fmla="*/ 185325 h 2548810"/>
              <a:gd name="connsiteX154" fmla="*/ 2125848 w 4730623"/>
              <a:gd name="connsiteY154" fmla="*/ 115475 h 2548810"/>
              <a:gd name="connsiteX155" fmla="*/ 1972241 w 4730623"/>
              <a:gd name="connsiteY155" fmla="*/ 108015 h 2548810"/>
              <a:gd name="connsiteX156" fmla="*/ 1876991 w 4730623"/>
              <a:gd name="connsiteY156" fmla="*/ 66 h 2548810"/>
              <a:gd name="connsiteX157" fmla="*/ 1857941 w 4730623"/>
              <a:gd name="connsiteY157" fmla="*/ 127066 h 2548810"/>
              <a:gd name="connsiteX158" fmla="*/ 1692841 w 4730623"/>
              <a:gd name="connsiteY158" fmla="*/ 184216 h 2548810"/>
              <a:gd name="connsiteX159" fmla="*/ 1528948 w 4730623"/>
              <a:gd name="connsiteY159" fmla="*/ 242475 h 2548810"/>
              <a:gd name="connsiteX160" fmla="*/ 1827398 w 4730623"/>
              <a:gd name="connsiteY160" fmla="*/ 293275 h 2548810"/>
              <a:gd name="connsiteX161" fmla="*/ 2144898 w 4730623"/>
              <a:gd name="connsiteY161" fmla="*/ 242475 h 2548810"/>
              <a:gd name="connsiteX162" fmla="*/ 2297298 w 4730623"/>
              <a:gd name="connsiteY162" fmla="*/ 312325 h 2548810"/>
              <a:gd name="connsiteX163" fmla="*/ 2297298 w 4730623"/>
              <a:gd name="connsiteY163" fmla="*/ 420275 h 2548810"/>
              <a:gd name="connsiteX164" fmla="*/ 2233798 w 4730623"/>
              <a:gd name="connsiteY164" fmla="*/ 420275 h 2548810"/>
              <a:gd name="connsiteX165" fmla="*/ 2151248 w 4730623"/>
              <a:gd name="connsiteY165" fmla="*/ 534575 h 2548810"/>
              <a:gd name="connsiteX166" fmla="*/ 2227448 w 4730623"/>
              <a:gd name="connsiteY166" fmla="*/ 534575 h 2548810"/>
              <a:gd name="connsiteX167" fmla="*/ 2373498 w 4730623"/>
              <a:gd name="connsiteY167" fmla="*/ 432975 h 2548810"/>
              <a:gd name="connsiteX168" fmla="*/ 2398898 w 4730623"/>
              <a:gd name="connsiteY168" fmla="*/ 617125 h 2548810"/>
              <a:gd name="connsiteX169" fmla="*/ 2443348 w 4730623"/>
              <a:gd name="connsiteY169" fmla="*/ 540925 h 2548810"/>
              <a:gd name="connsiteX170" fmla="*/ 2468748 w 4730623"/>
              <a:gd name="connsiteY170" fmla="*/ 477425 h 2548810"/>
              <a:gd name="connsiteX171" fmla="*/ 2543741 w 4730623"/>
              <a:gd name="connsiteY171" fmla="*/ 539816 h 2548810"/>
              <a:gd name="connsiteX172" fmla="*/ 2633848 w 4730623"/>
              <a:gd name="connsiteY172" fmla="*/ 566325 h 2548810"/>
              <a:gd name="connsiteX173" fmla="*/ 2640198 w 4730623"/>
              <a:gd name="connsiteY173" fmla="*/ 725075 h 2548810"/>
              <a:gd name="connsiteX174" fmla="*/ 2690998 w 4730623"/>
              <a:gd name="connsiteY174" fmla="*/ 642525 h 2548810"/>
              <a:gd name="connsiteX175" fmla="*/ 2830698 w 4730623"/>
              <a:gd name="connsiteY175" fmla="*/ 642525 h 2548810"/>
              <a:gd name="connsiteX176" fmla="*/ 2716398 w 4730623"/>
              <a:gd name="connsiteY176" fmla="*/ 763175 h 2548810"/>
              <a:gd name="connsiteX177" fmla="*/ 2671948 w 4730623"/>
              <a:gd name="connsiteY177" fmla="*/ 833025 h 2548810"/>
              <a:gd name="connsiteX178" fmla="*/ 2792598 w 4730623"/>
              <a:gd name="connsiteY178" fmla="*/ 839375 h 2548810"/>
              <a:gd name="connsiteX179" fmla="*/ 2843398 w 4730623"/>
              <a:gd name="connsiteY179" fmla="*/ 807625 h 2548810"/>
              <a:gd name="connsiteX180" fmla="*/ 2913248 w 4730623"/>
              <a:gd name="connsiteY180" fmla="*/ 756825 h 2548810"/>
              <a:gd name="connsiteX181" fmla="*/ 3008498 w 4730623"/>
              <a:gd name="connsiteY181" fmla="*/ 775875 h 2548810"/>
              <a:gd name="connsiteX182" fmla="*/ 3040248 w 4730623"/>
              <a:gd name="connsiteY182" fmla="*/ 737775 h 2548810"/>
              <a:gd name="connsiteX183" fmla="*/ 3148198 w 4730623"/>
              <a:gd name="connsiteY183" fmla="*/ 769525 h 2548810"/>
              <a:gd name="connsiteX184" fmla="*/ 3129148 w 4730623"/>
              <a:gd name="connsiteY184" fmla="*/ 902875 h 2548810"/>
              <a:gd name="connsiteX185" fmla="*/ 3205348 w 4730623"/>
              <a:gd name="connsiteY185" fmla="*/ 801275 h 2548810"/>
              <a:gd name="connsiteX186" fmla="*/ 3262498 w 4730623"/>
              <a:gd name="connsiteY186" fmla="*/ 725075 h 2548810"/>
              <a:gd name="connsiteX187" fmla="*/ 3337491 w 4730623"/>
              <a:gd name="connsiteY187" fmla="*/ 819216 h 2548810"/>
              <a:gd name="connsiteX188" fmla="*/ 3451791 w 4730623"/>
              <a:gd name="connsiteY188" fmla="*/ 870016 h 2548810"/>
              <a:gd name="connsiteX189" fmla="*/ 3529198 w 4730623"/>
              <a:gd name="connsiteY189" fmla="*/ 921925 h 2548810"/>
              <a:gd name="connsiteX190" fmla="*/ 3357748 w 4730623"/>
              <a:gd name="connsiteY190" fmla="*/ 1080675 h 2548810"/>
              <a:gd name="connsiteX191" fmla="*/ 3338698 w 4730623"/>
              <a:gd name="connsiteY191" fmla="*/ 1144175 h 2548810"/>
              <a:gd name="connsiteX192" fmla="*/ 3014848 w 4730623"/>
              <a:gd name="connsiteY192" fmla="*/ 1150525 h 2548810"/>
              <a:gd name="connsiteX193" fmla="*/ 3008498 w 4730623"/>
              <a:gd name="connsiteY193" fmla="*/ 1061625 h 2548810"/>
              <a:gd name="connsiteX194" fmla="*/ 2932298 w 4730623"/>
              <a:gd name="connsiteY194" fmla="*/ 998125 h 2548810"/>
              <a:gd name="connsiteX195" fmla="*/ 2964048 w 4730623"/>
              <a:gd name="connsiteY195" fmla="*/ 1137825 h 2548810"/>
              <a:gd name="connsiteX196" fmla="*/ 2964048 w 4730623"/>
              <a:gd name="connsiteY196" fmla="*/ 1169575 h 2548810"/>
              <a:gd name="connsiteX197" fmla="*/ 2938648 w 4730623"/>
              <a:gd name="connsiteY197" fmla="*/ 1290225 h 2548810"/>
              <a:gd name="connsiteX198" fmla="*/ 2773548 w 4730623"/>
              <a:gd name="connsiteY198" fmla="*/ 1131475 h 2548810"/>
              <a:gd name="connsiteX199" fmla="*/ 2779898 w 4730623"/>
              <a:gd name="connsiteY199" fmla="*/ 1201325 h 2548810"/>
              <a:gd name="connsiteX200" fmla="*/ 2767198 w 4730623"/>
              <a:gd name="connsiteY200" fmla="*/ 1290225 h 2548810"/>
              <a:gd name="connsiteX201" fmla="*/ 2538598 w 4730623"/>
              <a:gd name="connsiteY201" fmla="*/ 1321975 h 2548810"/>
              <a:gd name="connsiteX202" fmla="*/ 2348098 w 4730623"/>
              <a:gd name="connsiteY202" fmla="*/ 1398175 h 2548810"/>
              <a:gd name="connsiteX203" fmla="*/ 2430648 w 4730623"/>
              <a:gd name="connsiteY203" fmla="*/ 1061625 h 2548810"/>
              <a:gd name="connsiteX204" fmla="*/ 2329048 w 4730623"/>
              <a:gd name="connsiteY204" fmla="*/ 1175925 h 2548810"/>
              <a:gd name="connsiteX205" fmla="*/ 2189348 w 4730623"/>
              <a:gd name="connsiteY205" fmla="*/ 1112425 h 2548810"/>
              <a:gd name="connsiteX206" fmla="*/ 2297298 w 4730623"/>
              <a:gd name="connsiteY206" fmla="*/ 1220375 h 2548810"/>
              <a:gd name="connsiteX207" fmla="*/ 2252848 w 4730623"/>
              <a:gd name="connsiteY207" fmla="*/ 1315625 h 2548810"/>
              <a:gd name="connsiteX208" fmla="*/ 2170298 w 4730623"/>
              <a:gd name="connsiteY208" fmla="*/ 1315625 h 2548810"/>
              <a:gd name="connsiteX209" fmla="*/ 2157598 w 4730623"/>
              <a:gd name="connsiteY209" fmla="*/ 1372775 h 2548810"/>
              <a:gd name="connsiteX210" fmla="*/ 2062348 w 4730623"/>
              <a:gd name="connsiteY210" fmla="*/ 1366425 h 2548810"/>
              <a:gd name="connsiteX211" fmla="*/ 1986148 w 4730623"/>
              <a:gd name="connsiteY211" fmla="*/ 1226725 h 2548810"/>
              <a:gd name="connsiteX212" fmla="*/ 1941698 w 4730623"/>
              <a:gd name="connsiteY212" fmla="*/ 1188625 h 2548810"/>
              <a:gd name="connsiteX213" fmla="*/ 1916298 w 4730623"/>
              <a:gd name="connsiteY213" fmla="*/ 1017175 h 2548810"/>
              <a:gd name="connsiteX214" fmla="*/ 1884548 w 4730623"/>
              <a:gd name="connsiteY214" fmla="*/ 1258475 h 2548810"/>
              <a:gd name="connsiteX215" fmla="*/ 1960748 w 4730623"/>
              <a:gd name="connsiteY215" fmla="*/ 1372775 h 2548810"/>
              <a:gd name="connsiteX216" fmla="*/ 1687698 w 4730623"/>
              <a:gd name="connsiteY216" fmla="*/ 1493425 h 2548810"/>
              <a:gd name="connsiteX217" fmla="*/ 1674998 w 4730623"/>
              <a:gd name="connsiteY217" fmla="*/ 1385475 h 2548810"/>
              <a:gd name="connsiteX218" fmla="*/ 1560698 w 4730623"/>
              <a:gd name="connsiteY218" fmla="*/ 1321975 h 2548810"/>
              <a:gd name="connsiteX219" fmla="*/ 1573398 w 4730623"/>
              <a:gd name="connsiteY219" fmla="*/ 1379125 h 2548810"/>
              <a:gd name="connsiteX220" fmla="*/ 1573398 w 4730623"/>
              <a:gd name="connsiteY220" fmla="*/ 1468025 h 2548810"/>
              <a:gd name="connsiteX221" fmla="*/ 1344798 w 4730623"/>
              <a:gd name="connsiteY221" fmla="*/ 1531525 h 2548810"/>
              <a:gd name="connsiteX222" fmla="*/ 1319398 w 4730623"/>
              <a:gd name="connsiteY222" fmla="*/ 1652175 h 2548810"/>
              <a:gd name="connsiteX223" fmla="*/ 1236848 w 4730623"/>
              <a:gd name="connsiteY223" fmla="*/ 1696625 h 2548810"/>
              <a:gd name="connsiteX224" fmla="*/ 1205098 w 4730623"/>
              <a:gd name="connsiteY224" fmla="*/ 1563275 h 2548810"/>
              <a:gd name="connsiteX225" fmla="*/ 1084448 w 4730623"/>
              <a:gd name="connsiteY225" fmla="*/ 1518825 h 2548810"/>
              <a:gd name="connsiteX226" fmla="*/ 1054072 w 4730623"/>
              <a:gd name="connsiteY226" fmla="*/ 1415069 h 2548810"/>
              <a:gd name="connsiteX227" fmla="*/ 932400 w 4730623"/>
              <a:gd name="connsiteY227" fmla="*/ 1288004 h 2548810"/>
              <a:gd name="connsiteX228" fmla="*/ 843500 w 4730623"/>
              <a:gd name="connsiteY228" fmla="*/ 1186404 h 2548810"/>
              <a:gd name="connsiteX229" fmla="*/ 824098 w 4730623"/>
              <a:gd name="connsiteY229" fmla="*/ 1074325 h 2548810"/>
              <a:gd name="connsiteX230" fmla="*/ 761972 w 4730623"/>
              <a:gd name="connsiteY230" fmla="*/ 983269 h 2548810"/>
              <a:gd name="connsiteX231" fmla="*/ 639948 w 4730623"/>
              <a:gd name="connsiteY231" fmla="*/ 852075 h 2548810"/>
              <a:gd name="connsiteX232" fmla="*/ 627248 w 4730623"/>
              <a:gd name="connsiteY232" fmla="*/ 934625 h 2548810"/>
              <a:gd name="connsiteX233" fmla="*/ 500248 w 4730623"/>
              <a:gd name="connsiteY233" fmla="*/ 953675 h 2548810"/>
              <a:gd name="connsiteX234" fmla="*/ 493898 w 4730623"/>
              <a:gd name="connsiteY234" fmla="*/ 864775 h 2548810"/>
              <a:gd name="connsiteX235" fmla="*/ 176398 w 4730623"/>
              <a:gd name="connsiteY235" fmla="*/ 737775 h 2548810"/>
              <a:gd name="connsiteX0" fmla="*/ 198530 w 4752755"/>
              <a:gd name="connsiteY0" fmla="*/ 737775 h 2548810"/>
              <a:gd name="connsiteX1" fmla="*/ 453904 w 4752755"/>
              <a:gd name="connsiteY1" fmla="*/ 983269 h 2548810"/>
              <a:gd name="connsiteX2" fmla="*/ 479304 w 4752755"/>
              <a:gd name="connsiteY2" fmla="*/ 989619 h 2548810"/>
              <a:gd name="connsiteX3" fmla="*/ 535587 w 4752755"/>
              <a:gd name="connsiteY3" fmla="*/ 1183868 h 2548810"/>
              <a:gd name="connsiteX4" fmla="*/ 608574 w 4752755"/>
              <a:gd name="connsiteY4" fmla="*/ 1239100 h 2548810"/>
              <a:gd name="connsiteX5" fmla="*/ 741924 w 4752755"/>
              <a:gd name="connsiteY5" fmla="*/ 1264500 h 2548810"/>
              <a:gd name="connsiteX6" fmla="*/ 770537 w 4752755"/>
              <a:gd name="connsiteY6" fmla="*/ 1425168 h 2548810"/>
              <a:gd name="connsiteX7" fmla="*/ 802132 w 4752755"/>
              <a:gd name="connsiteY7" fmla="*/ 1516604 h 2548810"/>
              <a:gd name="connsiteX8" fmla="*/ 985930 w 4752755"/>
              <a:gd name="connsiteY8" fmla="*/ 1652175 h 2548810"/>
              <a:gd name="connsiteX9" fmla="*/ 928781 w 4752755"/>
              <a:gd name="connsiteY9" fmla="*/ 1690275 h 2548810"/>
              <a:gd name="connsiteX10" fmla="*/ 814481 w 4752755"/>
              <a:gd name="connsiteY10" fmla="*/ 1734725 h 2548810"/>
              <a:gd name="connsiteX11" fmla="*/ 744631 w 4752755"/>
              <a:gd name="connsiteY11" fmla="*/ 1817275 h 2548810"/>
              <a:gd name="connsiteX12" fmla="*/ 770031 w 4752755"/>
              <a:gd name="connsiteY12" fmla="*/ 1804575 h 2548810"/>
              <a:gd name="connsiteX13" fmla="*/ 541430 w 4752755"/>
              <a:gd name="connsiteY13" fmla="*/ 1817275 h 2548810"/>
              <a:gd name="connsiteX14" fmla="*/ 483073 w 4752755"/>
              <a:gd name="connsiteY14" fmla="*/ 1917766 h 2548810"/>
              <a:gd name="connsiteX15" fmla="*/ 338230 w 4752755"/>
              <a:gd name="connsiteY15" fmla="*/ 2001425 h 2548810"/>
              <a:gd name="connsiteX16" fmla="*/ 254473 w 4752755"/>
              <a:gd name="connsiteY16" fmla="*/ 2101916 h 2548810"/>
              <a:gd name="connsiteX17" fmla="*/ 8030 w 4752755"/>
              <a:gd name="connsiteY17" fmla="*/ 2210975 h 2548810"/>
              <a:gd name="connsiteX18" fmla="*/ 76673 w 4752755"/>
              <a:gd name="connsiteY18" fmla="*/ 2254316 h 2548810"/>
              <a:gd name="connsiteX19" fmla="*/ 268732 w 4752755"/>
              <a:gd name="connsiteY19" fmla="*/ 2208754 h 2548810"/>
              <a:gd name="connsiteX20" fmla="*/ 438623 w 4752755"/>
              <a:gd name="connsiteY20" fmla="*/ 2114616 h 2548810"/>
              <a:gd name="connsiteX21" fmla="*/ 592231 w 4752755"/>
              <a:gd name="connsiteY21" fmla="*/ 2115725 h 2548810"/>
              <a:gd name="connsiteX22" fmla="*/ 667223 w 4752755"/>
              <a:gd name="connsiteY22" fmla="*/ 1981266 h 2548810"/>
              <a:gd name="connsiteX23" fmla="*/ 839880 w 4752755"/>
              <a:gd name="connsiteY23" fmla="*/ 1969675 h 2548810"/>
              <a:gd name="connsiteX24" fmla="*/ 908523 w 4752755"/>
              <a:gd name="connsiteY24" fmla="*/ 2120966 h 2548810"/>
              <a:gd name="connsiteX25" fmla="*/ 960881 w 4752755"/>
              <a:gd name="connsiteY25" fmla="*/ 1948404 h 2548810"/>
              <a:gd name="connsiteX26" fmla="*/ 1182780 w 4752755"/>
              <a:gd name="connsiteY26" fmla="*/ 1944275 h 2548810"/>
              <a:gd name="connsiteX27" fmla="*/ 1112931 w 4752755"/>
              <a:gd name="connsiteY27" fmla="*/ 2064925 h 2548810"/>
              <a:gd name="connsiteX28" fmla="*/ 1157731 w 4752755"/>
              <a:gd name="connsiteY28" fmla="*/ 2157954 h 2548810"/>
              <a:gd name="connsiteX29" fmla="*/ 1100581 w 4752755"/>
              <a:gd name="connsiteY29" fmla="*/ 2227804 h 2548810"/>
              <a:gd name="connsiteX30" fmla="*/ 1252630 w 4752755"/>
              <a:gd name="connsiteY30" fmla="*/ 2280825 h 2548810"/>
              <a:gd name="connsiteX31" fmla="*/ 1322831 w 4752755"/>
              <a:gd name="connsiteY31" fmla="*/ 2119854 h 2548810"/>
              <a:gd name="connsiteX32" fmla="*/ 1289523 w 4752755"/>
              <a:gd name="connsiteY32" fmla="*/ 1993966 h 2548810"/>
              <a:gd name="connsiteX33" fmla="*/ 1410173 w 4752755"/>
              <a:gd name="connsiteY33" fmla="*/ 1936816 h 2548810"/>
              <a:gd name="connsiteX34" fmla="*/ 1462180 w 4752755"/>
              <a:gd name="connsiteY34" fmla="*/ 1829975 h 2548810"/>
              <a:gd name="connsiteX35" fmla="*/ 1543523 w 4752755"/>
              <a:gd name="connsiteY35" fmla="*/ 1930466 h 2548810"/>
              <a:gd name="connsiteX36" fmla="*/ 1538731 w 4752755"/>
              <a:gd name="connsiteY36" fmla="*/ 2138904 h 2548810"/>
              <a:gd name="connsiteX37" fmla="*/ 1614580 w 4752755"/>
              <a:gd name="connsiteY37" fmla="*/ 2223675 h 2548810"/>
              <a:gd name="connsiteX38" fmla="*/ 1646331 w 4752755"/>
              <a:gd name="connsiteY38" fmla="*/ 2147475 h 2548810"/>
              <a:gd name="connsiteX39" fmla="*/ 1646331 w 4752755"/>
              <a:gd name="connsiteY39" fmla="*/ 1937925 h 2548810"/>
              <a:gd name="connsiteX40" fmla="*/ 1690780 w 4752755"/>
              <a:gd name="connsiteY40" fmla="*/ 1836325 h 2548810"/>
              <a:gd name="connsiteX41" fmla="*/ 1862230 w 4752755"/>
              <a:gd name="connsiteY41" fmla="*/ 1868075 h 2548810"/>
              <a:gd name="connsiteX42" fmla="*/ 2192430 w 4752755"/>
              <a:gd name="connsiteY42" fmla="*/ 1842675 h 2548810"/>
              <a:gd name="connsiteX43" fmla="*/ 2446430 w 4752755"/>
              <a:gd name="connsiteY43" fmla="*/ 1633125 h 2548810"/>
              <a:gd name="connsiteX44" fmla="*/ 2447804 w 4752755"/>
              <a:gd name="connsiteY44" fmla="*/ 1796069 h 2548810"/>
              <a:gd name="connsiteX45" fmla="*/ 2460504 w 4752755"/>
              <a:gd name="connsiteY45" fmla="*/ 1942119 h 2548810"/>
              <a:gd name="connsiteX46" fmla="*/ 2466854 w 4752755"/>
              <a:gd name="connsiteY46" fmla="*/ 2043719 h 2548810"/>
              <a:gd name="connsiteX47" fmla="*/ 2408330 w 4752755"/>
              <a:gd name="connsiteY47" fmla="*/ 2204625 h 2548810"/>
              <a:gd name="connsiteX48" fmla="*/ 2598830 w 4752755"/>
              <a:gd name="connsiteY48" fmla="*/ 2128425 h 2548810"/>
              <a:gd name="connsiteX49" fmla="*/ 2567081 w 4752755"/>
              <a:gd name="connsiteY49" fmla="*/ 2026825 h 2548810"/>
              <a:gd name="connsiteX50" fmla="*/ 2649631 w 4752755"/>
              <a:gd name="connsiteY50" fmla="*/ 1855375 h 2548810"/>
              <a:gd name="connsiteX51" fmla="*/ 2662330 w 4752755"/>
              <a:gd name="connsiteY51" fmla="*/ 1747425 h 2548810"/>
              <a:gd name="connsiteX52" fmla="*/ 2765304 w 4752755"/>
              <a:gd name="connsiteY52" fmla="*/ 1777019 h 2548810"/>
              <a:gd name="connsiteX53" fmla="*/ 2851623 w 4752755"/>
              <a:gd name="connsiteY53" fmla="*/ 1841566 h 2548810"/>
              <a:gd name="connsiteX54" fmla="*/ 2954430 w 4752755"/>
              <a:gd name="connsiteY54" fmla="*/ 1893475 h 2548810"/>
              <a:gd name="connsiteX55" fmla="*/ 2973480 w 4752755"/>
              <a:gd name="connsiteY55" fmla="*/ 2039525 h 2548810"/>
              <a:gd name="connsiteX56" fmla="*/ 3068730 w 4752755"/>
              <a:gd name="connsiteY56" fmla="*/ 1842675 h 2548810"/>
              <a:gd name="connsiteX57" fmla="*/ 3138580 w 4752755"/>
              <a:gd name="connsiteY57" fmla="*/ 1823625 h 2548810"/>
              <a:gd name="connsiteX58" fmla="*/ 3068730 w 4752755"/>
              <a:gd name="connsiteY58" fmla="*/ 1588675 h 2548810"/>
              <a:gd name="connsiteX59" fmla="*/ 3222504 w 4752755"/>
              <a:gd name="connsiteY59" fmla="*/ 1630969 h 2548810"/>
              <a:gd name="connsiteX60" fmla="*/ 3265580 w 4752755"/>
              <a:gd name="connsiteY60" fmla="*/ 1563275 h 2548810"/>
              <a:gd name="connsiteX61" fmla="*/ 3254254 w 4752755"/>
              <a:gd name="connsiteY61" fmla="*/ 1688119 h 2548810"/>
              <a:gd name="connsiteX62" fmla="*/ 3310030 w 4752755"/>
              <a:gd name="connsiteY62" fmla="*/ 1791875 h 2548810"/>
              <a:gd name="connsiteX63" fmla="*/ 3360830 w 4752755"/>
              <a:gd name="connsiteY63" fmla="*/ 1722025 h 2548810"/>
              <a:gd name="connsiteX64" fmla="*/ 3372323 w 4752755"/>
              <a:gd name="connsiteY64" fmla="*/ 1651066 h 2548810"/>
              <a:gd name="connsiteX65" fmla="*/ 3398930 w 4752755"/>
              <a:gd name="connsiteY65" fmla="*/ 1601375 h 2548810"/>
              <a:gd name="connsiteX66" fmla="*/ 3492973 w 4752755"/>
              <a:gd name="connsiteY66" fmla="*/ 1600266 h 2548810"/>
              <a:gd name="connsiteX67" fmla="*/ 3557680 w 4752755"/>
              <a:gd name="connsiteY67" fmla="*/ 1652175 h 2548810"/>
              <a:gd name="connsiteX68" fmla="*/ 3494180 w 4752755"/>
              <a:gd name="connsiteY68" fmla="*/ 1829975 h 2548810"/>
              <a:gd name="connsiteX69" fmla="*/ 3576730 w 4752755"/>
              <a:gd name="connsiteY69" fmla="*/ 1823625 h 2548810"/>
              <a:gd name="connsiteX70" fmla="*/ 3527304 w 4752755"/>
              <a:gd name="connsiteY70" fmla="*/ 2069119 h 2548810"/>
              <a:gd name="connsiteX71" fmla="*/ 3354480 w 4752755"/>
              <a:gd name="connsiteY71" fmla="*/ 2204625 h 2548810"/>
              <a:gd name="connsiteX72" fmla="*/ 3640230 w 4752755"/>
              <a:gd name="connsiteY72" fmla="*/ 2147475 h 2548810"/>
              <a:gd name="connsiteX73" fmla="*/ 3697381 w 4752755"/>
              <a:gd name="connsiteY73" fmla="*/ 2255426 h 2548810"/>
              <a:gd name="connsiteX74" fmla="*/ 3595781 w 4752755"/>
              <a:gd name="connsiteY74" fmla="*/ 2452275 h 2548810"/>
              <a:gd name="connsiteX75" fmla="*/ 3558186 w 4752755"/>
              <a:gd name="connsiteY75" fmla="*/ 2542768 h 2548810"/>
              <a:gd name="connsiteX76" fmla="*/ 3703730 w 4752755"/>
              <a:gd name="connsiteY76" fmla="*/ 2509425 h 2548810"/>
              <a:gd name="connsiteX77" fmla="*/ 3773581 w 4752755"/>
              <a:gd name="connsiteY77" fmla="*/ 2382424 h 2548810"/>
              <a:gd name="connsiteX78" fmla="*/ 3945030 w 4752755"/>
              <a:gd name="connsiteY78" fmla="*/ 2547525 h 2548810"/>
              <a:gd name="connsiteX79" fmla="*/ 3900581 w 4752755"/>
              <a:gd name="connsiteY79" fmla="*/ 2274474 h 2548810"/>
              <a:gd name="connsiteX80" fmla="*/ 4091081 w 4752755"/>
              <a:gd name="connsiteY80" fmla="*/ 2293524 h 2548810"/>
              <a:gd name="connsiteX81" fmla="*/ 4014881 w 4752755"/>
              <a:gd name="connsiteY81" fmla="*/ 2134776 h 2548810"/>
              <a:gd name="connsiteX82" fmla="*/ 3931919 w 4752755"/>
              <a:gd name="connsiteY82" fmla="*/ 2110254 h 2548810"/>
              <a:gd name="connsiteX83" fmla="*/ 3938681 w 4752755"/>
              <a:gd name="connsiteY83" fmla="*/ 2039524 h 2548810"/>
              <a:gd name="connsiteX84" fmla="*/ 3913281 w 4752755"/>
              <a:gd name="connsiteY84" fmla="*/ 2020474 h 2548810"/>
              <a:gd name="connsiteX85" fmla="*/ 3938681 w 4752755"/>
              <a:gd name="connsiteY85" fmla="*/ 1931575 h 2548810"/>
              <a:gd name="connsiteX86" fmla="*/ 3887469 w 4752755"/>
              <a:gd name="connsiteY86" fmla="*/ 1849904 h 2548810"/>
              <a:gd name="connsiteX87" fmla="*/ 3805331 w 4752755"/>
              <a:gd name="connsiteY87" fmla="*/ 1836325 h 2548810"/>
              <a:gd name="connsiteX88" fmla="*/ 3983131 w 4752755"/>
              <a:gd name="connsiteY88" fmla="*/ 1741075 h 2548810"/>
              <a:gd name="connsiteX89" fmla="*/ 3774086 w 4752755"/>
              <a:gd name="connsiteY89" fmla="*/ 1641068 h 2548810"/>
              <a:gd name="connsiteX90" fmla="*/ 3798981 w 4752755"/>
              <a:gd name="connsiteY90" fmla="*/ 1582326 h 2548810"/>
              <a:gd name="connsiteX91" fmla="*/ 3729130 w 4752755"/>
              <a:gd name="connsiteY91" fmla="*/ 1493425 h 2548810"/>
              <a:gd name="connsiteX92" fmla="*/ 3919630 w 4752755"/>
              <a:gd name="connsiteY92" fmla="*/ 1379125 h 2548810"/>
              <a:gd name="connsiteX93" fmla="*/ 3919630 w 4752755"/>
              <a:gd name="connsiteY93" fmla="*/ 1214025 h 2548810"/>
              <a:gd name="connsiteX94" fmla="*/ 4097430 w 4752755"/>
              <a:gd name="connsiteY94" fmla="*/ 1379125 h 2548810"/>
              <a:gd name="connsiteX95" fmla="*/ 4173630 w 4752755"/>
              <a:gd name="connsiteY95" fmla="*/ 1144175 h 2548810"/>
              <a:gd name="connsiteX96" fmla="*/ 4275230 w 4752755"/>
              <a:gd name="connsiteY96" fmla="*/ 1258475 h 2548810"/>
              <a:gd name="connsiteX97" fmla="*/ 4268880 w 4752755"/>
              <a:gd name="connsiteY97" fmla="*/ 1410875 h 2548810"/>
              <a:gd name="connsiteX98" fmla="*/ 4408580 w 4752755"/>
              <a:gd name="connsiteY98" fmla="*/ 1353725 h 2548810"/>
              <a:gd name="connsiteX99" fmla="*/ 4378204 w 4752755"/>
              <a:gd name="connsiteY99" fmla="*/ 1446819 h 2548810"/>
              <a:gd name="connsiteX100" fmla="*/ 4346454 w 4752755"/>
              <a:gd name="connsiteY100" fmla="*/ 1586519 h 2548810"/>
              <a:gd name="connsiteX101" fmla="*/ 4345080 w 4752755"/>
              <a:gd name="connsiteY101" fmla="*/ 1671225 h 2548810"/>
              <a:gd name="connsiteX102" fmla="*/ 4466236 w 4752755"/>
              <a:gd name="connsiteY102" fmla="*/ 1615668 h 2548810"/>
              <a:gd name="connsiteX103" fmla="*/ 4611780 w 4752755"/>
              <a:gd name="connsiteY103" fmla="*/ 1550575 h 2548810"/>
              <a:gd name="connsiteX104" fmla="*/ 4669436 w 4752755"/>
              <a:gd name="connsiteY104" fmla="*/ 1495018 h 2548810"/>
              <a:gd name="connsiteX105" fmla="*/ 4751987 w 4752755"/>
              <a:gd name="connsiteY105" fmla="*/ 1368018 h 2548810"/>
              <a:gd name="connsiteX106" fmla="*/ 4687980 w 4752755"/>
              <a:gd name="connsiteY106" fmla="*/ 1226725 h 2548810"/>
              <a:gd name="connsiteX107" fmla="*/ 4694330 w 4752755"/>
              <a:gd name="connsiteY107" fmla="*/ 731425 h 2548810"/>
              <a:gd name="connsiteX108" fmla="*/ 4611780 w 4752755"/>
              <a:gd name="connsiteY108" fmla="*/ 547275 h 2548810"/>
              <a:gd name="connsiteX109" fmla="*/ 4522880 w 4752755"/>
              <a:gd name="connsiteY109" fmla="*/ 725075 h 2548810"/>
              <a:gd name="connsiteX110" fmla="*/ 4370480 w 4752755"/>
              <a:gd name="connsiteY110" fmla="*/ 693325 h 2548810"/>
              <a:gd name="connsiteX111" fmla="*/ 4441704 w 4752755"/>
              <a:gd name="connsiteY111" fmla="*/ 570519 h 2548810"/>
              <a:gd name="connsiteX112" fmla="*/ 4433980 w 4752755"/>
              <a:gd name="connsiteY112" fmla="*/ 445675 h 2548810"/>
              <a:gd name="connsiteX113" fmla="*/ 4294280 w 4752755"/>
              <a:gd name="connsiteY113" fmla="*/ 553625 h 2548810"/>
              <a:gd name="connsiteX114" fmla="*/ 4179980 w 4752755"/>
              <a:gd name="connsiteY114" fmla="*/ 706025 h 2548810"/>
              <a:gd name="connsiteX115" fmla="*/ 4192680 w 4752755"/>
              <a:gd name="connsiteY115" fmla="*/ 623475 h 2548810"/>
              <a:gd name="connsiteX116" fmla="*/ 4179980 w 4752755"/>
              <a:gd name="connsiteY116" fmla="*/ 509175 h 2548810"/>
              <a:gd name="connsiteX117" fmla="*/ 4160930 w 4752755"/>
              <a:gd name="connsiteY117" fmla="*/ 445675 h 2548810"/>
              <a:gd name="connsiteX118" fmla="*/ 4065680 w 4752755"/>
              <a:gd name="connsiteY118" fmla="*/ 540925 h 2548810"/>
              <a:gd name="connsiteX119" fmla="*/ 3919630 w 4752755"/>
              <a:gd name="connsiteY119" fmla="*/ 382175 h 2548810"/>
              <a:gd name="connsiteX120" fmla="*/ 3970430 w 4752755"/>
              <a:gd name="connsiteY120" fmla="*/ 572675 h 2548810"/>
              <a:gd name="connsiteX121" fmla="*/ 3957730 w 4752755"/>
              <a:gd name="connsiteY121" fmla="*/ 699675 h 2548810"/>
              <a:gd name="connsiteX122" fmla="*/ 3919630 w 4752755"/>
              <a:gd name="connsiteY122" fmla="*/ 763175 h 2548810"/>
              <a:gd name="connsiteX123" fmla="*/ 3830730 w 4752755"/>
              <a:gd name="connsiteY123" fmla="*/ 725075 h 2548810"/>
              <a:gd name="connsiteX124" fmla="*/ 3824380 w 4752755"/>
              <a:gd name="connsiteY124" fmla="*/ 617125 h 2548810"/>
              <a:gd name="connsiteX125" fmla="*/ 3748180 w 4752755"/>
              <a:gd name="connsiteY125" fmla="*/ 566325 h 2548810"/>
              <a:gd name="connsiteX126" fmla="*/ 3691030 w 4752755"/>
              <a:gd name="connsiteY126" fmla="*/ 598075 h 2548810"/>
              <a:gd name="connsiteX127" fmla="*/ 3741830 w 4752755"/>
              <a:gd name="connsiteY127" fmla="*/ 686975 h 2548810"/>
              <a:gd name="connsiteX128" fmla="*/ 3722780 w 4752755"/>
              <a:gd name="connsiteY128" fmla="*/ 699675 h 2548810"/>
              <a:gd name="connsiteX129" fmla="*/ 3659280 w 4752755"/>
              <a:gd name="connsiteY129" fmla="*/ 680625 h 2548810"/>
              <a:gd name="connsiteX130" fmla="*/ 3627530 w 4752755"/>
              <a:gd name="connsiteY130" fmla="*/ 585375 h 2548810"/>
              <a:gd name="connsiteX131" fmla="*/ 3703730 w 4752755"/>
              <a:gd name="connsiteY131" fmla="*/ 452025 h 2548810"/>
              <a:gd name="connsiteX132" fmla="*/ 3557680 w 4752755"/>
              <a:gd name="connsiteY132" fmla="*/ 445675 h 2548810"/>
              <a:gd name="connsiteX133" fmla="*/ 3678330 w 4752755"/>
              <a:gd name="connsiteY133" fmla="*/ 369475 h 2548810"/>
              <a:gd name="connsiteX134" fmla="*/ 3722780 w 4752755"/>
              <a:gd name="connsiteY134" fmla="*/ 248825 h 2548810"/>
              <a:gd name="connsiteX135" fmla="*/ 3685187 w 4752755"/>
              <a:gd name="connsiteY135" fmla="*/ 161518 h 2548810"/>
              <a:gd name="connsiteX136" fmla="*/ 3589430 w 4752755"/>
              <a:gd name="connsiteY136" fmla="*/ 223425 h 2548810"/>
              <a:gd name="connsiteX137" fmla="*/ 3513230 w 4752755"/>
              <a:gd name="connsiteY137" fmla="*/ 312325 h 2548810"/>
              <a:gd name="connsiteX138" fmla="*/ 3487830 w 4752755"/>
              <a:gd name="connsiteY138" fmla="*/ 267875 h 2548810"/>
              <a:gd name="connsiteX139" fmla="*/ 3411630 w 4752755"/>
              <a:gd name="connsiteY139" fmla="*/ 267875 h 2548810"/>
              <a:gd name="connsiteX140" fmla="*/ 3411630 w 4752755"/>
              <a:gd name="connsiteY140" fmla="*/ 337725 h 2548810"/>
              <a:gd name="connsiteX141" fmla="*/ 3322730 w 4752755"/>
              <a:gd name="connsiteY141" fmla="*/ 210725 h 2548810"/>
              <a:gd name="connsiteX142" fmla="*/ 3214780 w 4752755"/>
              <a:gd name="connsiteY142" fmla="*/ 159925 h 2548810"/>
              <a:gd name="connsiteX143" fmla="*/ 3240687 w 4752755"/>
              <a:gd name="connsiteY143" fmla="*/ 294868 h 2548810"/>
              <a:gd name="connsiteX144" fmla="*/ 3316380 w 4752755"/>
              <a:gd name="connsiteY144" fmla="*/ 401225 h 2548810"/>
              <a:gd name="connsiteX145" fmla="*/ 3176680 w 4752755"/>
              <a:gd name="connsiteY145" fmla="*/ 350425 h 2548810"/>
              <a:gd name="connsiteX146" fmla="*/ 3106830 w 4752755"/>
              <a:gd name="connsiteY146" fmla="*/ 356775 h 2548810"/>
              <a:gd name="connsiteX147" fmla="*/ 3043330 w 4752755"/>
              <a:gd name="connsiteY147" fmla="*/ 426625 h 2548810"/>
              <a:gd name="connsiteX148" fmla="*/ 2795680 w 4752755"/>
              <a:gd name="connsiteY148" fmla="*/ 445675 h 2548810"/>
              <a:gd name="connsiteX149" fmla="*/ 2846480 w 4752755"/>
              <a:gd name="connsiteY149" fmla="*/ 350425 h 2548810"/>
              <a:gd name="connsiteX150" fmla="*/ 2668680 w 4752755"/>
              <a:gd name="connsiteY150" fmla="*/ 344075 h 2548810"/>
              <a:gd name="connsiteX151" fmla="*/ 2484530 w 4752755"/>
              <a:gd name="connsiteY151" fmla="*/ 369475 h 2548810"/>
              <a:gd name="connsiteX152" fmla="*/ 2522630 w 4752755"/>
              <a:gd name="connsiteY152" fmla="*/ 274225 h 2548810"/>
              <a:gd name="connsiteX153" fmla="*/ 2351180 w 4752755"/>
              <a:gd name="connsiteY153" fmla="*/ 185325 h 2548810"/>
              <a:gd name="connsiteX154" fmla="*/ 2147980 w 4752755"/>
              <a:gd name="connsiteY154" fmla="*/ 115475 h 2548810"/>
              <a:gd name="connsiteX155" fmla="*/ 1994373 w 4752755"/>
              <a:gd name="connsiteY155" fmla="*/ 108015 h 2548810"/>
              <a:gd name="connsiteX156" fmla="*/ 1899123 w 4752755"/>
              <a:gd name="connsiteY156" fmla="*/ 66 h 2548810"/>
              <a:gd name="connsiteX157" fmla="*/ 1880073 w 4752755"/>
              <a:gd name="connsiteY157" fmla="*/ 127066 h 2548810"/>
              <a:gd name="connsiteX158" fmla="*/ 1714973 w 4752755"/>
              <a:gd name="connsiteY158" fmla="*/ 184216 h 2548810"/>
              <a:gd name="connsiteX159" fmla="*/ 1551080 w 4752755"/>
              <a:gd name="connsiteY159" fmla="*/ 242475 h 2548810"/>
              <a:gd name="connsiteX160" fmla="*/ 1849530 w 4752755"/>
              <a:gd name="connsiteY160" fmla="*/ 293275 h 2548810"/>
              <a:gd name="connsiteX161" fmla="*/ 2167030 w 4752755"/>
              <a:gd name="connsiteY161" fmla="*/ 242475 h 2548810"/>
              <a:gd name="connsiteX162" fmla="*/ 2319430 w 4752755"/>
              <a:gd name="connsiteY162" fmla="*/ 312325 h 2548810"/>
              <a:gd name="connsiteX163" fmla="*/ 2319430 w 4752755"/>
              <a:gd name="connsiteY163" fmla="*/ 420275 h 2548810"/>
              <a:gd name="connsiteX164" fmla="*/ 2255930 w 4752755"/>
              <a:gd name="connsiteY164" fmla="*/ 420275 h 2548810"/>
              <a:gd name="connsiteX165" fmla="*/ 2173380 w 4752755"/>
              <a:gd name="connsiteY165" fmla="*/ 534575 h 2548810"/>
              <a:gd name="connsiteX166" fmla="*/ 2249580 w 4752755"/>
              <a:gd name="connsiteY166" fmla="*/ 534575 h 2548810"/>
              <a:gd name="connsiteX167" fmla="*/ 2395630 w 4752755"/>
              <a:gd name="connsiteY167" fmla="*/ 432975 h 2548810"/>
              <a:gd name="connsiteX168" fmla="*/ 2421030 w 4752755"/>
              <a:gd name="connsiteY168" fmla="*/ 617125 h 2548810"/>
              <a:gd name="connsiteX169" fmla="*/ 2465480 w 4752755"/>
              <a:gd name="connsiteY169" fmla="*/ 540925 h 2548810"/>
              <a:gd name="connsiteX170" fmla="*/ 2490880 w 4752755"/>
              <a:gd name="connsiteY170" fmla="*/ 477425 h 2548810"/>
              <a:gd name="connsiteX171" fmla="*/ 2565873 w 4752755"/>
              <a:gd name="connsiteY171" fmla="*/ 539816 h 2548810"/>
              <a:gd name="connsiteX172" fmla="*/ 2655980 w 4752755"/>
              <a:gd name="connsiteY172" fmla="*/ 566325 h 2548810"/>
              <a:gd name="connsiteX173" fmla="*/ 2662330 w 4752755"/>
              <a:gd name="connsiteY173" fmla="*/ 725075 h 2548810"/>
              <a:gd name="connsiteX174" fmla="*/ 2713130 w 4752755"/>
              <a:gd name="connsiteY174" fmla="*/ 642525 h 2548810"/>
              <a:gd name="connsiteX175" fmla="*/ 2852830 w 4752755"/>
              <a:gd name="connsiteY175" fmla="*/ 642525 h 2548810"/>
              <a:gd name="connsiteX176" fmla="*/ 2738530 w 4752755"/>
              <a:gd name="connsiteY176" fmla="*/ 763175 h 2548810"/>
              <a:gd name="connsiteX177" fmla="*/ 2694080 w 4752755"/>
              <a:gd name="connsiteY177" fmla="*/ 833025 h 2548810"/>
              <a:gd name="connsiteX178" fmla="*/ 2814730 w 4752755"/>
              <a:gd name="connsiteY178" fmla="*/ 839375 h 2548810"/>
              <a:gd name="connsiteX179" fmla="*/ 2865530 w 4752755"/>
              <a:gd name="connsiteY179" fmla="*/ 807625 h 2548810"/>
              <a:gd name="connsiteX180" fmla="*/ 2935380 w 4752755"/>
              <a:gd name="connsiteY180" fmla="*/ 756825 h 2548810"/>
              <a:gd name="connsiteX181" fmla="*/ 3030630 w 4752755"/>
              <a:gd name="connsiteY181" fmla="*/ 775875 h 2548810"/>
              <a:gd name="connsiteX182" fmla="*/ 3062380 w 4752755"/>
              <a:gd name="connsiteY182" fmla="*/ 737775 h 2548810"/>
              <a:gd name="connsiteX183" fmla="*/ 3170330 w 4752755"/>
              <a:gd name="connsiteY183" fmla="*/ 769525 h 2548810"/>
              <a:gd name="connsiteX184" fmla="*/ 3151280 w 4752755"/>
              <a:gd name="connsiteY184" fmla="*/ 902875 h 2548810"/>
              <a:gd name="connsiteX185" fmla="*/ 3227480 w 4752755"/>
              <a:gd name="connsiteY185" fmla="*/ 801275 h 2548810"/>
              <a:gd name="connsiteX186" fmla="*/ 3284630 w 4752755"/>
              <a:gd name="connsiteY186" fmla="*/ 725075 h 2548810"/>
              <a:gd name="connsiteX187" fmla="*/ 3359623 w 4752755"/>
              <a:gd name="connsiteY187" fmla="*/ 819216 h 2548810"/>
              <a:gd name="connsiteX188" fmla="*/ 3473923 w 4752755"/>
              <a:gd name="connsiteY188" fmla="*/ 870016 h 2548810"/>
              <a:gd name="connsiteX189" fmla="*/ 3551330 w 4752755"/>
              <a:gd name="connsiteY189" fmla="*/ 921925 h 2548810"/>
              <a:gd name="connsiteX190" fmla="*/ 3379880 w 4752755"/>
              <a:gd name="connsiteY190" fmla="*/ 1080675 h 2548810"/>
              <a:gd name="connsiteX191" fmla="*/ 3360830 w 4752755"/>
              <a:gd name="connsiteY191" fmla="*/ 1144175 h 2548810"/>
              <a:gd name="connsiteX192" fmla="*/ 3036980 w 4752755"/>
              <a:gd name="connsiteY192" fmla="*/ 1150525 h 2548810"/>
              <a:gd name="connsiteX193" fmla="*/ 3030630 w 4752755"/>
              <a:gd name="connsiteY193" fmla="*/ 1061625 h 2548810"/>
              <a:gd name="connsiteX194" fmla="*/ 2954430 w 4752755"/>
              <a:gd name="connsiteY194" fmla="*/ 998125 h 2548810"/>
              <a:gd name="connsiteX195" fmla="*/ 2986180 w 4752755"/>
              <a:gd name="connsiteY195" fmla="*/ 1137825 h 2548810"/>
              <a:gd name="connsiteX196" fmla="*/ 2986180 w 4752755"/>
              <a:gd name="connsiteY196" fmla="*/ 1169575 h 2548810"/>
              <a:gd name="connsiteX197" fmla="*/ 2960780 w 4752755"/>
              <a:gd name="connsiteY197" fmla="*/ 1290225 h 2548810"/>
              <a:gd name="connsiteX198" fmla="*/ 2795680 w 4752755"/>
              <a:gd name="connsiteY198" fmla="*/ 1131475 h 2548810"/>
              <a:gd name="connsiteX199" fmla="*/ 2802030 w 4752755"/>
              <a:gd name="connsiteY199" fmla="*/ 1201325 h 2548810"/>
              <a:gd name="connsiteX200" fmla="*/ 2789330 w 4752755"/>
              <a:gd name="connsiteY200" fmla="*/ 1290225 h 2548810"/>
              <a:gd name="connsiteX201" fmla="*/ 2560730 w 4752755"/>
              <a:gd name="connsiteY201" fmla="*/ 1321975 h 2548810"/>
              <a:gd name="connsiteX202" fmla="*/ 2370230 w 4752755"/>
              <a:gd name="connsiteY202" fmla="*/ 1398175 h 2548810"/>
              <a:gd name="connsiteX203" fmla="*/ 2452780 w 4752755"/>
              <a:gd name="connsiteY203" fmla="*/ 1061625 h 2548810"/>
              <a:gd name="connsiteX204" fmla="*/ 2351180 w 4752755"/>
              <a:gd name="connsiteY204" fmla="*/ 1175925 h 2548810"/>
              <a:gd name="connsiteX205" fmla="*/ 2211480 w 4752755"/>
              <a:gd name="connsiteY205" fmla="*/ 1112425 h 2548810"/>
              <a:gd name="connsiteX206" fmla="*/ 2319430 w 4752755"/>
              <a:gd name="connsiteY206" fmla="*/ 1220375 h 2548810"/>
              <a:gd name="connsiteX207" fmla="*/ 2274980 w 4752755"/>
              <a:gd name="connsiteY207" fmla="*/ 1315625 h 2548810"/>
              <a:gd name="connsiteX208" fmla="*/ 2192430 w 4752755"/>
              <a:gd name="connsiteY208" fmla="*/ 1315625 h 2548810"/>
              <a:gd name="connsiteX209" fmla="*/ 2179730 w 4752755"/>
              <a:gd name="connsiteY209" fmla="*/ 1372775 h 2548810"/>
              <a:gd name="connsiteX210" fmla="*/ 2084480 w 4752755"/>
              <a:gd name="connsiteY210" fmla="*/ 1366425 h 2548810"/>
              <a:gd name="connsiteX211" fmla="*/ 2008280 w 4752755"/>
              <a:gd name="connsiteY211" fmla="*/ 1226725 h 2548810"/>
              <a:gd name="connsiteX212" fmla="*/ 1963830 w 4752755"/>
              <a:gd name="connsiteY212" fmla="*/ 1188625 h 2548810"/>
              <a:gd name="connsiteX213" fmla="*/ 1938430 w 4752755"/>
              <a:gd name="connsiteY213" fmla="*/ 1017175 h 2548810"/>
              <a:gd name="connsiteX214" fmla="*/ 1906680 w 4752755"/>
              <a:gd name="connsiteY214" fmla="*/ 1258475 h 2548810"/>
              <a:gd name="connsiteX215" fmla="*/ 1982880 w 4752755"/>
              <a:gd name="connsiteY215" fmla="*/ 1372775 h 2548810"/>
              <a:gd name="connsiteX216" fmla="*/ 1709830 w 4752755"/>
              <a:gd name="connsiteY216" fmla="*/ 1493425 h 2548810"/>
              <a:gd name="connsiteX217" fmla="*/ 1697130 w 4752755"/>
              <a:gd name="connsiteY217" fmla="*/ 1385475 h 2548810"/>
              <a:gd name="connsiteX218" fmla="*/ 1582830 w 4752755"/>
              <a:gd name="connsiteY218" fmla="*/ 1321975 h 2548810"/>
              <a:gd name="connsiteX219" fmla="*/ 1595530 w 4752755"/>
              <a:gd name="connsiteY219" fmla="*/ 1379125 h 2548810"/>
              <a:gd name="connsiteX220" fmla="*/ 1595530 w 4752755"/>
              <a:gd name="connsiteY220" fmla="*/ 1468025 h 2548810"/>
              <a:gd name="connsiteX221" fmla="*/ 1366930 w 4752755"/>
              <a:gd name="connsiteY221" fmla="*/ 1531525 h 2548810"/>
              <a:gd name="connsiteX222" fmla="*/ 1341530 w 4752755"/>
              <a:gd name="connsiteY222" fmla="*/ 1652175 h 2548810"/>
              <a:gd name="connsiteX223" fmla="*/ 1258980 w 4752755"/>
              <a:gd name="connsiteY223" fmla="*/ 1696625 h 2548810"/>
              <a:gd name="connsiteX224" fmla="*/ 1227230 w 4752755"/>
              <a:gd name="connsiteY224" fmla="*/ 1563275 h 2548810"/>
              <a:gd name="connsiteX225" fmla="*/ 1106580 w 4752755"/>
              <a:gd name="connsiteY225" fmla="*/ 1518825 h 2548810"/>
              <a:gd name="connsiteX226" fmla="*/ 1076204 w 4752755"/>
              <a:gd name="connsiteY226" fmla="*/ 1415069 h 2548810"/>
              <a:gd name="connsiteX227" fmla="*/ 954532 w 4752755"/>
              <a:gd name="connsiteY227" fmla="*/ 1288004 h 2548810"/>
              <a:gd name="connsiteX228" fmla="*/ 865632 w 4752755"/>
              <a:gd name="connsiteY228" fmla="*/ 1186404 h 2548810"/>
              <a:gd name="connsiteX229" fmla="*/ 846230 w 4752755"/>
              <a:gd name="connsiteY229" fmla="*/ 1074325 h 2548810"/>
              <a:gd name="connsiteX230" fmla="*/ 784104 w 4752755"/>
              <a:gd name="connsiteY230" fmla="*/ 983269 h 2548810"/>
              <a:gd name="connsiteX231" fmla="*/ 662080 w 4752755"/>
              <a:gd name="connsiteY231" fmla="*/ 852075 h 2548810"/>
              <a:gd name="connsiteX232" fmla="*/ 649380 w 4752755"/>
              <a:gd name="connsiteY232" fmla="*/ 934625 h 2548810"/>
              <a:gd name="connsiteX233" fmla="*/ 522380 w 4752755"/>
              <a:gd name="connsiteY233" fmla="*/ 953675 h 2548810"/>
              <a:gd name="connsiteX234" fmla="*/ 516030 w 4752755"/>
              <a:gd name="connsiteY234" fmla="*/ 864775 h 2548810"/>
              <a:gd name="connsiteX235" fmla="*/ 198530 w 4752755"/>
              <a:gd name="connsiteY235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97430 w 4752755"/>
              <a:gd name="connsiteY95" fmla="*/ 1379125 h 2548810"/>
              <a:gd name="connsiteX96" fmla="*/ 4173630 w 4752755"/>
              <a:gd name="connsiteY96" fmla="*/ 1144175 h 2548810"/>
              <a:gd name="connsiteX97" fmla="*/ 4275230 w 4752755"/>
              <a:gd name="connsiteY97" fmla="*/ 1258475 h 2548810"/>
              <a:gd name="connsiteX98" fmla="*/ 4268880 w 4752755"/>
              <a:gd name="connsiteY98" fmla="*/ 1410875 h 2548810"/>
              <a:gd name="connsiteX99" fmla="*/ 4408580 w 4752755"/>
              <a:gd name="connsiteY99" fmla="*/ 1353725 h 2548810"/>
              <a:gd name="connsiteX100" fmla="*/ 4378204 w 4752755"/>
              <a:gd name="connsiteY100" fmla="*/ 1446819 h 2548810"/>
              <a:gd name="connsiteX101" fmla="*/ 4346454 w 4752755"/>
              <a:gd name="connsiteY101" fmla="*/ 1586519 h 2548810"/>
              <a:gd name="connsiteX102" fmla="*/ 4345080 w 4752755"/>
              <a:gd name="connsiteY102" fmla="*/ 1671225 h 2548810"/>
              <a:gd name="connsiteX103" fmla="*/ 4466236 w 4752755"/>
              <a:gd name="connsiteY103" fmla="*/ 1615668 h 2548810"/>
              <a:gd name="connsiteX104" fmla="*/ 4611780 w 4752755"/>
              <a:gd name="connsiteY104" fmla="*/ 1550575 h 2548810"/>
              <a:gd name="connsiteX105" fmla="*/ 4669436 w 4752755"/>
              <a:gd name="connsiteY105" fmla="*/ 1495018 h 2548810"/>
              <a:gd name="connsiteX106" fmla="*/ 4751987 w 4752755"/>
              <a:gd name="connsiteY106" fmla="*/ 1368018 h 2548810"/>
              <a:gd name="connsiteX107" fmla="*/ 4687980 w 4752755"/>
              <a:gd name="connsiteY107" fmla="*/ 1226725 h 2548810"/>
              <a:gd name="connsiteX108" fmla="*/ 4694330 w 4752755"/>
              <a:gd name="connsiteY108" fmla="*/ 731425 h 2548810"/>
              <a:gd name="connsiteX109" fmla="*/ 4611780 w 4752755"/>
              <a:gd name="connsiteY109" fmla="*/ 547275 h 2548810"/>
              <a:gd name="connsiteX110" fmla="*/ 4522880 w 4752755"/>
              <a:gd name="connsiteY110" fmla="*/ 725075 h 2548810"/>
              <a:gd name="connsiteX111" fmla="*/ 4370480 w 4752755"/>
              <a:gd name="connsiteY111" fmla="*/ 693325 h 2548810"/>
              <a:gd name="connsiteX112" fmla="*/ 4441704 w 4752755"/>
              <a:gd name="connsiteY112" fmla="*/ 570519 h 2548810"/>
              <a:gd name="connsiteX113" fmla="*/ 4433980 w 4752755"/>
              <a:gd name="connsiteY113" fmla="*/ 445675 h 2548810"/>
              <a:gd name="connsiteX114" fmla="*/ 4294280 w 4752755"/>
              <a:gd name="connsiteY114" fmla="*/ 553625 h 2548810"/>
              <a:gd name="connsiteX115" fmla="*/ 4179980 w 4752755"/>
              <a:gd name="connsiteY115" fmla="*/ 706025 h 2548810"/>
              <a:gd name="connsiteX116" fmla="*/ 4192680 w 4752755"/>
              <a:gd name="connsiteY116" fmla="*/ 623475 h 2548810"/>
              <a:gd name="connsiteX117" fmla="*/ 4179980 w 4752755"/>
              <a:gd name="connsiteY117" fmla="*/ 509175 h 2548810"/>
              <a:gd name="connsiteX118" fmla="*/ 4160930 w 4752755"/>
              <a:gd name="connsiteY118" fmla="*/ 445675 h 2548810"/>
              <a:gd name="connsiteX119" fmla="*/ 4065680 w 4752755"/>
              <a:gd name="connsiteY119" fmla="*/ 540925 h 2548810"/>
              <a:gd name="connsiteX120" fmla="*/ 3919630 w 4752755"/>
              <a:gd name="connsiteY120" fmla="*/ 382175 h 2548810"/>
              <a:gd name="connsiteX121" fmla="*/ 3970430 w 4752755"/>
              <a:gd name="connsiteY121" fmla="*/ 572675 h 2548810"/>
              <a:gd name="connsiteX122" fmla="*/ 3957730 w 4752755"/>
              <a:gd name="connsiteY122" fmla="*/ 699675 h 2548810"/>
              <a:gd name="connsiteX123" fmla="*/ 3919630 w 4752755"/>
              <a:gd name="connsiteY123" fmla="*/ 763175 h 2548810"/>
              <a:gd name="connsiteX124" fmla="*/ 3830730 w 4752755"/>
              <a:gd name="connsiteY124" fmla="*/ 725075 h 2548810"/>
              <a:gd name="connsiteX125" fmla="*/ 3824380 w 4752755"/>
              <a:gd name="connsiteY125" fmla="*/ 617125 h 2548810"/>
              <a:gd name="connsiteX126" fmla="*/ 3748180 w 4752755"/>
              <a:gd name="connsiteY126" fmla="*/ 566325 h 2548810"/>
              <a:gd name="connsiteX127" fmla="*/ 3691030 w 4752755"/>
              <a:gd name="connsiteY127" fmla="*/ 598075 h 2548810"/>
              <a:gd name="connsiteX128" fmla="*/ 3741830 w 4752755"/>
              <a:gd name="connsiteY128" fmla="*/ 686975 h 2548810"/>
              <a:gd name="connsiteX129" fmla="*/ 3722780 w 4752755"/>
              <a:gd name="connsiteY129" fmla="*/ 699675 h 2548810"/>
              <a:gd name="connsiteX130" fmla="*/ 3659280 w 4752755"/>
              <a:gd name="connsiteY130" fmla="*/ 680625 h 2548810"/>
              <a:gd name="connsiteX131" fmla="*/ 3627530 w 4752755"/>
              <a:gd name="connsiteY131" fmla="*/ 585375 h 2548810"/>
              <a:gd name="connsiteX132" fmla="*/ 3703730 w 4752755"/>
              <a:gd name="connsiteY132" fmla="*/ 452025 h 2548810"/>
              <a:gd name="connsiteX133" fmla="*/ 3557680 w 4752755"/>
              <a:gd name="connsiteY133" fmla="*/ 445675 h 2548810"/>
              <a:gd name="connsiteX134" fmla="*/ 3678330 w 4752755"/>
              <a:gd name="connsiteY134" fmla="*/ 369475 h 2548810"/>
              <a:gd name="connsiteX135" fmla="*/ 3722780 w 4752755"/>
              <a:gd name="connsiteY135" fmla="*/ 248825 h 2548810"/>
              <a:gd name="connsiteX136" fmla="*/ 3685187 w 4752755"/>
              <a:gd name="connsiteY136" fmla="*/ 161518 h 2548810"/>
              <a:gd name="connsiteX137" fmla="*/ 3589430 w 4752755"/>
              <a:gd name="connsiteY137" fmla="*/ 223425 h 2548810"/>
              <a:gd name="connsiteX138" fmla="*/ 3513230 w 4752755"/>
              <a:gd name="connsiteY138" fmla="*/ 312325 h 2548810"/>
              <a:gd name="connsiteX139" fmla="*/ 3487830 w 4752755"/>
              <a:gd name="connsiteY139" fmla="*/ 267875 h 2548810"/>
              <a:gd name="connsiteX140" fmla="*/ 3411630 w 4752755"/>
              <a:gd name="connsiteY140" fmla="*/ 267875 h 2548810"/>
              <a:gd name="connsiteX141" fmla="*/ 3411630 w 4752755"/>
              <a:gd name="connsiteY141" fmla="*/ 337725 h 2548810"/>
              <a:gd name="connsiteX142" fmla="*/ 3322730 w 4752755"/>
              <a:gd name="connsiteY142" fmla="*/ 210725 h 2548810"/>
              <a:gd name="connsiteX143" fmla="*/ 3214780 w 4752755"/>
              <a:gd name="connsiteY143" fmla="*/ 159925 h 2548810"/>
              <a:gd name="connsiteX144" fmla="*/ 3240687 w 4752755"/>
              <a:gd name="connsiteY144" fmla="*/ 294868 h 2548810"/>
              <a:gd name="connsiteX145" fmla="*/ 3316380 w 4752755"/>
              <a:gd name="connsiteY145" fmla="*/ 401225 h 2548810"/>
              <a:gd name="connsiteX146" fmla="*/ 3176680 w 4752755"/>
              <a:gd name="connsiteY146" fmla="*/ 350425 h 2548810"/>
              <a:gd name="connsiteX147" fmla="*/ 3106830 w 4752755"/>
              <a:gd name="connsiteY147" fmla="*/ 356775 h 2548810"/>
              <a:gd name="connsiteX148" fmla="*/ 3043330 w 4752755"/>
              <a:gd name="connsiteY148" fmla="*/ 426625 h 2548810"/>
              <a:gd name="connsiteX149" fmla="*/ 2795680 w 4752755"/>
              <a:gd name="connsiteY149" fmla="*/ 445675 h 2548810"/>
              <a:gd name="connsiteX150" fmla="*/ 2846480 w 4752755"/>
              <a:gd name="connsiteY150" fmla="*/ 350425 h 2548810"/>
              <a:gd name="connsiteX151" fmla="*/ 2668680 w 4752755"/>
              <a:gd name="connsiteY151" fmla="*/ 344075 h 2548810"/>
              <a:gd name="connsiteX152" fmla="*/ 2484530 w 4752755"/>
              <a:gd name="connsiteY152" fmla="*/ 369475 h 2548810"/>
              <a:gd name="connsiteX153" fmla="*/ 2522630 w 4752755"/>
              <a:gd name="connsiteY153" fmla="*/ 274225 h 2548810"/>
              <a:gd name="connsiteX154" fmla="*/ 2351180 w 4752755"/>
              <a:gd name="connsiteY154" fmla="*/ 185325 h 2548810"/>
              <a:gd name="connsiteX155" fmla="*/ 2147980 w 4752755"/>
              <a:gd name="connsiteY155" fmla="*/ 115475 h 2548810"/>
              <a:gd name="connsiteX156" fmla="*/ 1994373 w 4752755"/>
              <a:gd name="connsiteY156" fmla="*/ 108015 h 2548810"/>
              <a:gd name="connsiteX157" fmla="*/ 1899123 w 4752755"/>
              <a:gd name="connsiteY157" fmla="*/ 66 h 2548810"/>
              <a:gd name="connsiteX158" fmla="*/ 1880073 w 4752755"/>
              <a:gd name="connsiteY158" fmla="*/ 127066 h 2548810"/>
              <a:gd name="connsiteX159" fmla="*/ 1714973 w 4752755"/>
              <a:gd name="connsiteY159" fmla="*/ 184216 h 2548810"/>
              <a:gd name="connsiteX160" fmla="*/ 1551080 w 4752755"/>
              <a:gd name="connsiteY160" fmla="*/ 242475 h 2548810"/>
              <a:gd name="connsiteX161" fmla="*/ 1849530 w 4752755"/>
              <a:gd name="connsiteY161" fmla="*/ 293275 h 2548810"/>
              <a:gd name="connsiteX162" fmla="*/ 2167030 w 4752755"/>
              <a:gd name="connsiteY162" fmla="*/ 242475 h 2548810"/>
              <a:gd name="connsiteX163" fmla="*/ 2319430 w 4752755"/>
              <a:gd name="connsiteY163" fmla="*/ 312325 h 2548810"/>
              <a:gd name="connsiteX164" fmla="*/ 2319430 w 4752755"/>
              <a:gd name="connsiteY164" fmla="*/ 420275 h 2548810"/>
              <a:gd name="connsiteX165" fmla="*/ 2255930 w 4752755"/>
              <a:gd name="connsiteY165" fmla="*/ 420275 h 2548810"/>
              <a:gd name="connsiteX166" fmla="*/ 2173380 w 4752755"/>
              <a:gd name="connsiteY166" fmla="*/ 534575 h 2548810"/>
              <a:gd name="connsiteX167" fmla="*/ 2249580 w 4752755"/>
              <a:gd name="connsiteY167" fmla="*/ 534575 h 2548810"/>
              <a:gd name="connsiteX168" fmla="*/ 2395630 w 4752755"/>
              <a:gd name="connsiteY168" fmla="*/ 432975 h 2548810"/>
              <a:gd name="connsiteX169" fmla="*/ 2421030 w 4752755"/>
              <a:gd name="connsiteY169" fmla="*/ 617125 h 2548810"/>
              <a:gd name="connsiteX170" fmla="*/ 2465480 w 4752755"/>
              <a:gd name="connsiteY170" fmla="*/ 540925 h 2548810"/>
              <a:gd name="connsiteX171" fmla="*/ 2490880 w 4752755"/>
              <a:gd name="connsiteY171" fmla="*/ 477425 h 2548810"/>
              <a:gd name="connsiteX172" fmla="*/ 2565873 w 4752755"/>
              <a:gd name="connsiteY172" fmla="*/ 539816 h 2548810"/>
              <a:gd name="connsiteX173" fmla="*/ 2655980 w 4752755"/>
              <a:gd name="connsiteY173" fmla="*/ 566325 h 2548810"/>
              <a:gd name="connsiteX174" fmla="*/ 2662330 w 4752755"/>
              <a:gd name="connsiteY174" fmla="*/ 725075 h 2548810"/>
              <a:gd name="connsiteX175" fmla="*/ 2713130 w 4752755"/>
              <a:gd name="connsiteY175" fmla="*/ 642525 h 2548810"/>
              <a:gd name="connsiteX176" fmla="*/ 2852830 w 4752755"/>
              <a:gd name="connsiteY176" fmla="*/ 642525 h 2548810"/>
              <a:gd name="connsiteX177" fmla="*/ 2738530 w 4752755"/>
              <a:gd name="connsiteY177" fmla="*/ 763175 h 2548810"/>
              <a:gd name="connsiteX178" fmla="*/ 2694080 w 4752755"/>
              <a:gd name="connsiteY178" fmla="*/ 833025 h 2548810"/>
              <a:gd name="connsiteX179" fmla="*/ 2814730 w 4752755"/>
              <a:gd name="connsiteY179" fmla="*/ 839375 h 2548810"/>
              <a:gd name="connsiteX180" fmla="*/ 2865530 w 4752755"/>
              <a:gd name="connsiteY180" fmla="*/ 807625 h 2548810"/>
              <a:gd name="connsiteX181" fmla="*/ 2935380 w 4752755"/>
              <a:gd name="connsiteY181" fmla="*/ 756825 h 2548810"/>
              <a:gd name="connsiteX182" fmla="*/ 3030630 w 4752755"/>
              <a:gd name="connsiteY182" fmla="*/ 775875 h 2548810"/>
              <a:gd name="connsiteX183" fmla="*/ 3062380 w 4752755"/>
              <a:gd name="connsiteY183" fmla="*/ 737775 h 2548810"/>
              <a:gd name="connsiteX184" fmla="*/ 3170330 w 4752755"/>
              <a:gd name="connsiteY184" fmla="*/ 769525 h 2548810"/>
              <a:gd name="connsiteX185" fmla="*/ 3151280 w 4752755"/>
              <a:gd name="connsiteY185" fmla="*/ 902875 h 2548810"/>
              <a:gd name="connsiteX186" fmla="*/ 3227480 w 4752755"/>
              <a:gd name="connsiteY186" fmla="*/ 801275 h 2548810"/>
              <a:gd name="connsiteX187" fmla="*/ 3284630 w 4752755"/>
              <a:gd name="connsiteY187" fmla="*/ 725075 h 2548810"/>
              <a:gd name="connsiteX188" fmla="*/ 3359623 w 4752755"/>
              <a:gd name="connsiteY188" fmla="*/ 819216 h 2548810"/>
              <a:gd name="connsiteX189" fmla="*/ 3473923 w 4752755"/>
              <a:gd name="connsiteY189" fmla="*/ 870016 h 2548810"/>
              <a:gd name="connsiteX190" fmla="*/ 3551330 w 4752755"/>
              <a:gd name="connsiteY190" fmla="*/ 921925 h 2548810"/>
              <a:gd name="connsiteX191" fmla="*/ 3379880 w 4752755"/>
              <a:gd name="connsiteY191" fmla="*/ 1080675 h 2548810"/>
              <a:gd name="connsiteX192" fmla="*/ 3360830 w 4752755"/>
              <a:gd name="connsiteY192" fmla="*/ 1144175 h 2548810"/>
              <a:gd name="connsiteX193" fmla="*/ 3036980 w 4752755"/>
              <a:gd name="connsiteY193" fmla="*/ 1150525 h 2548810"/>
              <a:gd name="connsiteX194" fmla="*/ 3030630 w 4752755"/>
              <a:gd name="connsiteY194" fmla="*/ 1061625 h 2548810"/>
              <a:gd name="connsiteX195" fmla="*/ 2954430 w 4752755"/>
              <a:gd name="connsiteY195" fmla="*/ 998125 h 2548810"/>
              <a:gd name="connsiteX196" fmla="*/ 2986180 w 4752755"/>
              <a:gd name="connsiteY196" fmla="*/ 1137825 h 2548810"/>
              <a:gd name="connsiteX197" fmla="*/ 2986180 w 4752755"/>
              <a:gd name="connsiteY197" fmla="*/ 1169575 h 2548810"/>
              <a:gd name="connsiteX198" fmla="*/ 2960780 w 4752755"/>
              <a:gd name="connsiteY198" fmla="*/ 1290225 h 2548810"/>
              <a:gd name="connsiteX199" fmla="*/ 2795680 w 4752755"/>
              <a:gd name="connsiteY199" fmla="*/ 1131475 h 2548810"/>
              <a:gd name="connsiteX200" fmla="*/ 2802030 w 4752755"/>
              <a:gd name="connsiteY200" fmla="*/ 1201325 h 2548810"/>
              <a:gd name="connsiteX201" fmla="*/ 2789330 w 4752755"/>
              <a:gd name="connsiteY201" fmla="*/ 1290225 h 2548810"/>
              <a:gd name="connsiteX202" fmla="*/ 2560730 w 4752755"/>
              <a:gd name="connsiteY202" fmla="*/ 1321975 h 2548810"/>
              <a:gd name="connsiteX203" fmla="*/ 2370230 w 4752755"/>
              <a:gd name="connsiteY203" fmla="*/ 1398175 h 2548810"/>
              <a:gd name="connsiteX204" fmla="*/ 2452780 w 4752755"/>
              <a:gd name="connsiteY204" fmla="*/ 1061625 h 2548810"/>
              <a:gd name="connsiteX205" fmla="*/ 2351180 w 4752755"/>
              <a:gd name="connsiteY205" fmla="*/ 1175925 h 2548810"/>
              <a:gd name="connsiteX206" fmla="*/ 2211480 w 4752755"/>
              <a:gd name="connsiteY206" fmla="*/ 1112425 h 2548810"/>
              <a:gd name="connsiteX207" fmla="*/ 2319430 w 4752755"/>
              <a:gd name="connsiteY207" fmla="*/ 1220375 h 2548810"/>
              <a:gd name="connsiteX208" fmla="*/ 2274980 w 4752755"/>
              <a:gd name="connsiteY208" fmla="*/ 1315625 h 2548810"/>
              <a:gd name="connsiteX209" fmla="*/ 2192430 w 4752755"/>
              <a:gd name="connsiteY209" fmla="*/ 1315625 h 2548810"/>
              <a:gd name="connsiteX210" fmla="*/ 2179730 w 4752755"/>
              <a:gd name="connsiteY210" fmla="*/ 1372775 h 2548810"/>
              <a:gd name="connsiteX211" fmla="*/ 2084480 w 4752755"/>
              <a:gd name="connsiteY211" fmla="*/ 1366425 h 2548810"/>
              <a:gd name="connsiteX212" fmla="*/ 2008280 w 4752755"/>
              <a:gd name="connsiteY212" fmla="*/ 1226725 h 2548810"/>
              <a:gd name="connsiteX213" fmla="*/ 1963830 w 4752755"/>
              <a:gd name="connsiteY213" fmla="*/ 1188625 h 2548810"/>
              <a:gd name="connsiteX214" fmla="*/ 1938430 w 4752755"/>
              <a:gd name="connsiteY214" fmla="*/ 1017175 h 2548810"/>
              <a:gd name="connsiteX215" fmla="*/ 1906680 w 4752755"/>
              <a:gd name="connsiteY215" fmla="*/ 1258475 h 2548810"/>
              <a:gd name="connsiteX216" fmla="*/ 1982880 w 4752755"/>
              <a:gd name="connsiteY216" fmla="*/ 1372775 h 2548810"/>
              <a:gd name="connsiteX217" fmla="*/ 1709830 w 4752755"/>
              <a:gd name="connsiteY217" fmla="*/ 1493425 h 2548810"/>
              <a:gd name="connsiteX218" fmla="*/ 1697130 w 4752755"/>
              <a:gd name="connsiteY218" fmla="*/ 1385475 h 2548810"/>
              <a:gd name="connsiteX219" fmla="*/ 1582830 w 4752755"/>
              <a:gd name="connsiteY219" fmla="*/ 1321975 h 2548810"/>
              <a:gd name="connsiteX220" fmla="*/ 1595530 w 4752755"/>
              <a:gd name="connsiteY220" fmla="*/ 1379125 h 2548810"/>
              <a:gd name="connsiteX221" fmla="*/ 1595530 w 4752755"/>
              <a:gd name="connsiteY221" fmla="*/ 1468025 h 2548810"/>
              <a:gd name="connsiteX222" fmla="*/ 1366930 w 4752755"/>
              <a:gd name="connsiteY222" fmla="*/ 1531525 h 2548810"/>
              <a:gd name="connsiteX223" fmla="*/ 1341530 w 4752755"/>
              <a:gd name="connsiteY223" fmla="*/ 1652175 h 2548810"/>
              <a:gd name="connsiteX224" fmla="*/ 1258980 w 4752755"/>
              <a:gd name="connsiteY224" fmla="*/ 1696625 h 2548810"/>
              <a:gd name="connsiteX225" fmla="*/ 1227230 w 4752755"/>
              <a:gd name="connsiteY225" fmla="*/ 1563275 h 2548810"/>
              <a:gd name="connsiteX226" fmla="*/ 1106580 w 4752755"/>
              <a:gd name="connsiteY226" fmla="*/ 1518825 h 2548810"/>
              <a:gd name="connsiteX227" fmla="*/ 1076204 w 4752755"/>
              <a:gd name="connsiteY227" fmla="*/ 1415069 h 2548810"/>
              <a:gd name="connsiteX228" fmla="*/ 954532 w 4752755"/>
              <a:gd name="connsiteY228" fmla="*/ 1288004 h 2548810"/>
              <a:gd name="connsiteX229" fmla="*/ 865632 w 4752755"/>
              <a:gd name="connsiteY229" fmla="*/ 1186404 h 2548810"/>
              <a:gd name="connsiteX230" fmla="*/ 846230 w 4752755"/>
              <a:gd name="connsiteY230" fmla="*/ 1074325 h 2548810"/>
              <a:gd name="connsiteX231" fmla="*/ 784104 w 4752755"/>
              <a:gd name="connsiteY231" fmla="*/ 983269 h 2548810"/>
              <a:gd name="connsiteX232" fmla="*/ 662080 w 4752755"/>
              <a:gd name="connsiteY232" fmla="*/ 852075 h 2548810"/>
              <a:gd name="connsiteX233" fmla="*/ 649380 w 4752755"/>
              <a:gd name="connsiteY233" fmla="*/ 934625 h 2548810"/>
              <a:gd name="connsiteX234" fmla="*/ 522380 w 4752755"/>
              <a:gd name="connsiteY234" fmla="*/ 953675 h 2548810"/>
              <a:gd name="connsiteX235" fmla="*/ 516030 w 4752755"/>
              <a:gd name="connsiteY235" fmla="*/ 864775 h 2548810"/>
              <a:gd name="connsiteX236" fmla="*/ 198530 w 4752755"/>
              <a:gd name="connsiteY236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3994624 w 4752755"/>
              <a:gd name="connsiteY95" fmla="*/ 1301816 h 2548810"/>
              <a:gd name="connsiteX96" fmla="*/ 4097430 w 4752755"/>
              <a:gd name="connsiteY96" fmla="*/ 1379125 h 2548810"/>
              <a:gd name="connsiteX97" fmla="*/ 4173630 w 4752755"/>
              <a:gd name="connsiteY97" fmla="*/ 1144175 h 2548810"/>
              <a:gd name="connsiteX98" fmla="*/ 4275230 w 4752755"/>
              <a:gd name="connsiteY98" fmla="*/ 1258475 h 2548810"/>
              <a:gd name="connsiteX99" fmla="*/ 4268880 w 4752755"/>
              <a:gd name="connsiteY99" fmla="*/ 1410875 h 2548810"/>
              <a:gd name="connsiteX100" fmla="*/ 4408580 w 4752755"/>
              <a:gd name="connsiteY100" fmla="*/ 1353725 h 2548810"/>
              <a:gd name="connsiteX101" fmla="*/ 4378204 w 4752755"/>
              <a:gd name="connsiteY101" fmla="*/ 1446819 h 2548810"/>
              <a:gd name="connsiteX102" fmla="*/ 4346454 w 4752755"/>
              <a:gd name="connsiteY102" fmla="*/ 1586519 h 2548810"/>
              <a:gd name="connsiteX103" fmla="*/ 4345080 w 4752755"/>
              <a:gd name="connsiteY103" fmla="*/ 1671225 h 2548810"/>
              <a:gd name="connsiteX104" fmla="*/ 4466236 w 4752755"/>
              <a:gd name="connsiteY104" fmla="*/ 1615668 h 2548810"/>
              <a:gd name="connsiteX105" fmla="*/ 4611780 w 4752755"/>
              <a:gd name="connsiteY105" fmla="*/ 1550575 h 2548810"/>
              <a:gd name="connsiteX106" fmla="*/ 4669436 w 4752755"/>
              <a:gd name="connsiteY106" fmla="*/ 1495018 h 2548810"/>
              <a:gd name="connsiteX107" fmla="*/ 4751987 w 4752755"/>
              <a:gd name="connsiteY107" fmla="*/ 1368018 h 2548810"/>
              <a:gd name="connsiteX108" fmla="*/ 4687980 w 4752755"/>
              <a:gd name="connsiteY108" fmla="*/ 1226725 h 2548810"/>
              <a:gd name="connsiteX109" fmla="*/ 4694330 w 4752755"/>
              <a:gd name="connsiteY109" fmla="*/ 731425 h 2548810"/>
              <a:gd name="connsiteX110" fmla="*/ 4611780 w 4752755"/>
              <a:gd name="connsiteY110" fmla="*/ 547275 h 2548810"/>
              <a:gd name="connsiteX111" fmla="*/ 4522880 w 4752755"/>
              <a:gd name="connsiteY111" fmla="*/ 725075 h 2548810"/>
              <a:gd name="connsiteX112" fmla="*/ 4370480 w 4752755"/>
              <a:gd name="connsiteY112" fmla="*/ 693325 h 2548810"/>
              <a:gd name="connsiteX113" fmla="*/ 4441704 w 4752755"/>
              <a:gd name="connsiteY113" fmla="*/ 570519 h 2548810"/>
              <a:gd name="connsiteX114" fmla="*/ 4433980 w 4752755"/>
              <a:gd name="connsiteY114" fmla="*/ 445675 h 2548810"/>
              <a:gd name="connsiteX115" fmla="*/ 4294280 w 4752755"/>
              <a:gd name="connsiteY115" fmla="*/ 553625 h 2548810"/>
              <a:gd name="connsiteX116" fmla="*/ 4179980 w 4752755"/>
              <a:gd name="connsiteY116" fmla="*/ 706025 h 2548810"/>
              <a:gd name="connsiteX117" fmla="*/ 4192680 w 4752755"/>
              <a:gd name="connsiteY117" fmla="*/ 623475 h 2548810"/>
              <a:gd name="connsiteX118" fmla="*/ 4179980 w 4752755"/>
              <a:gd name="connsiteY118" fmla="*/ 509175 h 2548810"/>
              <a:gd name="connsiteX119" fmla="*/ 4160930 w 4752755"/>
              <a:gd name="connsiteY119" fmla="*/ 445675 h 2548810"/>
              <a:gd name="connsiteX120" fmla="*/ 4065680 w 4752755"/>
              <a:gd name="connsiteY120" fmla="*/ 540925 h 2548810"/>
              <a:gd name="connsiteX121" fmla="*/ 3919630 w 4752755"/>
              <a:gd name="connsiteY121" fmla="*/ 382175 h 2548810"/>
              <a:gd name="connsiteX122" fmla="*/ 3970430 w 4752755"/>
              <a:gd name="connsiteY122" fmla="*/ 572675 h 2548810"/>
              <a:gd name="connsiteX123" fmla="*/ 3957730 w 4752755"/>
              <a:gd name="connsiteY123" fmla="*/ 699675 h 2548810"/>
              <a:gd name="connsiteX124" fmla="*/ 3919630 w 4752755"/>
              <a:gd name="connsiteY124" fmla="*/ 763175 h 2548810"/>
              <a:gd name="connsiteX125" fmla="*/ 3830730 w 4752755"/>
              <a:gd name="connsiteY125" fmla="*/ 725075 h 2548810"/>
              <a:gd name="connsiteX126" fmla="*/ 3824380 w 4752755"/>
              <a:gd name="connsiteY126" fmla="*/ 617125 h 2548810"/>
              <a:gd name="connsiteX127" fmla="*/ 3748180 w 4752755"/>
              <a:gd name="connsiteY127" fmla="*/ 566325 h 2548810"/>
              <a:gd name="connsiteX128" fmla="*/ 3691030 w 4752755"/>
              <a:gd name="connsiteY128" fmla="*/ 598075 h 2548810"/>
              <a:gd name="connsiteX129" fmla="*/ 3741830 w 4752755"/>
              <a:gd name="connsiteY129" fmla="*/ 686975 h 2548810"/>
              <a:gd name="connsiteX130" fmla="*/ 3722780 w 4752755"/>
              <a:gd name="connsiteY130" fmla="*/ 699675 h 2548810"/>
              <a:gd name="connsiteX131" fmla="*/ 3659280 w 4752755"/>
              <a:gd name="connsiteY131" fmla="*/ 680625 h 2548810"/>
              <a:gd name="connsiteX132" fmla="*/ 3627530 w 4752755"/>
              <a:gd name="connsiteY132" fmla="*/ 585375 h 2548810"/>
              <a:gd name="connsiteX133" fmla="*/ 3703730 w 4752755"/>
              <a:gd name="connsiteY133" fmla="*/ 452025 h 2548810"/>
              <a:gd name="connsiteX134" fmla="*/ 3557680 w 4752755"/>
              <a:gd name="connsiteY134" fmla="*/ 445675 h 2548810"/>
              <a:gd name="connsiteX135" fmla="*/ 3678330 w 4752755"/>
              <a:gd name="connsiteY135" fmla="*/ 369475 h 2548810"/>
              <a:gd name="connsiteX136" fmla="*/ 3722780 w 4752755"/>
              <a:gd name="connsiteY136" fmla="*/ 248825 h 2548810"/>
              <a:gd name="connsiteX137" fmla="*/ 3685187 w 4752755"/>
              <a:gd name="connsiteY137" fmla="*/ 161518 h 2548810"/>
              <a:gd name="connsiteX138" fmla="*/ 3589430 w 4752755"/>
              <a:gd name="connsiteY138" fmla="*/ 223425 h 2548810"/>
              <a:gd name="connsiteX139" fmla="*/ 3513230 w 4752755"/>
              <a:gd name="connsiteY139" fmla="*/ 312325 h 2548810"/>
              <a:gd name="connsiteX140" fmla="*/ 3487830 w 4752755"/>
              <a:gd name="connsiteY140" fmla="*/ 267875 h 2548810"/>
              <a:gd name="connsiteX141" fmla="*/ 3411630 w 4752755"/>
              <a:gd name="connsiteY141" fmla="*/ 267875 h 2548810"/>
              <a:gd name="connsiteX142" fmla="*/ 3411630 w 4752755"/>
              <a:gd name="connsiteY142" fmla="*/ 337725 h 2548810"/>
              <a:gd name="connsiteX143" fmla="*/ 3322730 w 4752755"/>
              <a:gd name="connsiteY143" fmla="*/ 210725 h 2548810"/>
              <a:gd name="connsiteX144" fmla="*/ 3214780 w 4752755"/>
              <a:gd name="connsiteY144" fmla="*/ 159925 h 2548810"/>
              <a:gd name="connsiteX145" fmla="*/ 3240687 w 4752755"/>
              <a:gd name="connsiteY145" fmla="*/ 294868 h 2548810"/>
              <a:gd name="connsiteX146" fmla="*/ 3316380 w 4752755"/>
              <a:gd name="connsiteY146" fmla="*/ 401225 h 2548810"/>
              <a:gd name="connsiteX147" fmla="*/ 3176680 w 4752755"/>
              <a:gd name="connsiteY147" fmla="*/ 350425 h 2548810"/>
              <a:gd name="connsiteX148" fmla="*/ 3106830 w 4752755"/>
              <a:gd name="connsiteY148" fmla="*/ 356775 h 2548810"/>
              <a:gd name="connsiteX149" fmla="*/ 3043330 w 4752755"/>
              <a:gd name="connsiteY149" fmla="*/ 426625 h 2548810"/>
              <a:gd name="connsiteX150" fmla="*/ 2795680 w 4752755"/>
              <a:gd name="connsiteY150" fmla="*/ 445675 h 2548810"/>
              <a:gd name="connsiteX151" fmla="*/ 2846480 w 4752755"/>
              <a:gd name="connsiteY151" fmla="*/ 350425 h 2548810"/>
              <a:gd name="connsiteX152" fmla="*/ 2668680 w 4752755"/>
              <a:gd name="connsiteY152" fmla="*/ 344075 h 2548810"/>
              <a:gd name="connsiteX153" fmla="*/ 2484530 w 4752755"/>
              <a:gd name="connsiteY153" fmla="*/ 369475 h 2548810"/>
              <a:gd name="connsiteX154" fmla="*/ 2522630 w 4752755"/>
              <a:gd name="connsiteY154" fmla="*/ 274225 h 2548810"/>
              <a:gd name="connsiteX155" fmla="*/ 2351180 w 4752755"/>
              <a:gd name="connsiteY155" fmla="*/ 185325 h 2548810"/>
              <a:gd name="connsiteX156" fmla="*/ 2147980 w 4752755"/>
              <a:gd name="connsiteY156" fmla="*/ 115475 h 2548810"/>
              <a:gd name="connsiteX157" fmla="*/ 1994373 w 4752755"/>
              <a:gd name="connsiteY157" fmla="*/ 108015 h 2548810"/>
              <a:gd name="connsiteX158" fmla="*/ 1899123 w 4752755"/>
              <a:gd name="connsiteY158" fmla="*/ 66 h 2548810"/>
              <a:gd name="connsiteX159" fmla="*/ 1880073 w 4752755"/>
              <a:gd name="connsiteY159" fmla="*/ 127066 h 2548810"/>
              <a:gd name="connsiteX160" fmla="*/ 1714973 w 4752755"/>
              <a:gd name="connsiteY160" fmla="*/ 184216 h 2548810"/>
              <a:gd name="connsiteX161" fmla="*/ 1551080 w 4752755"/>
              <a:gd name="connsiteY161" fmla="*/ 242475 h 2548810"/>
              <a:gd name="connsiteX162" fmla="*/ 1849530 w 4752755"/>
              <a:gd name="connsiteY162" fmla="*/ 293275 h 2548810"/>
              <a:gd name="connsiteX163" fmla="*/ 2167030 w 4752755"/>
              <a:gd name="connsiteY163" fmla="*/ 242475 h 2548810"/>
              <a:gd name="connsiteX164" fmla="*/ 2319430 w 4752755"/>
              <a:gd name="connsiteY164" fmla="*/ 312325 h 2548810"/>
              <a:gd name="connsiteX165" fmla="*/ 2319430 w 4752755"/>
              <a:gd name="connsiteY165" fmla="*/ 420275 h 2548810"/>
              <a:gd name="connsiteX166" fmla="*/ 2255930 w 4752755"/>
              <a:gd name="connsiteY166" fmla="*/ 420275 h 2548810"/>
              <a:gd name="connsiteX167" fmla="*/ 2173380 w 4752755"/>
              <a:gd name="connsiteY167" fmla="*/ 534575 h 2548810"/>
              <a:gd name="connsiteX168" fmla="*/ 2249580 w 4752755"/>
              <a:gd name="connsiteY168" fmla="*/ 534575 h 2548810"/>
              <a:gd name="connsiteX169" fmla="*/ 2395630 w 4752755"/>
              <a:gd name="connsiteY169" fmla="*/ 432975 h 2548810"/>
              <a:gd name="connsiteX170" fmla="*/ 2421030 w 4752755"/>
              <a:gd name="connsiteY170" fmla="*/ 617125 h 2548810"/>
              <a:gd name="connsiteX171" fmla="*/ 2465480 w 4752755"/>
              <a:gd name="connsiteY171" fmla="*/ 540925 h 2548810"/>
              <a:gd name="connsiteX172" fmla="*/ 2490880 w 4752755"/>
              <a:gd name="connsiteY172" fmla="*/ 477425 h 2548810"/>
              <a:gd name="connsiteX173" fmla="*/ 2565873 w 4752755"/>
              <a:gd name="connsiteY173" fmla="*/ 539816 h 2548810"/>
              <a:gd name="connsiteX174" fmla="*/ 2655980 w 4752755"/>
              <a:gd name="connsiteY174" fmla="*/ 566325 h 2548810"/>
              <a:gd name="connsiteX175" fmla="*/ 2662330 w 4752755"/>
              <a:gd name="connsiteY175" fmla="*/ 725075 h 2548810"/>
              <a:gd name="connsiteX176" fmla="*/ 2713130 w 4752755"/>
              <a:gd name="connsiteY176" fmla="*/ 642525 h 2548810"/>
              <a:gd name="connsiteX177" fmla="*/ 2852830 w 4752755"/>
              <a:gd name="connsiteY177" fmla="*/ 642525 h 2548810"/>
              <a:gd name="connsiteX178" fmla="*/ 2738530 w 4752755"/>
              <a:gd name="connsiteY178" fmla="*/ 763175 h 2548810"/>
              <a:gd name="connsiteX179" fmla="*/ 2694080 w 4752755"/>
              <a:gd name="connsiteY179" fmla="*/ 833025 h 2548810"/>
              <a:gd name="connsiteX180" fmla="*/ 2814730 w 4752755"/>
              <a:gd name="connsiteY180" fmla="*/ 839375 h 2548810"/>
              <a:gd name="connsiteX181" fmla="*/ 2865530 w 4752755"/>
              <a:gd name="connsiteY181" fmla="*/ 807625 h 2548810"/>
              <a:gd name="connsiteX182" fmla="*/ 2935380 w 4752755"/>
              <a:gd name="connsiteY182" fmla="*/ 756825 h 2548810"/>
              <a:gd name="connsiteX183" fmla="*/ 3030630 w 4752755"/>
              <a:gd name="connsiteY183" fmla="*/ 775875 h 2548810"/>
              <a:gd name="connsiteX184" fmla="*/ 3062380 w 4752755"/>
              <a:gd name="connsiteY184" fmla="*/ 737775 h 2548810"/>
              <a:gd name="connsiteX185" fmla="*/ 3170330 w 4752755"/>
              <a:gd name="connsiteY185" fmla="*/ 769525 h 2548810"/>
              <a:gd name="connsiteX186" fmla="*/ 3151280 w 4752755"/>
              <a:gd name="connsiteY186" fmla="*/ 902875 h 2548810"/>
              <a:gd name="connsiteX187" fmla="*/ 3227480 w 4752755"/>
              <a:gd name="connsiteY187" fmla="*/ 801275 h 2548810"/>
              <a:gd name="connsiteX188" fmla="*/ 3284630 w 4752755"/>
              <a:gd name="connsiteY188" fmla="*/ 725075 h 2548810"/>
              <a:gd name="connsiteX189" fmla="*/ 3359623 w 4752755"/>
              <a:gd name="connsiteY189" fmla="*/ 819216 h 2548810"/>
              <a:gd name="connsiteX190" fmla="*/ 3473923 w 4752755"/>
              <a:gd name="connsiteY190" fmla="*/ 870016 h 2548810"/>
              <a:gd name="connsiteX191" fmla="*/ 3551330 w 4752755"/>
              <a:gd name="connsiteY191" fmla="*/ 921925 h 2548810"/>
              <a:gd name="connsiteX192" fmla="*/ 3379880 w 4752755"/>
              <a:gd name="connsiteY192" fmla="*/ 1080675 h 2548810"/>
              <a:gd name="connsiteX193" fmla="*/ 3360830 w 4752755"/>
              <a:gd name="connsiteY193" fmla="*/ 1144175 h 2548810"/>
              <a:gd name="connsiteX194" fmla="*/ 3036980 w 4752755"/>
              <a:gd name="connsiteY194" fmla="*/ 1150525 h 2548810"/>
              <a:gd name="connsiteX195" fmla="*/ 3030630 w 4752755"/>
              <a:gd name="connsiteY195" fmla="*/ 1061625 h 2548810"/>
              <a:gd name="connsiteX196" fmla="*/ 2954430 w 4752755"/>
              <a:gd name="connsiteY196" fmla="*/ 998125 h 2548810"/>
              <a:gd name="connsiteX197" fmla="*/ 2986180 w 4752755"/>
              <a:gd name="connsiteY197" fmla="*/ 1137825 h 2548810"/>
              <a:gd name="connsiteX198" fmla="*/ 2986180 w 4752755"/>
              <a:gd name="connsiteY198" fmla="*/ 1169575 h 2548810"/>
              <a:gd name="connsiteX199" fmla="*/ 2960780 w 4752755"/>
              <a:gd name="connsiteY199" fmla="*/ 1290225 h 2548810"/>
              <a:gd name="connsiteX200" fmla="*/ 2795680 w 4752755"/>
              <a:gd name="connsiteY200" fmla="*/ 1131475 h 2548810"/>
              <a:gd name="connsiteX201" fmla="*/ 2802030 w 4752755"/>
              <a:gd name="connsiteY201" fmla="*/ 1201325 h 2548810"/>
              <a:gd name="connsiteX202" fmla="*/ 2789330 w 4752755"/>
              <a:gd name="connsiteY202" fmla="*/ 1290225 h 2548810"/>
              <a:gd name="connsiteX203" fmla="*/ 2560730 w 4752755"/>
              <a:gd name="connsiteY203" fmla="*/ 1321975 h 2548810"/>
              <a:gd name="connsiteX204" fmla="*/ 2370230 w 4752755"/>
              <a:gd name="connsiteY204" fmla="*/ 1398175 h 2548810"/>
              <a:gd name="connsiteX205" fmla="*/ 2452780 w 4752755"/>
              <a:gd name="connsiteY205" fmla="*/ 1061625 h 2548810"/>
              <a:gd name="connsiteX206" fmla="*/ 2351180 w 4752755"/>
              <a:gd name="connsiteY206" fmla="*/ 1175925 h 2548810"/>
              <a:gd name="connsiteX207" fmla="*/ 2211480 w 4752755"/>
              <a:gd name="connsiteY207" fmla="*/ 1112425 h 2548810"/>
              <a:gd name="connsiteX208" fmla="*/ 2319430 w 4752755"/>
              <a:gd name="connsiteY208" fmla="*/ 1220375 h 2548810"/>
              <a:gd name="connsiteX209" fmla="*/ 2274980 w 4752755"/>
              <a:gd name="connsiteY209" fmla="*/ 1315625 h 2548810"/>
              <a:gd name="connsiteX210" fmla="*/ 2192430 w 4752755"/>
              <a:gd name="connsiteY210" fmla="*/ 1315625 h 2548810"/>
              <a:gd name="connsiteX211" fmla="*/ 2179730 w 4752755"/>
              <a:gd name="connsiteY211" fmla="*/ 1372775 h 2548810"/>
              <a:gd name="connsiteX212" fmla="*/ 2084480 w 4752755"/>
              <a:gd name="connsiteY212" fmla="*/ 1366425 h 2548810"/>
              <a:gd name="connsiteX213" fmla="*/ 2008280 w 4752755"/>
              <a:gd name="connsiteY213" fmla="*/ 1226725 h 2548810"/>
              <a:gd name="connsiteX214" fmla="*/ 1963830 w 4752755"/>
              <a:gd name="connsiteY214" fmla="*/ 1188625 h 2548810"/>
              <a:gd name="connsiteX215" fmla="*/ 1938430 w 4752755"/>
              <a:gd name="connsiteY215" fmla="*/ 1017175 h 2548810"/>
              <a:gd name="connsiteX216" fmla="*/ 1906680 w 4752755"/>
              <a:gd name="connsiteY216" fmla="*/ 1258475 h 2548810"/>
              <a:gd name="connsiteX217" fmla="*/ 1982880 w 4752755"/>
              <a:gd name="connsiteY217" fmla="*/ 1372775 h 2548810"/>
              <a:gd name="connsiteX218" fmla="*/ 1709830 w 4752755"/>
              <a:gd name="connsiteY218" fmla="*/ 1493425 h 2548810"/>
              <a:gd name="connsiteX219" fmla="*/ 1697130 w 4752755"/>
              <a:gd name="connsiteY219" fmla="*/ 1385475 h 2548810"/>
              <a:gd name="connsiteX220" fmla="*/ 1582830 w 4752755"/>
              <a:gd name="connsiteY220" fmla="*/ 1321975 h 2548810"/>
              <a:gd name="connsiteX221" fmla="*/ 1595530 w 4752755"/>
              <a:gd name="connsiteY221" fmla="*/ 1379125 h 2548810"/>
              <a:gd name="connsiteX222" fmla="*/ 1595530 w 4752755"/>
              <a:gd name="connsiteY222" fmla="*/ 1468025 h 2548810"/>
              <a:gd name="connsiteX223" fmla="*/ 1366930 w 4752755"/>
              <a:gd name="connsiteY223" fmla="*/ 1531525 h 2548810"/>
              <a:gd name="connsiteX224" fmla="*/ 1341530 w 4752755"/>
              <a:gd name="connsiteY224" fmla="*/ 1652175 h 2548810"/>
              <a:gd name="connsiteX225" fmla="*/ 1258980 w 4752755"/>
              <a:gd name="connsiteY225" fmla="*/ 1696625 h 2548810"/>
              <a:gd name="connsiteX226" fmla="*/ 1227230 w 4752755"/>
              <a:gd name="connsiteY226" fmla="*/ 1563275 h 2548810"/>
              <a:gd name="connsiteX227" fmla="*/ 1106580 w 4752755"/>
              <a:gd name="connsiteY227" fmla="*/ 1518825 h 2548810"/>
              <a:gd name="connsiteX228" fmla="*/ 1076204 w 4752755"/>
              <a:gd name="connsiteY228" fmla="*/ 1415069 h 2548810"/>
              <a:gd name="connsiteX229" fmla="*/ 954532 w 4752755"/>
              <a:gd name="connsiteY229" fmla="*/ 1288004 h 2548810"/>
              <a:gd name="connsiteX230" fmla="*/ 865632 w 4752755"/>
              <a:gd name="connsiteY230" fmla="*/ 1186404 h 2548810"/>
              <a:gd name="connsiteX231" fmla="*/ 846230 w 4752755"/>
              <a:gd name="connsiteY231" fmla="*/ 1074325 h 2548810"/>
              <a:gd name="connsiteX232" fmla="*/ 784104 w 4752755"/>
              <a:gd name="connsiteY232" fmla="*/ 983269 h 2548810"/>
              <a:gd name="connsiteX233" fmla="*/ 662080 w 4752755"/>
              <a:gd name="connsiteY233" fmla="*/ 852075 h 2548810"/>
              <a:gd name="connsiteX234" fmla="*/ 649380 w 4752755"/>
              <a:gd name="connsiteY234" fmla="*/ 934625 h 2548810"/>
              <a:gd name="connsiteX235" fmla="*/ 522380 w 4752755"/>
              <a:gd name="connsiteY235" fmla="*/ 953675 h 2548810"/>
              <a:gd name="connsiteX236" fmla="*/ 516030 w 4752755"/>
              <a:gd name="connsiteY236" fmla="*/ 864775 h 2548810"/>
              <a:gd name="connsiteX237" fmla="*/ 198530 w 4752755"/>
              <a:gd name="connsiteY237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3994624 w 4752755"/>
              <a:gd name="connsiteY95" fmla="*/ 1301816 h 2548810"/>
              <a:gd name="connsiteX96" fmla="*/ 4097430 w 4752755"/>
              <a:gd name="connsiteY96" fmla="*/ 1379125 h 2548810"/>
              <a:gd name="connsiteX97" fmla="*/ 4134324 w 4752755"/>
              <a:gd name="connsiteY97" fmla="*/ 1251016 h 2548810"/>
              <a:gd name="connsiteX98" fmla="*/ 4173630 w 4752755"/>
              <a:gd name="connsiteY98" fmla="*/ 1144175 h 2548810"/>
              <a:gd name="connsiteX99" fmla="*/ 4275230 w 4752755"/>
              <a:gd name="connsiteY99" fmla="*/ 1258475 h 2548810"/>
              <a:gd name="connsiteX100" fmla="*/ 4268880 w 4752755"/>
              <a:gd name="connsiteY100" fmla="*/ 1410875 h 2548810"/>
              <a:gd name="connsiteX101" fmla="*/ 4408580 w 4752755"/>
              <a:gd name="connsiteY101" fmla="*/ 1353725 h 2548810"/>
              <a:gd name="connsiteX102" fmla="*/ 4378204 w 4752755"/>
              <a:gd name="connsiteY102" fmla="*/ 1446819 h 2548810"/>
              <a:gd name="connsiteX103" fmla="*/ 4346454 w 4752755"/>
              <a:gd name="connsiteY103" fmla="*/ 1586519 h 2548810"/>
              <a:gd name="connsiteX104" fmla="*/ 4345080 w 4752755"/>
              <a:gd name="connsiteY104" fmla="*/ 1671225 h 2548810"/>
              <a:gd name="connsiteX105" fmla="*/ 4466236 w 4752755"/>
              <a:gd name="connsiteY105" fmla="*/ 1615668 h 2548810"/>
              <a:gd name="connsiteX106" fmla="*/ 4611780 w 4752755"/>
              <a:gd name="connsiteY106" fmla="*/ 1550575 h 2548810"/>
              <a:gd name="connsiteX107" fmla="*/ 4669436 w 4752755"/>
              <a:gd name="connsiteY107" fmla="*/ 1495018 h 2548810"/>
              <a:gd name="connsiteX108" fmla="*/ 4751987 w 4752755"/>
              <a:gd name="connsiteY108" fmla="*/ 1368018 h 2548810"/>
              <a:gd name="connsiteX109" fmla="*/ 4687980 w 4752755"/>
              <a:gd name="connsiteY109" fmla="*/ 1226725 h 2548810"/>
              <a:gd name="connsiteX110" fmla="*/ 4694330 w 4752755"/>
              <a:gd name="connsiteY110" fmla="*/ 731425 h 2548810"/>
              <a:gd name="connsiteX111" fmla="*/ 4611780 w 4752755"/>
              <a:gd name="connsiteY111" fmla="*/ 547275 h 2548810"/>
              <a:gd name="connsiteX112" fmla="*/ 4522880 w 4752755"/>
              <a:gd name="connsiteY112" fmla="*/ 725075 h 2548810"/>
              <a:gd name="connsiteX113" fmla="*/ 4370480 w 4752755"/>
              <a:gd name="connsiteY113" fmla="*/ 693325 h 2548810"/>
              <a:gd name="connsiteX114" fmla="*/ 4441704 w 4752755"/>
              <a:gd name="connsiteY114" fmla="*/ 570519 h 2548810"/>
              <a:gd name="connsiteX115" fmla="*/ 4433980 w 4752755"/>
              <a:gd name="connsiteY115" fmla="*/ 445675 h 2548810"/>
              <a:gd name="connsiteX116" fmla="*/ 4294280 w 4752755"/>
              <a:gd name="connsiteY116" fmla="*/ 553625 h 2548810"/>
              <a:gd name="connsiteX117" fmla="*/ 4179980 w 4752755"/>
              <a:gd name="connsiteY117" fmla="*/ 706025 h 2548810"/>
              <a:gd name="connsiteX118" fmla="*/ 4192680 w 4752755"/>
              <a:gd name="connsiteY118" fmla="*/ 623475 h 2548810"/>
              <a:gd name="connsiteX119" fmla="*/ 4179980 w 4752755"/>
              <a:gd name="connsiteY119" fmla="*/ 509175 h 2548810"/>
              <a:gd name="connsiteX120" fmla="*/ 4160930 w 4752755"/>
              <a:gd name="connsiteY120" fmla="*/ 445675 h 2548810"/>
              <a:gd name="connsiteX121" fmla="*/ 4065680 w 4752755"/>
              <a:gd name="connsiteY121" fmla="*/ 540925 h 2548810"/>
              <a:gd name="connsiteX122" fmla="*/ 3919630 w 4752755"/>
              <a:gd name="connsiteY122" fmla="*/ 382175 h 2548810"/>
              <a:gd name="connsiteX123" fmla="*/ 3970430 w 4752755"/>
              <a:gd name="connsiteY123" fmla="*/ 572675 h 2548810"/>
              <a:gd name="connsiteX124" fmla="*/ 3957730 w 4752755"/>
              <a:gd name="connsiteY124" fmla="*/ 699675 h 2548810"/>
              <a:gd name="connsiteX125" fmla="*/ 3919630 w 4752755"/>
              <a:gd name="connsiteY125" fmla="*/ 763175 h 2548810"/>
              <a:gd name="connsiteX126" fmla="*/ 3830730 w 4752755"/>
              <a:gd name="connsiteY126" fmla="*/ 725075 h 2548810"/>
              <a:gd name="connsiteX127" fmla="*/ 3824380 w 4752755"/>
              <a:gd name="connsiteY127" fmla="*/ 617125 h 2548810"/>
              <a:gd name="connsiteX128" fmla="*/ 3748180 w 4752755"/>
              <a:gd name="connsiteY128" fmla="*/ 566325 h 2548810"/>
              <a:gd name="connsiteX129" fmla="*/ 3691030 w 4752755"/>
              <a:gd name="connsiteY129" fmla="*/ 598075 h 2548810"/>
              <a:gd name="connsiteX130" fmla="*/ 3741830 w 4752755"/>
              <a:gd name="connsiteY130" fmla="*/ 686975 h 2548810"/>
              <a:gd name="connsiteX131" fmla="*/ 3722780 w 4752755"/>
              <a:gd name="connsiteY131" fmla="*/ 699675 h 2548810"/>
              <a:gd name="connsiteX132" fmla="*/ 3659280 w 4752755"/>
              <a:gd name="connsiteY132" fmla="*/ 680625 h 2548810"/>
              <a:gd name="connsiteX133" fmla="*/ 3627530 w 4752755"/>
              <a:gd name="connsiteY133" fmla="*/ 585375 h 2548810"/>
              <a:gd name="connsiteX134" fmla="*/ 3703730 w 4752755"/>
              <a:gd name="connsiteY134" fmla="*/ 452025 h 2548810"/>
              <a:gd name="connsiteX135" fmla="*/ 3557680 w 4752755"/>
              <a:gd name="connsiteY135" fmla="*/ 445675 h 2548810"/>
              <a:gd name="connsiteX136" fmla="*/ 3678330 w 4752755"/>
              <a:gd name="connsiteY136" fmla="*/ 369475 h 2548810"/>
              <a:gd name="connsiteX137" fmla="*/ 3722780 w 4752755"/>
              <a:gd name="connsiteY137" fmla="*/ 248825 h 2548810"/>
              <a:gd name="connsiteX138" fmla="*/ 3685187 w 4752755"/>
              <a:gd name="connsiteY138" fmla="*/ 161518 h 2548810"/>
              <a:gd name="connsiteX139" fmla="*/ 3589430 w 4752755"/>
              <a:gd name="connsiteY139" fmla="*/ 223425 h 2548810"/>
              <a:gd name="connsiteX140" fmla="*/ 3513230 w 4752755"/>
              <a:gd name="connsiteY140" fmla="*/ 312325 h 2548810"/>
              <a:gd name="connsiteX141" fmla="*/ 3487830 w 4752755"/>
              <a:gd name="connsiteY141" fmla="*/ 267875 h 2548810"/>
              <a:gd name="connsiteX142" fmla="*/ 3411630 w 4752755"/>
              <a:gd name="connsiteY142" fmla="*/ 267875 h 2548810"/>
              <a:gd name="connsiteX143" fmla="*/ 3411630 w 4752755"/>
              <a:gd name="connsiteY143" fmla="*/ 337725 h 2548810"/>
              <a:gd name="connsiteX144" fmla="*/ 3322730 w 4752755"/>
              <a:gd name="connsiteY144" fmla="*/ 210725 h 2548810"/>
              <a:gd name="connsiteX145" fmla="*/ 3214780 w 4752755"/>
              <a:gd name="connsiteY145" fmla="*/ 159925 h 2548810"/>
              <a:gd name="connsiteX146" fmla="*/ 3240687 w 4752755"/>
              <a:gd name="connsiteY146" fmla="*/ 294868 h 2548810"/>
              <a:gd name="connsiteX147" fmla="*/ 3316380 w 4752755"/>
              <a:gd name="connsiteY147" fmla="*/ 401225 h 2548810"/>
              <a:gd name="connsiteX148" fmla="*/ 3176680 w 4752755"/>
              <a:gd name="connsiteY148" fmla="*/ 350425 h 2548810"/>
              <a:gd name="connsiteX149" fmla="*/ 3106830 w 4752755"/>
              <a:gd name="connsiteY149" fmla="*/ 356775 h 2548810"/>
              <a:gd name="connsiteX150" fmla="*/ 3043330 w 4752755"/>
              <a:gd name="connsiteY150" fmla="*/ 426625 h 2548810"/>
              <a:gd name="connsiteX151" fmla="*/ 2795680 w 4752755"/>
              <a:gd name="connsiteY151" fmla="*/ 445675 h 2548810"/>
              <a:gd name="connsiteX152" fmla="*/ 2846480 w 4752755"/>
              <a:gd name="connsiteY152" fmla="*/ 350425 h 2548810"/>
              <a:gd name="connsiteX153" fmla="*/ 2668680 w 4752755"/>
              <a:gd name="connsiteY153" fmla="*/ 344075 h 2548810"/>
              <a:gd name="connsiteX154" fmla="*/ 2484530 w 4752755"/>
              <a:gd name="connsiteY154" fmla="*/ 369475 h 2548810"/>
              <a:gd name="connsiteX155" fmla="*/ 2522630 w 4752755"/>
              <a:gd name="connsiteY155" fmla="*/ 274225 h 2548810"/>
              <a:gd name="connsiteX156" fmla="*/ 2351180 w 4752755"/>
              <a:gd name="connsiteY156" fmla="*/ 185325 h 2548810"/>
              <a:gd name="connsiteX157" fmla="*/ 2147980 w 4752755"/>
              <a:gd name="connsiteY157" fmla="*/ 115475 h 2548810"/>
              <a:gd name="connsiteX158" fmla="*/ 1994373 w 4752755"/>
              <a:gd name="connsiteY158" fmla="*/ 108015 h 2548810"/>
              <a:gd name="connsiteX159" fmla="*/ 1899123 w 4752755"/>
              <a:gd name="connsiteY159" fmla="*/ 66 h 2548810"/>
              <a:gd name="connsiteX160" fmla="*/ 1880073 w 4752755"/>
              <a:gd name="connsiteY160" fmla="*/ 127066 h 2548810"/>
              <a:gd name="connsiteX161" fmla="*/ 1714973 w 4752755"/>
              <a:gd name="connsiteY161" fmla="*/ 184216 h 2548810"/>
              <a:gd name="connsiteX162" fmla="*/ 1551080 w 4752755"/>
              <a:gd name="connsiteY162" fmla="*/ 242475 h 2548810"/>
              <a:gd name="connsiteX163" fmla="*/ 1849530 w 4752755"/>
              <a:gd name="connsiteY163" fmla="*/ 293275 h 2548810"/>
              <a:gd name="connsiteX164" fmla="*/ 2167030 w 4752755"/>
              <a:gd name="connsiteY164" fmla="*/ 242475 h 2548810"/>
              <a:gd name="connsiteX165" fmla="*/ 2319430 w 4752755"/>
              <a:gd name="connsiteY165" fmla="*/ 312325 h 2548810"/>
              <a:gd name="connsiteX166" fmla="*/ 2319430 w 4752755"/>
              <a:gd name="connsiteY166" fmla="*/ 420275 h 2548810"/>
              <a:gd name="connsiteX167" fmla="*/ 2255930 w 4752755"/>
              <a:gd name="connsiteY167" fmla="*/ 420275 h 2548810"/>
              <a:gd name="connsiteX168" fmla="*/ 2173380 w 4752755"/>
              <a:gd name="connsiteY168" fmla="*/ 534575 h 2548810"/>
              <a:gd name="connsiteX169" fmla="*/ 2249580 w 4752755"/>
              <a:gd name="connsiteY169" fmla="*/ 534575 h 2548810"/>
              <a:gd name="connsiteX170" fmla="*/ 2395630 w 4752755"/>
              <a:gd name="connsiteY170" fmla="*/ 432975 h 2548810"/>
              <a:gd name="connsiteX171" fmla="*/ 2421030 w 4752755"/>
              <a:gd name="connsiteY171" fmla="*/ 617125 h 2548810"/>
              <a:gd name="connsiteX172" fmla="*/ 2465480 w 4752755"/>
              <a:gd name="connsiteY172" fmla="*/ 540925 h 2548810"/>
              <a:gd name="connsiteX173" fmla="*/ 2490880 w 4752755"/>
              <a:gd name="connsiteY173" fmla="*/ 477425 h 2548810"/>
              <a:gd name="connsiteX174" fmla="*/ 2565873 w 4752755"/>
              <a:gd name="connsiteY174" fmla="*/ 539816 h 2548810"/>
              <a:gd name="connsiteX175" fmla="*/ 2655980 w 4752755"/>
              <a:gd name="connsiteY175" fmla="*/ 566325 h 2548810"/>
              <a:gd name="connsiteX176" fmla="*/ 2662330 w 4752755"/>
              <a:gd name="connsiteY176" fmla="*/ 725075 h 2548810"/>
              <a:gd name="connsiteX177" fmla="*/ 2713130 w 4752755"/>
              <a:gd name="connsiteY177" fmla="*/ 642525 h 2548810"/>
              <a:gd name="connsiteX178" fmla="*/ 2852830 w 4752755"/>
              <a:gd name="connsiteY178" fmla="*/ 642525 h 2548810"/>
              <a:gd name="connsiteX179" fmla="*/ 2738530 w 4752755"/>
              <a:gd name="connsiteY179" fmla="*/ 763175 h 2548810"/>
              <a:gd name="connsiteX180" fmla="*/ 2694080 w 4752755"/>
              <a:gd name="connsiteY180" fmla="*/ 833025 h 2548810"/>
              <a:gd name="connsiteX181" fmla="*/ 2814730 w 4752755"/>
              <a:gd name="connsiteY181" fmla="*/ 839375 h 2548810"/>
              <a:gd name="connsiteX182" fmla="*/ 2865530 w 4752755"/>
              <a:gd name="connsiteY182" fmla="*/ 807625 h 2548810"/>
              <a:gd name="connsiteX183" fmla="*/ 2935380 w 4752755"/>
              <a:gd name="connsiteY183" fmla="*/ 756825 h 2548810"/>
              <a:gd name="connsiteX184" fmla="*/ 3030630 w 4752755"/>
              <a:gd name="connsiteY184" fmla="*/ 775875 h 2548810"/>
              <a:gd name="connsiteX185" fmla="*/ 3062380 w 4752755"/>
              <a:gd name="connsiteY185" fmla="*/ 737775 h 2548810"/>
              <a:gd name="connsiteX186" fmla="*/ 3170330 w 4752755"/>
              <a:gd name="connsiteY186" fmla="*/ 769525 h 2548810"/>
              <a:gd name="connsiteX187" fmla="*/ 3151280 w 4752755"/>
              <a:gd name="connsiteY187" fmla="*/ 902875 h 2548810"/>
              <a:gd name="connsiteX188" fmla="*/ 3227480 w 4752755"/>
              <a:gd name="connsiteY188" fmla="*/ 801275 h 2548810"/>
              <a:gd name="connsiteX189" fmla="*/ 3284630 w 4752755"/>
              <a:gd name="connsiteY189" fmla="*/ 725075 h 2548810"/>
              <a:gd name="connsiteX190" fmla="*/ 3359623 w 4752755"/>
              <a:gd name="connsiteY190" fmla="*/ 819216 h 2548810"/>
              <a:gd name="connsiteX191" fmla="*/ 3473923 w 4752755"/>
              <a:gd name="connsiteY191" fmla="*/ 870016 h 2548810"/>
              <a:gd name="connsiteX192" fmla="*/ 3551330 w 4752755"/>
              <a:gd name="connsiteY192" fmla="*/ 921925 h 2548810"/>
              <a:gd name="connsiteX193" fmla="*/ 3379880 w 4752755"/>
              <a:gd name="connsiteY193" fmla="*/ 1080675 h 2548810"/>
              <a:gd name="connsiteX194" fmla="*/ 3360830 w 4752755"/>
              <a:gd name="connsiteY194" fmla="*/ 1144175 h 2548810"/>
              <a:gd name="connsiteX195" fmla="*/ 3036980 w 4752755"/>
              <a:gd name="connsiteY195" fmla="*/ 1150525 h 2548810"/>
              <a:gd name="connsiteX196" fmla="*/ 3030630 w 4752755"/>
              <a:gd name="connsiteY196" fmla="*/ 1061625 h 2548810"/>
              <a:gd name="connsiteX197" fmla="*/ 2954430 w 4752755"/>
              <a:gd name="connsiteY197" fmla="*/ 998125 h 2548810"/>
              <a:gd name="connsiteX198" fmla="*/ 2986180 w 4752755"/>
              <a:gd name="connsiteY198" fmla="*/ 1137825 h 2548810"/>
              <a:gd name="connsiteX199" fmla="*/ 2986180 w 4752755"/>
              <a:gd name="connsiteY199" fmla="*/ 1169575 h 2548810"/>
              <a:gd name="connsiteX200" fmla="*/ 2960780 w 4752755"/>
              <a:gd name="connsiteY200" fmla="*/ 1290225 h 2548810"/>
              <a:gd name="connsiteX201" fmla="*/ 2795680 w 4752755"/>
              <a:gd name="connsiteY201" fmla="*/ 1131475 h 2548810"/>
              <a:gd name="connsiteX202" fmla="*/ 2802030 w 4752755"/>
              <a:gd name="connsiteY202" fmla="*/ 1201325 h 2548810"/>
              <a:gd name="connsiteX203" fmla="*/ 2789330 w 4752755"/>
              <a:gd name="connsiteY203" fmla="*/ 1290225 h 2548810"/>
              <a:gd name="connsiteX204" fmla="*/ 2560730 w 4752755"/>
              <a:gd name="connsiteY204" fmla="*/ 1321975 h 2548810"/>
              <a:gd name="connsiteX205" fmla="*/ 2370230 w 4752755"/>
              <a:gd name="connsiteY205" fmla="*/ 1398175 h 2548810"/>
              <a:gd name="connsiteX206" fmla="*/ 2452780 w 4752755"/>
              <a:gd name="connsiteY206" fmla="*/ 1061625 h 2548810"/>
              <a:gd name="connsiteX207" fmla="*/ 2351180 w 4752755"/>
              <a:gd name="connsiteY207" fmla="*/ 1175925 h 2548810"/>
              <a:gd name="connsiteX208" fmla="*/ 2211480 w 4752755"/>
              <a:gd name="connsiteY208" fmla="*/ 1112425 h 2548810"/>
              <a:gd name="connsiteX209" fmla="*/ 2319430 w 4752755"/>
              <a:gd name="connsiteY209" fmla="*/ 1220375 h 2548810"/>
              <a:gd name="connsiteX210" fmla="*/ 2274980 w 4752755"/>
              <a:gd name="connsiteY210" fmla="*/ 1315625 h 2548810"/>
              <a:gd name="connsiteX211" fmla="*/ 2192430 w 4752755"/>
              <a:gd name="connsiteY211" fmla="*/ 1315625 h 2548810"/>
              <a:gd name="connsiteX212" fmla="*/ 2179730 w 4752755"/>
              <a:gd name="connsiteY212" fmla="*/ 1372775 h 2548810"/>
              <a:gd name="connsiteX213" fmla="*/ 2084480 w 4752755"/>
              <a:gd name="connsiteY213" fmla="*/ 1366425 h 2548810"/>
              <a:gd name="connsiteX214" fmla="*/ 2008280 w 4752755"/>
              <a:gd name="connsiteY214" fmla="*/ 1226725 h 2548810"/>
              <a:gd name="connsiteX215" fmla="*/ 1963830 w 4752755"/>
              <a:gd name="connsiteY215" fmla="*/ 1188625 h 2548810"/>
              <a:gd name="connsiteX216" fmla="*/ 1938430 w 4752755"/>
              <a:gd name="connsiteY216" fmla="*/ 1017175 h 2548810"/>
              <a:gd name="connsiteX217" fmla="*/ 1906680 w 4752755"/>
              <a:gd name="connsiteY217" fmla="*/ 1258475 h 2548810"/>
              <a:gd name="connsiteX218" fmla="*/ 1982880 w 4752755"/>
              <a:gd name="connsiteY218" fmla="*/ 1372775 h 2548810"/>
              <a:gd name="connsiteX219" fmla="*/ 1709830 w 4752755"/>
              <a:gd name="connsiteY219" fmla="*/ 1493425 h 2548810"/>
              <a:gd name="connsiteX220" fmla="*/ 1697130 w 4752755"/>
              <a:gd name="connsiteY220" fmla="*/ 1385475 h 2548810"/>
              <a:gd name="connsiteX221" fmla="*/ 1582830 w 4752755"/>
              <a:gd name="connsiteY221" fmla="*/ 1321975 h 2548810"/>
              <a:gd name="connsiteX222" fmla="*/ 1595530 w 4752755"/>
              <a:gd name="connsiteY222" fmla="*/ 1379125 h 2548810"/>
              <a:gd name="connsiteX223" fmla="*/ 1595530 w 4752755"/>
              <a:gd name="connsiteY223" fmla="*/ 1468025 h 2548810"/>
              <a:gd name="connsiteX224" fmla="*/ 1366930 w 4752755"/>
              <a:gd name="connsiteY224" fmla="*/ 1531525 h 2548810"/>
              <a:gd name="connsiteX225" fmla="*/ 1341530 w 4752755"/>
              <a:gd name="connsiteY225" fmla="*/ 1652175 h 2548810"/>
              <a:gd name="connsiteX226" fmla="*/ 1258980 w 4752755"/>
              <a:gd name="connsiteY226" fmla="*/ 1696625 h 2548810"/>
              <a:gd name="connsiteX227" fmla="*/ 1227230 w 4752755"/>
              <a:gd name="connsiteY227" fmla="*/ 1563275 h 2548810"/>
              <a:gd name="connsiteX228" fmla="*/ 1106580 w 4752755"/>
              <a:gd name="connsiteY228" fmla="*/ 1518825 h 2548810"/>
              <a:gd name="connsiteX229" fmla="*/ 1076204 w 4752755"/>
              <a:gd name="connsiteY229" fmla="*/ 1415069 h 2548810"/>
              <a:gd name="connsiteX230" fmla="*/ 954532 w 4752755"/>
              <a:gd name="connsiteY230" fmla="*/ 1288004 h 2548810"/>
              <a:gd name="connsiteX231" fmla="*/ 865632 w 4752755"/>
              <a:gd name="connsiteY231" fmla="*/ 1186404 h 2548810"/>
              <a:gd name="connsiteX232" fmla="*/ 846230 w 4752755"/>
              <a:gd name="connsiteY232" fmla="*/ 1074325 h 2548810"/>
              <a:gd name="connsiteX233" fmla="*/ 784104 w 4752755"/>
              <a:gd name="connsiteY233" fmla="*/ 983269 h 2548810"/>
              <a:gd name="connsiteX234" fmla="*/ 662080 w 4752755"/>
              <a:gd name="connsiteY234" fmla="*/ 852075 h 2548810"/>
              <a:gd name="connsiteX235" fmla="*/ 649380 w 4752755"/>
              <a:gd name="connsiteY235" fmla="*/ 934625 h 2548810"/>
              <a:gd name="connsiteX236" fmla="*/ 522380 w 4752755"/>
              <a:gd name="connsiteY236" fmla="*/ 953675 h 2548810"/>
              <a:gd name="connsiteX237" fmla="*/ 516030 w 4752755"/>
              <a:gd name="connsiteY237" fmla="*/ 864775 h 2548810"/>
              <a:gd name="connsiteX238" fmla="*/ 198530 w 4752755"/>
              <a:gd name="connsiteY238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3994624 w 4752755"/>
              <a:gd name="connsiteY95" fmla="*/ 1301816 h 2548810"/>
              <a:gd name="connsiteX96" fmla="*/ 4097430 w 4752755"/>
              <a:gd name="connsiteY96" fmla="*/ 1379125 h 2548810"/>
              <a:gd name="connsiteX97" fmla="*/ 4153374 w 4752755"/>
              <a:gd name="connsiteY97" fmla="*/ 1276416 h 2548810"/>
              <a:gd name="connsiteX98" fmla="*/ 4173630 w 4752755"/>
              <a:gd name="connsiteY98" fmla="*/ 1144175 h 2548810"/>
              <a:gd name="connsiteX99" fmla="*/ 4275230 w 4752755"/>
              <a:gd name="connsiteY99" fmla="*/ 1258475 h 2548810"/>
              <a:gd name="connsiteX100" fmla="*/ 4268880 w 4752755"/>
              <a:gd name="connsiteY100" fmla="*/ 1410875 h 2548810"/>
              <a:gd name="connsiteX101" fmla="*/ 4408580 w 4752755"/>
              <a:gd name="connsiteY101" fmla="*/ 1353725 h 2548810"/>
              <a:gd name="connsiteX102" fmla="*/ 4378204 w 4752755"/>
              <a:gd name="connsiteY102" fmla="*/ 1446819 h 2548810"/>
              <a:gd name="connsiteX103" fmla="*/ 4346454 w 4752755"/>
              <a:gd name="connsiteY103" fmla="*/ 1586519 h 2548810"/>
              <a:gd name="connsiteX104" fmla="*/ 4345080 w 4752755"/>
              <a:gd name="connsiteY104" fmla="*/ 1671225 h 2548810"/>
              <a:gd name="connsiteX105" fmla="*/ 4466236 w 4752755"/>
              <a:gd name="connsiteY105" fmla="*/ 1615668 h 2548810"/>
              <a:gd name="connsiteX106" fmla="*/ 4611780 w 4752755"/>
              <a:gd name="connsiteY106" fmla="*/ 1550575 h 2548810"/>
              <a:gd name="connsiteX107" fmla="*/ 4669436 w 4752755"/>
              <a:gd name="connsiteY107" fmla="*/ 1495018 h 2548810"/>
              <a:gd name="connsiteX108" fmla="*/ 4751987 w 4752755"/>
              <a:gd name="connsiteY108" fmla="*/ 1368018 h 2548810"/>
              <a:gd name="connsiteX109" fmla="*/ 4687980 w 4752755"/>
              <a:gd name="connsiteY109" fmla="*/ 1226725 h 2548810"/>
              <a:gd name="connsiteX110" fmla="*/ 4694330 w 4752755"/>
              <a:gd name="connsiteY110" fmla="*/ 731425 h 2548810"/>
              <a:gd name="connsiteX111" fmla="*/ 4611780 w 4752755"/>
              <a:gd name="connsiteY111" fmla="*/ 547275 h 2548810"/>
              <a:gd name="connsiteX112" fmla="*/ 4522880 w 4752755"/>
              <a:gd name="connsiteY112" fmla="*/ 725075 h 2548810"/>
              <a:gd name="connsiteX113" fmla="*/ 4370480 w 4752755"/>
              <a:gd name="connsiteY113" fmla="*/ 693325 h 2548810"/>
              <a:gd name="connsiteX114" fmla="*/ 4441704 w 4752755"/>
              <a:gd name="connsiteY114" fmla="*/ 570519 h 2548810"/>
              <a:gd name="connsiteX115" fmla="*/ 4433980 w 4752755"/>
              <a:gd name="connsiteY115" fmla="*/ 445675 h 2548810"/>
              <a:gd name="connsiteX116" fmla="*/ 4294280 w 4752755"/>
              <a:gd name="connsiteY116" fmla="*/ 553625 h 2548810"/>
              <a:gd name="connsiteX117" fmla="*/ 4179980 w 4752755"/>
              <a:gd name="connsiteY117" fmla="*/ 706025 h 2548810"/>
              <a:gd name="connsiteX118" fmla="*/ 4192680 w 4752755"/>
              <a:gd name="connsiteY118" fmla="*/ 623475 h 2548810"/>
              <a:gd name="connsiteX119" fmla="*/ 4179980 w 4752755"/>
              <a:gd name="connsiteY119" fmla="*/ 509175 h 2548810"/>
              <a:gd name="connsiteX120" fmla="*/ 4160930 w 4752755"/>
              <a:gd name="connsiteY120" fmla="*/ 445675 h 2548810"/>
              <a:gd name="connsiteX121" fmla="*/ 4065680 w 4752755"/>
              <a:gd name="connsiteY121" fmla="*/ 540925 h 2548810"/>
              <a:gd name="connsiteX122" fmla="*/ 3919630 w 4752755"/>
              <a:gd name="connsiteY122" fmla="*/ 382175 h 2548810"/>
              <a:gd name="connsiteX123" fmla="*/ 3970430 w 4752755"/>
              <a:gd name="connsiteY123" fmla="*/ 572675 h 2548810"/>
              <a:gd name="connsiteX124" fmla="*/ 3957730 w 4752755"/>
              <a:gd name="connsiteY124" fmla="*/ 699675 h 2548810"/>
              <a:gd name="connsiteX125" fmla="*/ 3919630 w 4752755"/>
              <a:gd name="connsiteY125" fmla="*/ 763175 h 2548810"/>
              <a:gd name="connsiteX126" fmla="*/ 3830730 w 4752755"/>
              <a:gd name="connsiteY126" fmla="*/ 725075 h 2548810"/>
              <a:gd name="connsiteX127" fmla="*/ 3824380 w 4752755"/>
              <a:gd name="connsiteY127" fmla="*/ 617125 h 2548810"/>
              <a:gd name="connsiteX128" fmla="*/ 3748180 w 4752755"/>
              <a:gd name="connsiteY128" fmla="*/ 566325 h 2548810"/>
              <a:gd name="connsiteX129" fmla="*/ 3691030 w 4752755"/>
              <a:gd name="connsiteY129" fmla="*/ 598075 h 2548810"/>
              <a:gd name="connsiteX130" fmla="*/ 3741830 w 4752755"/>
              <a:gd name="connsiteY130" fmla="*/ 686975 h 2548810"/>
              <a:gd name="connsiteX131" fmla="*/ 3722780 w 4752755"/>
              <a:gd name="connsiteY131" fmla="*/ 699675 h 2548810"/>
              <a:gd name="connsiteX132" fmla="*/ 3659280 w 4752755"/>
              <a:gd name="connsiteY132" fmla="*/ 680625 h 2548810"/>
              <a:gd name="connsiteX133" fmla="*/ 3627530 w 4752755"/>
              <a:gd name="connsiteY133" fmla="*/ 585375 h 2548810"/>
              <a:gd name="connsiteX134" fmla="*/ 3703730 w 4752755"/>
              <a:gd name="connsiteY134" fmla="*/ 452025 h 2548810"/>
              <a:gd name="connsiteX135" fmla="*/ 3557680 w 4752755"/>
              <a:gd name="connsiteY135" fmla="*/ 445675 h 2548810"/>
              <a:gd name="connsiteX136" fmla="*/ 3678330 w 4752755"/>
              <a:gd name="connsiteY136" fmla="*/ 369475 h 2548810"/>
              <a:gd name="connsiteX137" fmla="*/ 3722780 w 4752755"/>
              <a:gd name="connsiteY137" fmla="*/ 248825 h 2548810"/>
              <a:gd name="connsiteX138" fmla="*/ 3685187 w 4752755"/>
              <a:gd name="connsiteY138" fmla="*/ 161518 h 2548810"/>
              <a:gd name="connsiteX139" fmla="*/ 3589430 w 4752755"/>
              <a:gd name="connsiteY139" fmla="*/ 223425 h 2548810"/>
              <a:gd name="connsiteX140" fmla="*/ 3513230 w 4752755"/>
              <a:gd name="connsiteY140" fmla="*/ 312325 h 2548810"/>
              <a:gd name="connsiteX141" fmla="*/ 3487830 w 4752755"/>
              <a:gd name="connsiteY141" fmla="*/ 267875 h 2548810"/>
              <a:gd name="connsiteX142" fmla="*/ 3411630 w 4752755"/>
              <a:gd name="connsiteY142" fmla="*/ 267875 h 2548810"/>
              <a:gd name="connsiteX143" fmla="*/ 3411630 w 4752755"/>
              <a:gd name="connsiteY143" fmla="*/ 337725 h 2548810"/>
              <a:gd name="connsiteX144" fmla="*/ 3322730 w 4752755"/>
              <a:gd name="connsiteY144" fmla="*/ 210725 h 2548810"/>
              <a:gd name="connsiteX145" fmla="*/ 3214780 w 4752755"/>
              <a:gd name="connsiteY145" fmla="*/ 159925 h 2548810"/>
              <a:gd name="connsiteX146" fmla="*/ 3240687 w 4752755"/>
              <a:gd name="connsiteY146" fmla="*/ 294868 h 2548810"/>
              <a:gd name="connsiteX147" fmla="*/ 3316380 w 4752755"/>
              <a:gd name="connsiteY147" fmla="*/ 401225 h 2548810"/>
              <a:gd name="connsiteX148" fmla="*/ 3176680 w 4752755"/>
              <a:gd name="connsiteY148" fmla="*/ 350425 h 2548810"/>
              <a:gd name="connsiteX149" fmla="*/ 3106830 w 4752755"/>
              <a:gd name="connsiteY149" fmla="*/ 356775 h 2548810"/>
              <a:gd name="connsiteX150" fmla="*/ 3043330 w 4752755"/>
              <a:gd name="connsiteY150" fmla="*/ 426625 h 2548810"/>
              <a:gd name="connsiteX151" fmla="*/ 2795680 w 4752755"/>
              <a:gd name="connsiteY151" fmla="*/ 445675 h 2548810"/>
              <a:gd name="connsiteX152" fmla="*/ 2846480 w 4752755"/>
              <a:gd name="connsiteY152" fmla="*/ 350425 h 2548810"/>
              <a:gd name="connsiteX153" fmla="*/ 2668680 w 4752755"/>
              <a:gd name="connsiteY153" fmla="*/ 344075 h 2548810"/>
              <a:gd name="connsiteX154" fmla="*/ 2484530 w 4752755"/>
              <a:gd name="connsiteY154" fmla="*/ 369475 h 2548810"/>
              <a:gd name="connsiteX155" fmla="*/ 2522630 w 4752755"/>
              <a:gd name="connsiteY155" fmla="*/ 274225 h 2548810"/>
              <a:gd name="connsiteX156" fmla="*/ 2351180 w 4752755"/>
              <a:gd name="connsiteY156" fmla="*/ 185325 h 2548810"/>
              <a:gd name="connsiteX157" fmla="*/ 2147980 w 4752755"/>
              <a:gd name="connsiteY157" fmla="*/ 115475 h 2548810"/>
              <a:gd name="connsiteX158" fmla="*/ 1994373 w 4752755"/>
              <a:gd name="connsiteY158" fmla="*/ 108015 h 2548810"/>
              <a:gd name="connsiteX159" fmla="*/ 1899123 w 4752755"/>
              <a:gd name="connsiteY159" fmla="*/ 66 h 2548810"/>
              <a:gd name="connsiteX160" fmla="*/ 1880073 w 4752755"/>
              <a:gd name="connsiteY160" fmla="*/ 127066 h 2548810"/>
              <a:gd name="connsiteX161" fmla="*/ 1714973 w 4752755"/>
              <a:gd name="connsiteY161" fmla="*/ 184216 h 2548810"/>
              <a:gd name="connsiteX162" fmla="*/ 1551080 w 4752755"/>
              <a:gd name="connsiteY162" fmla="*/ 242475 h 2548810"/>
              <a:gd name="connsiteX163" fmla="*/ 1849530 w 4752755"/>
              <a:gd name="connsiteY163" fmla="*/ 293275 h 2548810"/>
              <a:gd name="connsiteX164" fmla="*/ 2167030 w 4752755"/>
              <a:gd name="connsiteY164" fmla="*/ 242475 h 2548810"/>
              <a:gd name="connsiteX165" fmla="*/ 2319430 w 4752755"/>
              <a:gd name="connsiteY165" fmla="*/ 312325 h 2548810"/>
              <a:gd name="connsiteX166" fmla="*/ 2319430 w 4752755"/>
              <a:gd name="connsiteY166" fmla="*/ 420275 h 2548810"/>
              <a:gd name="connsiteX167" fmla="*/ 2255930 w 4752755"/>
              <a:gd name="connsiteY167" fmla="*/ 420275 h 2548810"/>
              <a:gd name="connsiteX168" fmla="*/ 2173380 w 4752755"/>
              <a:gd name="connsiteY168" fmla="*/ 534575 h 2548810"/>
              <a:gd name="connsiteX169" fmla="*/ 2249580 w 4752755"/>
              <a:gd name="connsiteY169" fmla="*/ 534575 h 2548810"/>
              <a:gd name="connsiteX170" fmla="*/ 2395630 w 4752755"/>
              <a:gd name="connsiteY170" fmla="*/ 432975 h 2548810"/>
              <a:gd name="connsiteX171" fmla="*/ 2421030 w 4752755"/>
              <a:gd name="connsiteY171" fmla="*/ 617125 h 2548810"/>
              <a:gd name="connsiteX172" fmla="*/ 2465480 w 4752755"/>
              <a:gd name="connsiteY172" fmla="*/ 540925 h 2548810"/>
              <a:gd name="connsiteX173" fmla="*/ 2490880 w 4752755"/>
              <a:gd name="connsiteY173" fmla="*/ 477425 h 2548810"/>
              <a:gd name="connsiteX174" fmla="*/ 2565873 w 4752755"/>
              <a:gd name="connsiteY174" fmla="*/ 539816 h 2548810"/>
              <a:gd name="connsiteX175" fmla="*/ 2655980 w 4752755"/>
              <a:gd name="connsiteY175" fmla="*/ 566325 h 2548810"/>
              <a:gd name="connsiteX176" fmla="*/ 2662330 w 4752755"/>
              <a:gd name="connsiteY176" fmla="*/ 725075 h 2548810"/>
              <a:gd name="connsiteX177" fmla="*/ 2713130 w 4752755"/>
              <a:gd name="connsiteY177" fmla="*/ 642525 h 2548810"/>
              <a:gd name="connsiteX178" fmla="*/ 2852830 w 4752755"/>
              <a:gd name="connsiteY178" fmla="*/ 642525 h 2548810"/>
              <a:gd name="connsiteX179" fmla="*/ 2738530 w 4752755"/>
              <a:gd name="connsiteY179" fmla="*/ 763175 h 2548810"/>
              <a:gd name="connsiteX180" fmla="*/ 2694080 w 4752755"/>
              <a:gd name="connsiteY180" fmla="*/ 833025 h 2548810"/>
              <a:gd name="connsiteX181" fmla="*/ 2814730 w 4752755"/>
              <a:gd name="connsiteY181" fmla="*/ 839375 h 2548810"/>
              <a:gd name="connsiteX182" fmla="*/ 2865530 w 4752755"/>
              <a:gd name="connsiteY182" fmla="*/ 807625 h 2548810"/>
              <a:gd name="connsiteX183" fmla="*/ 2935380 w 4752755"/>
              <a:gd name="connsiteY183" fmla="*/ 756825 h 2548810"/>
              <a:gd name="connsiteX184" fmla="*/ 3030630 w 4752755"/>
              <a:gd name="connsiteY184" fmla="*/ 775875 h 2548810"/>
              <a:gd name="connsiteX185" fmla="*/ 3062380 w 4752755"/>
              <a:gd name="connsiteY185" fmla="*/ 737775 h 2548810"/>
              <a:gd name="connsiteX186" fmla="*/ 3170330 w 4752755"/>
              <a:gd name="connsiteY186" fmla="*/ 769525 h 2548810"/>
              <a:gd name="connsiteX187" fmla="*/ 3151280 w 4752755"/>
              <a:gd name="connsiteY187" fmla="*/ 902875 h 2548810"/>
              <a:gd name="connsiteX188" fmla="*/ 3227480 w 4752755"/>
              <a:gd name="connsiteY188" fmla="*/ 801275 h 2548810"/>
              <a:gd name="connsiteX189" fmla="*/ 3284630 w 4752755"/>
              <a:gd name="connsiteY189" fmla="*/ 725075 h 2548810"/>
              <a:gd name="connsiteX190" fmla="*/ 3359623 w 4752755"/>
              <a:gd name="connsiteY190" fmla="*/ 819216 h 2548810"/>
              <a:gd name="connsiteX191" fmla="*/ 3473923 w 4752755"/>
              <a:gd name="connsiteY191" fmla="*/ 870016 h 2548810"/>
              <a:gd name="connsiteX192" fmla="*/ 3551330 w 4752755"/>
              <a:gd name="connsiteY192" fmla="*/ 921925 h 2548810"/>
              <a:gd name="connsiteX193" fmla="*/ 3379880 w 4752755"/>
              <a:gd name="connsiteY193" fmla="*/ 1080675 h 2548810"/>
              <a:gd name="connsiteX194" fmla="*/ 3360830 w 4752755"/>
              <a:gd name="connsiteY194" fmla="*/ 1144175 h 2548810"/>
              <a:gd name="connsiteX195" fmla="*/ 3036980 w 4752755"/>
              <a:gd name="connsiteY195" fmla="*/ 1150525 h 2548810"/>
              <a:gd name="connsiteX196" fmla="*/ 3030630 w 4752755"/>
              <a:gd name="connsiteY196" fmla="*/ 1061625 h 2548810"/>
              <a:gd name="connsiteX197" fmla="*/ 2954430 w 4752755"/>
              <a:gd name="connsiteY197" fmla="*/ 998125 h 2548810"/>
              <a:gd name="connsiteX198" fmla="*/ 2986180 w 4752755"/>
              <a:gd name="connsiteY198" fmla="*/ 1137825 h 2548810"/>
              <a:gd name="connsiteX199" fmla="*/ 2986180 w 4752755"/>
              <a:gd name="connsiteY199" fmla="*/ 1169575 h 2548810"/>
              <a:gd name="connsiteX200" fmla="*/ 2960780 w 4752755"/>
              <a:gd name="connsiteY200" fmla="*/ 1290225 h 2548810"/>
              <a:gd name="connsiteX201" fmla="*/ 2795680 w 4752755"/>
              <a:gd name="connsiteY201" fmla="*/ 1131475 h 2548810"/>
              <a:gd name="connsiteX202" fmla="*/ 2802030 w 4752755"/>
              <a:gd name="connsiteY202" fmla="*/ 1201325 h 2548810"/>
              <a:gd name="connsiteX203" fmla="*/ 2789330 w 4752755"/>
              <a:gd name="connsiteY203" fmla="*/ 1290225 h 2548810"/>
              <a:gd name="connsiteX204" fmla="*/ 2560730 w 4752755"/>
              <a:gd name="connsiteY204" fmla="*/ 1321975 h 2548810"/>
              <a:gd name="connsiteX205" fmla="*/ 2370230 w 4752755"/>
              <a:gd name="connsiteY205" fmla="*/ 1398175 h 2548810"/>
              <a:gd name="connsiteX206" fmla="*/ 2452780 w 4752755"/>
              <a:gd name="connsiteY206" fmla="*/ 1061625 h 2548810"/>
              <a:gd name="connsiteX207" fmla="*/ 2351180 w 4752755"/>
              <a:gd name="connsiteY207" fmla="*/ 1175925 h 2548810"/>
              <a:gd name="connsiteX208" fmla="*/ 2211480 w 4752755"/>
              <a:gd name="connsiteY208" fmla="*/ 1112425 h 2548810"/>
              <a:gd name="connsiteX209" fmla="*/ 2319430 w 4752755"/>
              <a:gd name="connsiteY209" fmla="*/ 1220375 h 2548810"/>
              <a:gd name="connsiteX210" fmla="*/ 2274980 w 4752755"/>
              <a:gd name="connsiteY210" fmla="*/ 1315625 h 2548810"/>
              <a:gd name="connsiteX211" fmla="*/ 2192430 w 4752755"/>
              <a:gd name="connsiteY211" fmla="*/ 1315625 h 2548810"/>
              <a:gd name="connsiteX212" fmla="*/ 2179730 w 4752755"/>
              <a:gd name="connsiteY212" fmla="*/ 1372775 h 2548810"/>
              <a:gd name="connsiteX213" fmla="*/ 2084480 w 4752755"/>
              <a:gd name="connsiteY213" fmla="*/ 1366425 h 2548810"/>
              <a:gd name="connsiteX214" fmla="*/ 2008280 w 4752755"/>
              <a:gd name="connsiteY214" fmla="*/ 1226725 h 2548810"/>
              <a:gd name="connsiteX215" fmla="*/ 1963830 w 4752755"/>
              <a:gd name="connsiteY215" fmla="*/ 1188625 h 2548810"/>
              <a:gd name="connsiteX216" fmla="*/ 1938430 w 4752755"/>
              <a:gd name="connsiteY216" fmla="*/ 1017175 h 2548810"/>
              <a:gd name="connsiteX217" fmla="*/ 1906680 w 4752755"/>
              <a:gd name="connsiteY217" fmla="*/ 1258475 h 2548810"/>
              <a:gd name="connsiteX218" fmla="*/ 1982880 w 4752755"/>
              <a:gd name="connsiteY218" fmla="*/ 1372775 h 2548810"/>
              <a:gd name="connsiteX219" fmla="*/ 1709830 w 4752755"/>
              <a:gd name="connsiteY219" fmla="*/ 1493425 h 2548810"/>
              <a:gd name="connsiteX220" fmla="*/ 1697130 w 4752755"/>
              <a:gd name="connsiteY220" fmla="*/ 1385475 h 2548810"/>
              <a:gd name="connsiteX221" fmla="*/ 1582830 w 4752755"/>
              <a:gd name="connsiteY221" fmla="*/ 1321975 h 2548810"/>
              <a:gd name="connsiteX222" fmla="*/ 1595530 w 4752755"/>
              <a:gd name="connsiteY222" fmla="*/ 1379125 h 2548810"/>
              <a:gd name="connsiteX223" fmla="*/ 1595530 w 4752755"/>
              <a:gd name="connsiteY223" fmla="*/ 1468025 h 2548810"/>
              <a:gd name="connsiteX224" fmla="*/ 1366930 w 4752755"/>
              <a:gd name="connsiteY224" fmla="*/ 1531525 h 2548810"/>
              <a:gd name="connsiteX225" fmla="*/ 1341530 w 4752755"/>
              <a:gd name="connsiteY225" fmla="*/ 1652175 h 2548810"/>
              <a:gd name="connsiteX226" fmla="*/ 1258980 w 4752755"/>
              <a:gd name="connsiteY226" fmla="*/ 1696625 h 2548810"/>
              <a:gd name="connsiteX227" fmla="*/ 1227230 w 4752755"/>
              <a:gd name="connsiteY227" fmla="*/ 1563275 h 2548810"/>
              <a:gd name="connsiteX228" fmla="*/ 1106580 w 4752755"/>
              <a:gd name="connsiteY228" fmla="*/ 1518825 h 2548810"/>
              <a:gd name="connsiteX229" fmla="*/ 1076204 w 4752755"/>
              <a:gd name="connsiteY229" fmla="*/ 1415069 h 2548810"/>
              <a:gd name="connsiteX230" fmla="*/ 954532 w 4752755"/>
              <a:gd name="connsiteY230" fmla="*/ 1288004 h 2548810"/>
              <a:gd name="connsiteX231" fmla="*/ 865632 w 4752755"/>
              <a:gd name="connsiteY231" fmla="*/ 1186404 h 2548810"/>
              <a:gd name="connsiteX232" fmla="*/ 846230 w 4752755"/>
              <a:gd name="connsiteY232" fmla="*/ 1074325 h 2548810"/>
              <a:gd name="connsiteX233" fmla="*/ 784104 w 4752755"/>
              <a:gd name="connsiteY233" fmla="*/ 983269 h 2548810"/>
              <a:gd name="connsiteX234" fmla="*/ 662080 w 4752755"/>
              <a:gd name="connsiteY234" fmla="*/ 852075 h 2548810"/>
              <a:gd name="connsiteX235" fmla="*/ 649380 w 4752755"/>
              <a:gd name="connsiteY235" fmla="*/ 934625 h 2548810"/>
              <a:gd name="connsiteX236" fmla="*/ 522380 w 4752755"/>
              <a:gd name="connsiteY236" fmla="*/ 953675 h 2548810"/>
              <a:gd name="connsiteX237" fmla="*/ 516030 w 4752755"/>
              <a:gd name="connsiteY237" fmla="*/ 864775 h 2548810"/>
              <a:gd name="connsiteX238" fmla="*/ 198530 w 4752755"/>
              <a:gd name="connsiteY238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39074 w 4752755"/>
              <a:gd name="connsiteY95" fmla="*/ 1295466 h 2548810"/>
              <a:gd name="connsiteX96" fmla="*/ 4097430 w 4752755"/>
              <a:gd name="connsiteY96" fmla="*/ 1379125 h 2548810"/>
              <a:gd name="connsiteX97" fmla="*/ 4153374 w 4752755"/>
              <a:gd name="connsiteY97" fmla="*/ 1276416 h 2548810"/>
              <a:gd name="connsiteX98" fmla="*/ 4173630 w 4752755"/>
              <a:gd name="connsiteY98" fmla="*/ 1144175 h 2548810"/>
              <a:gd name="connsiteX99" fmla="*/ 4275230 w 4752755"/>
              <a:gd name="connsiteY99" fmla="*/ 1258475 h 2548810"/>
              <a:gd name="connsiteX100" fmla="*/ 4268880 w 4752755"/>
              <a:gd name="connsiteY100" fmla="*/ 1410875 h 2548810"/>
              <a:gd name="connsiteX101" fmla="*/ 4408580 w 4752755"/>
              <a:gd name="connsiteY101" fmla="*/ 1353725 h 2548810"/>
              <a:gd name="connsiteX102" fmla="*/ 4378204 w 4752755"/>
              <a:gd name="connsiteY102" fmla="*/ 1446819 h 2548810"/>
              <a:gd name="connsiteX103" fmla="*/ 4346454 w 4752755"/>
              <a:gd name="connsiteY103" fmla="*/ 1586519 h 2548810"/>
              <a:gd name="connsiteX104" fmla="*/ 4345080 w 4752755"/>
              <a:gd name="connsiteY104" fmla="*/ 1671225 h 2548810"/>
              <a:gd name="connsiteX105" fmla="*/ 4466236 w 4752755"/>
              <a:gd name="connsiteY105" fmla="*/ 1615668 h 2548810"/>
              <a:gd name="connsiteX106" fmla="*/ 4611780 w 4752755"/>
              <a:gd name="connsiteY106" fmla="*/ 1550575 h 2548810"/>
              <a:gd name="connsiteX107" fmla="*/ 4669436 w 4752755"/>
              <a:gd name="connsiteY107" fmla="*/ 1495018 h 2548810"/>
              <a:gd name="connsiteX108" fmla="*/ 4751987 w 4752755"/>
              <a:gd name="connsiteY108" fmla="*/ 1368018 h 2548810"/>
              <a:gd name="connsiteX109" fmla="*/ 4687980 w 4752755"/>
              <a:gd name="connsiteY109" fmla="*/ 1226725 h 2548810"/>
              <a:gd name="connsiteX110" fmla="*/ 4694330 w 4752755"/>
              <a:gd name="connsiteY110" fmla="*/ 731425 h 2548810"/>
              <a:gd name="connsiteX111" fmla="*/ 4611780 w 4752755"/>
              <a:gd name="connsiteY111" fmla="*/ 547275 h 2548810"/>
              <a:gd name="connsiteX112" fmla="*/ 4522880 w 4752755"/>
              <a:gd name="connsiteY112" fmla="*/ 725075 h 2548810"/>
              <a:gd name="connsiteX113" fmla="*/ 4370480 w 4752755"/>
              <a:gd name="connsiteY113" fmla="*/ 693325 h 2548810"/>
              <a:gd name="connsiteX114" fmla="*/ 4441704 w 4752755"/>
              <a:gd name="connsiteY114" fmla="*/ 570519 h 2548810"/>
              <a:gd name="connsiteX115" fmla="*/ 4433980 w 4752755"/>
              <a:gd name="connsiteY115" fmla="*/ 445675 h 2548810"/>
              <a:gd name="connsiteX116" fmla="*/ 4294280 w 4752755"/>
              <a:gd name="connsiteY116" fmla="*/ 553625 h 2548810"/>
              <a:gd name="connsiteX117" fmla="*/ 4179980 w 4752755"/>
              <a:gd name="connsiteY117" fmla="*/ 706025 h 2548810"/>
              <a:gd name="connsiteX118" fmla="*/ 4192680 w 4752755"/>
              <a:gd name="connsiteY118" fmla="*/ 623475 h 2548810"/>
              <a:gd name="connsiteX119" fmla="*/ 4179980 w 4752755"/>
              <a:gd name="connsiteY119" fmla="*/ 509175 h 2548810"/>
              <a:gd name="connsiteX120" fmla="*/ 4160930 w 4752755"/>
              <a:gd name="connsiteY120" fmla="*/ 445675 h 2548810"/>
              <a:gd name="connsiteX121" fmla="*/ 4065680 w 4752755"/>
              <a:gd name="connsiteY121" fmla="*/ 540925 h 2548810"/>
              <a:gd name="connsiteX122" fmla="*/ 3919630 w 4752755"/>
              <a:gd name="connsiteY122" fmla="*/ 382175 h 2548810"/>
              <a:gd name="connsiteX123" fmla="*/ 3970430 w 4752755"/>
              <a:gd name="connsiteY123" fmla="*/ 572675 h 2548810"/>
              <a:gd name="connsiteX124" fmla="*/ 3957730 w 4752755"/>
              <a:gd name="connsiteY124" fmla="*/ 699675 h 2548810"/>
              <a:gd name="connsiteX125" fmla="*/ 3919630 w 4752755"/>
              <a:gd name="connsiteY125" fmla="*/ 763175 h 2548810"/>
              <a:gd name="connsiteX126" fmla="*/ 3830730 w 4752755"/>
              <a:gd name="connsiteY126" fmla="*/ 725075 h 2548810"/>
              <a:gd name="connsiteX127" fmla="*/ 3824380 w 4752755"/>
              <a:gd name="connsiteY127" fmla="*/ 617125 h 2548810"/>
              <a:gd name="connsiteX128" fmla="*/ 3748180 w 4752755"/>
              <a:gd name="connsiteY128" fmla="*/ 566325 h 2548810"/>
              <a:gd name="connsiteX129" fmla="*/ 3691030 w 4752755"/>
              <a:gd name="connsiteY129" fmla="*/ 598075 h 2548810"/>
              <a:gd name="connsiteX130" fmla="*/ 3741830 w 4752755"/>
              <a:gd name="connsiteY130" fmla="*/ 686975 h 2548810"/>
              <a:gd name="connsiteX131" fmla="*/ 3722780 w 4752755"/>
              <a:gd name="connsiteY131" fmla="*/ 699675 h 2548810"/>
              <a:gd name="connsiteX132" fmla="*/ 3659280 w 4752755"/>
              <a:gd name="connsiteY132" fmla="*/ 680625 h 2548810"/>
              <a:gd name="connsiteX133" fmla="*/ 3627530 w 4752755"/>
              <a:gd name="connsiteY133" fmla="*/ 585375 h 2548810"/>
              <a:gd name="connsiteX134" fmla="*/ 3703730 w 4752755"/>
              <a:gd name="connsiteY134" fmla="*/ 452025 h 2548810"/>
              <a:gd name="connsiteX135" fmla="*/ 3557680 w 4752755"/>
              <a:gd name="connsiteY135" fmla="*/ 445675 h 2548810"/>
              <a:gd name="connsiteX136" fmla="*/ 3678330 w 4752755"/>
              <a:gd name="connsiteY136" fmla="*/ 369475 h 2548810"/>
              <a:gd name="connsiteX137" fmla="*/ 3722780 w 4752755"/>
              <a:gd name="connsiteY137" fmla="*/ 248825 h 2548810"/>
              <a:gd name="connsiteX138" fmla="*/ 3685187 w 4752755"/>
              <a:gd name="connsiteY138" fmla="*/ 161518 h 2548810"/>
              <a:gd name="connsiteX139" fmla="*/ 3589430 w 4752755"/>
              <a:gd name="connsiteY139" fmla="*/ 223425 h 2548810"/>
              <a:gd name="connsiteX140" fmla="*/ 3513230 w 4752755"/>
              <a:gd name="connsiteY140" fmla="*/ 312325 h 2548810"/>
              <a:gd name="connsiteX141" fmla="*/ 3487830 w 4752755"/>
              <a:gd name="connsiteY141" fmla="*/ 267875 h 2548810"/>
              <a:gd name="connsiteX142" fmla="*/ 3411630 w 4752755"/>
              <a:gd name="connsiteY142" fmla="*/ 267875 h 2548810"/>
              <a:gd name="connsiteX143" fmla="*/ 3411630 w 4752755"/>
              <a:gd name="connsiteY143" fmla="*/ 337725 h 2548810"/>
              <a:gd name="connsiteX144" fmla="*/ 3322730 w 4752755"/>
              <a:gd name="connsiteY144" fmla="*/ 210725 h 2548810"/>
              <a:gd name="connsiteX145" fmla="*/ 3214780 w 4752755"/>
              <a:gd name="connsiteY145" fmla="*/ 159925 h 2548810"/>
              <a:gd name="connsiteX146" fmla="*/ 3240687 w 4752755"/>
              <a:gd name="connsiteY146" fmla="*/ 294868 h 2548810"/>
              <a:gd name="connsiteX147" fmla="*/ 3316380 w 4752755"/>
              <a:gd name="connsiteY147" fmla="*/ 401225 h 2548810"/>
              <a:gd name="connsiteX148" fmla="*/ 3176680 w 4752755"/>
              <a:gd name="connsiteY148" fmla="*/ 350425 h 2548810"/>
              <a:gd name="connsiteX149" fmla="*/ 3106830 w 4752755"/>
              <a:gd name="connsiteY149" fmla="*/ 356775 h 2548810"/>
              <a:gd name="connsiteX150" fmla="*/ 3043330 w 4752755"/>
              <a:gd name="connsiteY150" fmla="*/ 426625 h 2548810"/>
              <a:gd name="connsiteX151" fmla="*/ 2795680 w 4752755"/>
              <a:gd name="connsiteY151" fmla="*/ 445675 h 2548810"/>
              <a:gd name="connsiteX152" fmla="*/ 2846480 w 4752755"/>
              <a:gd name="connsiteY152" fmla="*/ 350425 h 2548810"/>
              <a:gd name="connsiteX153" fmla="*/ 2668680 w 4752755"/>
              <a:gd name="connsiteY153" fmla="*/ 344075 h 2548810"/>
              <a:gd name="connsiteX154" fmla="*/ 2484530 w 4752755"/>
              <a:gd name="connsiteY154" fmla="*/ 369475 h 2548810"/>
              <a:gd name="connsiteX155" fmla="*/ 2522630 w 4752755"/>
              <a:gd name="connsiteY155" fmla="*/ 274225 h 2548810"/>
              <a:gd name="connsiteX156" fmla="*/ 2351180 w 4752755"/>
              <a:gd name="connsiteY156" fmla="*/ 185325 h 2548810"/>
              <a:gd name="connsiteX157" fmla="*/ 2147980 w 4752755"/>
              <a:gd name="connsiteY157" fmla="*/ 115475 h 2548810"/>
              <a:gd name="connsiteX158" fmla="*/ 1994373 w 4752755"/>
              <a:gd name="connsiteY158" fmla="*/ 108015 h 2548810"/>
              <a:gd name="connsiteX159" fmla="*/ 1899123 w 4752755"/>
              <a:gd name="connsiteY159" fmla="*/ 66 h 2548810"/>
              <a:gd name="connsiteX160" fmla="*/ 1880073 w 4752755"/>
              <a:gd name="connsiteY160" fmla="*/ 127066 h 2548810"/>
              <a:gd name="connsiteX161" fmla="*/ 1714973 w 4752755"/>
              <a:gd name="connsiteY161" fmla="*/ 184216 h 2548810"/>
              <a:gd name="connsiteX162" fmla="*/ 1551080 w 4752755"/>
              <a:gd name="connsiteY162" fmla="*/ 242475 h 2548810"/>
              <a:gd name="connsiteX163" fmla="*/ 1849530 w 4752755"/>
              <a:gd name="connsiteY163" fmla="*/ 293275 h 2548810"/>
              <a:gd name="connsiteX164" fmla="*/ 2167030 w 4752755"/>
              <a:gd name="connsiteY164" fmla="*/ 242475 h 2548810"/>
              <a:gd name="connsiteX165" fmla="*/ 2319430 w 4752755"/>
              <a:gd name="connsiteY165" fmla="*/ 312325 h 2548810"/>
              <a:gd name="connsiteX166" fmla="*/ 2319430 w 4752755"/>
              <a:gd name="connsiteY166" fmla="*/ 420275 h 2548810"/>
              <a:gd name="connsiteX167" fmla="*/ 2255930 w 4752755"/>
              <a:gd name="connsiteY167" fmla="*/ 420275 h 2548810"/>
              <a:gd name="connsiteX168" fmla="*/ 2173380 w 4752755"/>
              <a:gd name="connsiteY168" fmla="*/ 534575 h 2548810"/>
              <a:gd name="connsiteX169" fmla="*/ 2249580 w 4752755"/>
              <a:gd name="connsiteY169" fmla="*/ 534575 h 2548810"/>
              <a:gd name="connsiteX170" fmla="*/ 2395630 w 4752755"/>
              <a:gd name="connsiteY170" fmla="*/ 432975 h 2548810"/>
              <a:gd name="connsiteX171" fmla="*/ 2421030 w 4752755"/>
              <a:gd name="connsiteY171" fmla="*/ 617125 h 2548810"/>
              <a:gd name="connsiteX172" fmla="*/ 2465480 w 4752755"/>
              <a:gd name="connsiteY172" fmla="*/ 540925 h 2548810"/>
              <a:gd name="connsiteX173" fmla="*/ 2490880 w 4752755"/>
              <a:gd name="connsiteY173" fmla="*/ 477425 h 2548810"/>
              <a:gd name="connsiteX174" fmla="*/ 2565873 w 4752755"/>
              <a:gd name="connsiteY174" fmla="*/ 539816 h 2548810"/>
              <a:gd name="connsiteX175" fmla="*/ 2655980 w 4752755"/>
              <a:gd name="connsiteY175" fmla="*/ 566325 h 2548810"/>
              <a:gd name="connsiteX176" fmla="*/ 2662330 w 4752755"/>
              <a:gd name="connsiteY176" fmla="*/ 725075 h 2548810"/>
              <a:gd name="connsiteX177" fmla="*/ 2713130 w 4752755"/>
              <a:gd name="connsiteY177" fmla="*/ 642525 h 2548810"/>
              <a:gd name="connsiteX178" fmla="*/ 2852830 w 4752755"/>
              <a:gd name="connsiteY178" fmla="*/ 642525 h 2548810"/>
              <a:gd name="connsiteX179" fmla="*/ 2738530 w 4752755"/>
              <a:gd name="connsiteY179" fmla="*/ 763175 h 2548810"/>
              <a:gd name="connsiteX180" fmla="*/ 2694080 w 4752755"/>
              <a:gd name="connsiteY180" fmla="*/ 833025 h 2548810"/>
              <a:gd name="connsiteX181" fmla="*/ 2814730 w 4752755"/>
              <a:gd name="connsiteY181" fmla="*/ 839375 h 2548810"/>
              <a:gd name="connsiteX182" fmla="*/ 2865530 w 4752755"/>
              <a:gd name="connsiteY182" fmla="*/ 807625 h 2548810"/>
              <a:gd name="connsiteX183" fmla="*/ 2935380 w 4752755"/>
              <a:gd name="connsiteY183" fmla="*/ 756825 h 2548810"/>
              <a:gd name="connsiteX184" fmla="*/ 3030630 w 4752755"/>
              <a:gd name="connsiteY184" fmla="*/ 775875 h 2548810"/>
              <a:gd name="connsiteX185" fmla="*/ 3062380 w 4752755"/>
              <a:gd name="connsiteY185" fmla="*/ 737775 h 2548810"/>
              <a:gd name="connsiteX186" fmla="*/ 3170330 w 4752755"/>
              <a:gd name="connsiteY186" fmla="*/ 769525 h 2548810"/>
              <a:gd name="connsiteX187" fmla="*/ 3151280 w 4752755"/>
              <a:gd name="connsiteY187" fmla="*/ 902875 h 2548810"/>
              <a:gd name="connsiteX188" fmla="*/ 3227480 w 4752755"/>
              <a:gd name="connsiteY188" fmla="*/ 801275 h 2548810"/>
              <a:gd name="connsiteX189" fmla="*/ 3284630 w 4752755"/>
              <a:gd name="connsiteY189" fmla="*/ 725075 h 2548810"/>
              <a:gd name="connsiteX190" fmla="*/ 3359623 w 4752755"/>
              <a:gd name="connsiteY190" fmla="*/ 819216 h 2548810"/>
              <a:gd name="connsiteX191" fmla="*/ 3473923 w 4752755"/>
              <a:gd name="connsiteY191" fmla="*/ 870016 h 2548810"/>
              <a:gd name="connsiteX192" fmla="*/ 3551330 w 4752755"/>
              <a:gd name="connsiteY192" fmla="*/ 921925 h 2548810"/>
              <a:gd name="connsiteX193" fmla="*/ 3379880 w 4752755"/>
              <a:gd name="connsiteY193" fmla="*/ 1080675 h 2548810"/>
              <a:gd name="connsiteX194" fmla="*/ 3360830 w 4752755"/>
              <a:gd name="connsiteY194" fmla="*/ 1144175 h 2548810"/>
              <a:gd name="connsiteX195" fmla="*/ 3036980 w 4752755"/>
              <a:gd name="connsiteY195" fmla="*/ 1150525 h 2548810"/>
              <a:gd name="connsiteX196" fmla="*/ 3030630 w 4752755"/>
              <a:gd name="connsiteY196" fmla="*/ 1061625 h 2548810"/>
              <a:gd name="connsiteX197" fmla="*/ 2954430 w 4752755"/>
              <a:gd name="connsiteY197" fmla="*/ 998125 h 2548810"/>
              <a:gd name="connsiteX198" fmla="*/ 2986180 w 4752755"/>
              <a:gd name="connsiteY198" fmla="*/ 1137825 h 2548810"/>
              <a:gd name="connsiteX199" fmla="*/ 2986180 w 4752755"/>
              <a:gd name="connsiteY199" fmla="*/ 1169575 h 2548810"/>
              <a:gd name="connsiteX200" fmla="*/ 2960780 w 4752755"/>
              <a:gd name="connsiteY200" fmla="*/ 1290225 h 2548810"/>
              <a:gd name="connsiteX201" fmla="*/ 2795680 w 4752755"/>
              <a:gd name="connsiteY201" fmla="*/ 1131475 h 2548810"/>
              <a:gd name="connsiteX202" fmla="*/ 2802030 w 4752755"/>
              <a:gd name="connsiteY202" fmla="*/ 1201325 h 2548810"/>
              <a:gd name="connsiteX203" fmla="*/ 2789330 w 4752755"/>
              <a:gd name="connsiteY203" fmla="*/ 1290225 h 2548810"/>
              <a:gd name="connsiteX204" fmla="*/ 2560730 w 4752755"/>
              <a:gd name="connsiteY204" fmla="*/ 1321975 h 2548810"/>
              <a:gd name="connsiteX205" fmla="*/ 2370230 w 4752755"/>
              <a:gd name="connsiteY205" fmla="*/ 1398175 h 2548810"/>
              <a:gd name="connsiteX206" fmla="*/ 2452780 w 4752755"/>
              <a:gd name="connsiteY206" fmla="*/ 1061625 h 2548810"/>
              <a:gd name="connsiteX207" fmla="*/ 2351180 w 4752755"/>
              <a:gd name="connsiteY207" fmla="*/ 1175925 h 2548810"/>
              <a:gd name="connsiteX208" fmla="*/ 2211480 w 4752755"/>
              <a:gd name="connsiteY208" fmla="*/ 1112425 h 2548810"/>
              <a:gd name="connsiteX209" fmla="*/ 2319430 w 4752755"/>
              <a:gd name="connsiteY209" fmla="*/ 1220375 h 2548810"/>
              <a:gd name="connsiteX210" fmla="*/ 2274980 w 4752755"/>
              <a:gd name="connsiteY210" fmla="*/ 1315625 h 2548810"/>
              <a:gd name="connsiteX211" fmla="*/ 2192430 w 4752755"/>
              <a:gd name="connsiteY211" fmla="*/ 1315625 h 2548810"/>
              <a:gd name="connsiteX212" fmla="*/ 2179730 w 4752755"/>
              <a:gd name="connsiteY212" fmla="*/ 1372775 h 2548810"/>
              <a:gd name="connsiteX213" fmla="*/ 2084480 w 4752755"/>
              <a:gd name="connsiteY213" fmla="*/ 1366425 h 2548810"/>
              <a:gd name="connsiteX214" fmla="*/ 2008280 w 4752755"/>
              <a:gd name="connsiteY214" fmla="*/ 1226725 h 2548810"/>
              <a:gd name="connsiteX215" fmla="*/ 1963830 w 4752755"/>
              <a:gd name="connsiteY215" fmla="*/ 1188625 h 2548810"/>
              <a:gd name="connsiteX216" fmla="*/ 1938430 w 4752755"/>
              <a:gd name="connsiteY216" fmla="*/ 1017175 h 2548810"/>
              <a:gd name="connsiteX217" fmla="*/ 1906680 w 4752755"/>
              <a:gd name="connsiteY217" fmla="*/ 1258475 h 2548810"/>
              <a:gd name="connsiteX218" fmla="*/ 1982880 w 4752755"/>
              <a:gd name="connsiteY218" fmla="*/ 1372775 h 2548810"/>
              <a:gd name="connsiteX219" fmla="*/ 1709830 w 4752755"/>
              <a:gd name="connsiteY219" fmla="*/ 1493425 h 2548810"/>
              <a:gd name="connsiteX220" fmla="*/ 1697130 w 4752755"/>
              <a:gd name="connsiteY220" fmla="*/ 1385475 h 2548810"/>
              <a:gd name="connsiteX221" fmla="*/ 1582830 w 4752755"/>
              <a:gd name="connsiteY221" fmla="*/ 1321975 h 2548810"/>
              <a:gd name="connsiteX222" fmla="*/ 1595530 w 4752755"/>
              <a:gd name="connsiteY222" fmla="*/ 1379125 h 2548810"/>
              <a:gd name="connsiteX223" fmla="*/ 1595530 w 4752755"/>
              <a:gd name="connsiteY223" fmla="*/ 1468025 h 2548810"/>
              <a:gd name="connsiteX224" fmla="*/ 1366930 w 4752755"/>
              <a:gd name="connsiteY224" fmla="*/ 1531525 h 2548810"/>
              <a:gd name="connsiteX225" fmla="*/ 1341530 w 4752755"/>
              <a:gd name="connsiteY225" fmla="*/ 1652175 h 2548810"/>
              <a:gd name="connsiteX226" fmla="*/ 1258980 w 4752755"/>
              <a:gd name="connsiteY226" fmla="*/ 1696625 h 2548810"/>
              <a:gd name="connsiteX227" fmla="*/ 1227230 w 4752755"/>
              <a:gd name="connsiteY227" fmla="*/ 1563275 h 2548810"/>
              <a:gd name="connsiteX228" fmla="*/ 1106580 w 4752755"/>
              <a:gd name="connsiteY228" fmla="*/ 1518825 h 2548810"/>
              <a:gd name="connsiteX229" fmla="*/ 1076204 w 4752755"/>
              <a:gd name="connsiteY229" fmla="*/ 1415069 h 2548810"/>
              <a:gd name="connsiteX230" fmla="*/ 954532 w 4752755"/>
              <a:gd name="connsiteY230" fmla="*/ 1288004 h 2548810"/>
              <a:gd name="connsiteX231" fmla="*/ 865632 w 4752755"/>
              <a:gd name="connsiteY231" fmla="*/ 1186404 h 2548810"/>
              <a:gd name="connsiteX232" fmla="*/ 846230 w 4752755"/>
              <a:gd name="connsiteY232" fmla="*/ 1074325 h 2548810"/>
              <a:gd name="connsiteX233" fmla="*/ 784104 w 4752755"/>
              <a:gd name="connsiteY233" fmla="*/ 983269 h 2548810"/>
              <a:gd name="connsiteX234" fmla="*/ 662080 w 4752755"/>
              <a:gd name="connsiteY234" fmla="*/ 852075 h 2548810"/>
              <a:gd name="connsiteX235" fmla="*/ 649380 w 4752755"/>
              <a:gd name="connsiteY235" fmla="*/ 934625 h 2548810"/>
              <a:gd name="connsiteX236" fmla="*/ 522380 w 4752755"/>
              <a:gd name="connsiteY236" fmla="*/ 953675 h 2548810"/>
              <a:gd name="connsiteX237" fmla="*/ 516030 w 4752755"/>
              <a:gd name="connsiteY237" fmla="*/ 864775 h 2548810"/>
              <a:gd name="connsiteX238" fmla="*/ 198530 w 4752755"/>
              <a:gd name="connsiteY238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26374 w 4752755"/>
              <a:gd name="connsiteY95" fmla="*/ 1301816 h 2548810"/>
              <a:gd name="connsiteX96" fmla="*/ 4097430 w 4752755"/>
              <a:gd name="connsiteY96" fmla="*/ 1379125 h 2548810"/>
              <a:gd name="connsiteX97" fmla="*/ 4153374 w 4752755"/>
              <a:gd name="connsiteY97" fmla="*/ 1276416 h 2548810"/>
              <a:gd name="connsiteX98" fmla="*/ 4173630 w 4752755"/>
              <a:gd name="connsiteY98" fmla="*/ 1144175 h 2548810"/>
              <a:gd name="connsiteX99" fmla="*/ 4275230 w 4752755"/>
              <a:gd name="connsiteY99" fmla="*/ 1258475 h 2548810"/>
              <a:gd name="connsiteX100" fmla="*/ 4268880 w 4752755"/>
              <a:gd name="connsiteY100" fmla="*/ 1410875 h 2548810"/>
              <a:gd name="connsiteX101" fmla="*/ 4408580 w 4752755"/>
              <a:gd name="connsiteY101" fmla="*/ 1353725 h 2548810"/>
              <a:gd name="connsiteX102" fmla="*/ 4378204 w 4752755"/>
              <a:gd name="connsiteY102" fmla="*/ 1446819 h 2548810"/>
              <a:gd name="connsiteX103" fmla="*/ 4346454 w 4752755"/>
              <a:gd name="connsiteY103" fmla="*/ 1586519 h 2548810"/>
              <a:gd name="connsiteX104" fmla="*/ 4345080 w 4752755"/>
              <a:gd name="connsiteY104" fmla="*/ 1671225 h 2548810"/>
              <a:gd name="connsiteX105" fmla="*/ 4466236 w 4752755"/>
              <a:gd name="connsiteY105" fmla="*/ 1615668 h 2548810"/>
              <a:gd name="connsiteX106" fmla="*/ 4611780 w 4752755"/>
              <a:gd name="connsiteY106" fmla="*/ 1550575 h 2548810"/>
              <a:gd name="connsiteX107" fmla="*/ 4669436 w 4752755"/>
              <a:gd name="connsiteY107" fmla="*/ 1495018 h 2548810"/>
              <a:gd name="connsiteX108" fmla="*/ 4751987 w 4752755"/>
              <a:gd name="connsiteY108" fmla="*/ 1368018 h 2548810"/>
              <a:gd name="connsiteX109" fmla="*/ 4687980 w 4752755"/>
              <a:gd name="connsiteY109" fmla="*/ 1226725 h 2548810"/>
              <a:gd name="connsiteX110" fmla="*/ 4694330 w 4752755"/>
              <a:gd name="connsiteY110" fmla="*/ 731425 h 2548810"/>
              <a:gd name="connsiteX111" fmla="*/ 4611780 w 4752755"/>
              <a:gd name="connsiteY111" fmla="*/ 547275 h 2548810"/>
              <a:gd name="connsiteX112" fmla="*/ 4522880 w 4752755"/>
              <a:gd name="connsiteY112" fmla="*/ 725075 h 2548810"/>
              <a:gd name="connsiteX113" fmla="*/ 4370480 w 4752755"/>
              <a:gd name="connsiteY113" fmla="*/ 693325 h 2548810"/>
              <a:gd name="connsiteX114" fmla="*/ 4441704 w 4752755"/>
              <a:gd name="connsiteY114" fmla="*/ 570519 h 2548810"/>
              <a:gd name="connsiteX115" fmla="*/ 4433980 w 4752755"/>
              <a:gd name="connsiteY115" fmla="*/ 445675 h 2548810"/>
              <a:gd name="connsiteX116" fmla="*/ 4294280 w 4752755"/>
              <a:gd name="connsiteY116" fmla="*/ 553625 h 2548810"/>
              <a:gd name="connsiteX117" fmla="*/ 4179980 w 4752755"/>
              <a:gd name="connsiteY117" fmla="*/ 706025 h 2548810"/>
              <a:gd name="connsiteX118" fmla="*/ 4192680 w 4752755"/>
              <a:gd name="connsiteY118" fmla="*/ 623475 h 2548810"/>
              <a:gd name="connsiteX119" fmla="*/ 4179980 w 4752755"/>
              <a:gd name="connsiteY119" fmla="*/ 509175 h 2548810"/>
              <a:gd name="connsiteX120" fmla="*/ 4160930 w 4752755"/>
              <a:gd name="connsiteY120" fmla="*/ 445675 h 2548810"/>
              <a:gd name="connsiteX121" fmla="*/ 4065680 w 4752755"/>
              <a:gd name="connsiteY121" fmla="*/ 540925 h 2548810"/>
              <a:gd name="connsiteX122" fmla="*/ 3919630 w 4752755"/>
              <a:gd name="connsiteY122" fmla="*/ 382175 h 2548810"/>
              <a:gd name="connsiteX123" fmla="*/ 3970430 w 4752755"/>
              <a:gd name="connsiteY123" fmla="*/ 572675 h 2548810"/>
              <a:gd name="connsiteX124" fmla="*/ 3957730 w 4752755"/>
              <a:gd name="connsiteY124" fmla="*/ 699675 h 2548810"/>
              <a:gd name="connsiteX125" fmla="*/ 3919630 w 4752755"/>
              <a:gd name="connsiteY125" fmla="*/ 763175 h 2548810"/>
              <a:gd name="connsiteX126" fmla="*/ 3830730 w 4752755"/>
              <a:gd name="connsiteY126" fmla="*/ 725075 h 2548810"/>
              <a:gd name="connsiteX127" fmla="*/ 3824380 w 4752755"/>
              <a:gd name="connsiteY127" fmla="*/ 617125 h 2548810"/>
              <a:gd name="connsiteX128" fmla="*/ 3748180 w 4752755"/>
              <a:gd name="connsiteY128" fmla="*/ 566325 h 2548810"/>
              <a:gd name="connsiteX129" fmla="*/ 3691030 w 4752755"/>
              <a:gd name="connsiteY129" fmla="*/ 598075 h 2548810"/>
              <a:gd name="connsiteX130" fmla="*/ 3741830 w 4752755"/>
              <a:gd name="connsiteY130" fmla="*/ 686975 h 2548810"/>
              <a:gd name="connsiteX131" fmla="*/ 3722780 w 4752755"/>
              <a:gd name="connsiteY131" fmla="*/ 699675 h 2548810"/>
              <a:gd name="connsiteX132" fmla="*/ 3659280 w 4752755"/>
              <a:gd name="connsiteY132" fmla="*/ 680625 h 2548810"/>
              <a:gd name="connsiteX133" fmla="*/ 3627530 w 4752755"/>
              <a:gd name="connsiteY133" fmla="*/ 585375 h 2548810"/>
              <a:gd name="connsiteX134" fmla="*/ 3703730 w 4752755"/>
              <a:gd name="connsiteY134" fmla="*/ 452025 h 2548810"/>
              <a:gd name="connsiteX135" fmla="*/ 3557680 w 4752755"/>
              <a:gd name="connsiteY135" fmla="*/ 445675 h 2548810"/>
              <a:gd name="connsiteX136" fmla="*/ 3678330 w 4752755"/>
              <a:gd name="connsiteY136" fmla="*/ 369475 h 2548810"/>
              <a:gd name="connsiteX137" fmla="*/ 3722780 w 4752755"/>
              <a:gd name="connsiteY137" fmla="*/ 248825 h 2548810"/>
              <a:gd name="connsiteX138" fmla="*/ 3685187 w 4752755"/>
              <a:gd name="connsiteY138" fmla="*/ 161518 h 2548810"/>
              <a:gd name="connsiteX139" fmla="*/ 3589430 w 4752755"/>
              <a:gd name="connsiteY139" fmla="*/ 223425 h 2548810"/>
              <a:gd name="connsiteX140" fmla="*/ 3513230 w 4752755"/>
              <a:gd name="connsiteY140" fmla="*/ 312325 h 2548810"/>
              <a:gd name="connsiteX141" fmla="*/ 3487830 w 4752755"/>
              <a:gd name="connsiteY141" fmla="*/ 267875 h 2548810"/>
              <a:gd name="connsiteX142" fmla="*/ 3411630 w 4752755"/>
              <a:gd name="connsiteY142" fmla="*/ 267875 h 2548810"/>
              <a:gd name="connsiteX143" fmla="*/ 3411630 w 4752755"/>
              <a:gd name="connsiteY143" fmla="*/ 337725 h 2548810"/>
              <a:gd name="connsiteX144" fmla="*/ 3322730 w 4752755"/>
              <a:gd name="connsiteY144" fmla="*/ 210725 h 2548810"/>
              <a:gd name="connsiteX145" fmla="*/ 3214780 w 4752755"/>
              <a:gd name="connsiteY145" fmla="*/ 159925 h 2548810"/>
              <a:gd name="connsiteX146" fmla="*/ 3240687 w 4752755"/>
              <a:gd name="connsiteY146" fmla="*/ 294868 h 2548810"/>
              <a:gd name="connsiteX147" fmla="*/ 3316380 w 4752755"/>
              <a:gd name="connsiteY147" fmla="*/ 401225 h 2548810"/>
              <a:gd name="connsiteX148" fmla="*/ 3176680 w 4752755"/>
              <a:gd name="connsiteY148" fmla="*/ 350425 h 2548810"/>
              <a:gd name="connsiteX149" fmla="*/ 3106830 w 4752755"/>
              <a:gd name="connsiteY149" fmla="*/ 356775 h 2548810"/>
              <a:gd name="connsiteX150" fmla="*/ 3043330 w 4752755"/>
              <a:gd name="connsiteY150" fmla="*/ 426625 h 2548810"/>
              <a:gd name="connsiteX151" fmla="*/ 2795680 w 4752755"/>
              <a:gd name="connsiteY151" fmla="*/ 445675 h 2548810"/>
              <a:gd name="connsiteX152" fmla="*/ 2846480 w 4752755"/>
              <a:gd name="connsiteY152" fmla="*/ 350425 h 2548810"/>
              <a:gd name="connsiteX153" fmla="*/ 2668680 w 4752755"/>
              <a:gd name="connsiteY153" fmla="*/ 344075 h 2548810"/>
              <a:gd name="connsiteX154" fmla="*/ 2484530 w 4752755"/>
              <a:gd name="connsiteY154" fmla="*/ 369475 h 2548810"/>
              <a:gd name="connsiteX155" fmla="*/ 2522630 w 4752755"/>
              <a:gd name="connsiteY155" fmla="*/ 274225 h 2548810"/>
              <a:gd name="connsiteX156" fmla="*/ 2351180 w 4752755"/>
              <a:gd name="connsiteY156" fmla="*/ 185325 h 2548810"/>
              <a:gd name="connsiteX157" fmla="*/ 2147980 w 4752755"/>
              <a:gd name="connsiteY157" fmla="*/ 115475 h 2548810"/>
              <a:gd name="connsiteX158" fmla="*/ 1994373 w 4752755"/>
              <a:gd name="connsiteY158" fmla="*/ 108015 h 2548810"/>
              <a:gd name="connsiteX159" fmla="*/ 1899123 w 4752755"/>
              <a:gd name="connsiteY159" fmla="*/ 66 h 2548810"/>
              <a:gd name="connsiteX160" fmla="*/ 1880073 w 4752755"/>
              <a:gd name="connsiteY160" fmla="*/ 127066 h 2548810"/>
              <a:gd name="connsiteX161" fmla="*/ 1714973 w 4752755"/>
              <a:gd name="connsiteY161" fmla="*/ 184216 h 2548810"/>
              <a:gd name="connsiteX162" fmla="*/ 1551080 w 4752755"/>
              <a:gd name="connsiteY162" fmla="*/ 242475 h 2548810"/>
              <a:gd name="connsiteX163" fmla="*/ 1849530 w 4752755"/>
              <a:gd name="connsiteY163" fmla="*/ 293275 h 2548810"/>
              <a:gd name="connsiteX164" fmla="*/ 2167030 w 4752755"/>
              <a:gd name="connsiteY164" fmla="*/ 242475 h 2548810"/>
              <a:gd name="connsiteX165" fmla="*/ 2319430 w 4752755"/>
              <a:gd name="connsiteY165" fmla="*/ 312325 h 2548810"/>
              <a:gd name="connsiteX166" fmla="*/ 2319430 w 4752755"/>
              <a:gd name="connsiteY166" fmla="*/ 420275 h 2548810"/>
              <a:gd name="connsiteX167" fmla="*/ 2255930 w 4752755"/>
              <a:gd name="connsiteY167" fmla="*/ 420275 h 2548810"/>
              <a:gd name="connsiteX168" fmla="*/ 2173380 w 4752755"/>
              <a:gd name="connsiteY168" fmla="*/ 534575 h 2548810"/>
              <a:gd name="connsiteX169" fmla="*/ 2249580 w 4752755"/>
              <a:gd name="connsiteY169" fmla="*/ 534575 h 2548810"/>
              <a:gd name="connsiteX170" fmla="*/ 2395630 w 4752755"/>
              <a:gd name="connsiteY170" fmla="*/ 432975 h 2548810"/>
              <a:gd name="connsiteX171" fmla="*/ 2421030 w 4752755"/>
              <a:gd name="connsiteY171" fmla="*/ 617125 h 2548810"/>
              <a:gd name="connsiteX172" fmla="*/ 2465480 w 4752755"/>
              <a:gd name="connsiteY172" fmla="*/ 540925 h 2548810"/>
              <a:gd name="connsiteX173" fmla="*/ 2490880 w 4752755"/>
              <a:gd name="connsiteY173" fmla="*/ 477425 h 2548810"/>
              <a:gd name="connsiteX174" fmla="*/ 2565873 w 4752755"/>
              <a:gd name="connsiteY174" fmla="*/ 539816 h 2548810"/>
              <a:gd name="connsiteX175" fmla="*/ 2655980 w 4752755"/>
              <a:gd name="connsiteY175" fmla="*/ 566325 h 2548810"/>
              <a:gd name="connsiteX176" fmla="*/ 2662330 w 4752755"/>
              <a:gd name="connsiteY176" fmla="*/ 725075 h 2548810"/>
              <a:gd name="connsiteX177" fmla="*/ 2713130 w 4752755"/>
              <a:gd name="connsiteY177" fmla="*/ 642525 h 2548810"/>
              <a:gd name="connsiteX178" fmla="*/ 2852830 w 4752755"/>
              <a:gd name="connsiteY178" fmla="*/ 642525 h 2548810"/>
              <a:gd name="connsiteX179" fmla="*/ 2738530 w 4752755"/>
              <a:gd name="connsiteY179" fmla="*/ 763175 h 2548810"/>
              <a:gd name="connsiteX180" fmla="*/ 2694080 w 4752755"/>
              <a:gd name="connsiteY180" fmla="*/ 833025 h 2548810"/>
              <a:gd name="connsiteX181" fmla="*/ 2814730 w 4752755"/>
              <a:gd name="connsiteY181" fmla="*/ 839375 h 2548810"/>
              <a:gd name="connsiteX182" fmla="*/ 2865530 w 4752755"/>
              <a:gd name="connsiteY182" fmla="*/ 807625 h 2548810"/>
              <a:gd name="connsiteX183" fmla="*/ 2935380 w 4752755"/>
              <a:gd name="connsiteY183" fmla="*/ 756825 h 2548810"/>
              <a:gd name="connsiteX184" fmla="*/ 3030630 w 4752755"/>
              <a:gd name="connsiteY184" fmla="*/ 775875 h 2548810"/>
              <a:gd name="connsiteX185" fmla="*/ 3062380 w 4752755"/>
              <a:gd name="connsiteY185" fmla="*/ 737775 h 2548810"/>
              <a:gd name="connsiteX186" fmla="*/ 3170330 w 4752755"/>
              <a:gd name="connsiteY186" fmla="*/ 769525 h 2548810"/>
              <a:gd name="connsiteX187" fmla="*/ 3151280 w 4752755"/>
              <a:gd name="connsiteY187" fmla="*/ 902875 h 2548810"/>
              <a:gd name="connsiteX188" fmla="*/ 3227480 w 4752755"/>
              <a:gd name="connsiteY188" fmla="*/ 801275 h 2548810"/>
              <a:gd name="connsiteX189" fmla="*/ 3284630 w 4752755"/>
              <a:gd name="connsiteY189" fmla="*/ 725075 h 2548810"/>
              <a:gd name="connsiteX190" fmla="*/ 3359623 w 4752755"/>
              <a:gd name="connsiteY190" fmla="*/ 819216 h 2548810"/>
              <a:gd name="connsiteX191" fmla="*/ 3473923 w 4752755"/>
              <a:gd name="connsiteY191" fmla="*/ 870016 h 2548810"/>
              <a:gd name="connsiteX192" fmla="*/ 3551330 w 4752755"/>
              <a:gd name="connsiteY192" fmla="*/ 921925 h 2548810"/>
              <a:gd name="connsiteX193" fmla="*/ 3379880 w 4752755"/>
              <a:gd name="connsiteY193" fmla="*/ 1080675 h 2548810"/>
              <a:gd name="connsiteX194" fmla="*/ 3360830 w 4752755"/>
              <a:gd name="connsiteY194" fmla="*/ 1144175 h 2548810"/>
              <a:gd name="connsiteX195" fmla="*/ 3036980 w 4752755"/>
              <a:gd name="connsiteY195" fmla="*/ 1150525 h 2548810"/>
              <a:gd name="connsiteX196" fmla="*/ 3030630 w 4752755"/>
              <a:gd name="connsiteY196" fmla="*/ 1061625 h 2548810"/>
              <a:gd name="connsiteX197" fmla="*/ 2954430 w 4752755"/>
              <a:gd name="connsiteY197" fmla="*/ 998125 h 2548810"/>
              <a:gd name="connsiteX198" fmla="*/ 2986180 w 4752755"/>
              <a:gd name="connsiteY198" fmla="*/ 1137825 h 2548810"/>
              <a:gd name="connsiteX199" fmla="*/ 2986180 w 4752755"/>
              <a:gd name="connsiteY199" fmla="*/ 1169575 h 2548810"/>
              <a:gd name="connsiteX200" fmla="*/ 2960780 w 4752755"/>
              <a:gd name="connsiteY200" fmla="*/ 1290225 h 2548810"/>
              <a:gd name="connsiteX201" fmla="*/ 2795680 w 4752755"/>
              <a:gd name="connsiteY201" fmla="*/ 1131475 h 2548810"/>
              <a:gd name="connsiteX202" fmla="*/ 2802030 w 4752755"/>
              <a:gd name="connsiteY202" fmla="*/ 1201325 h 2548810"/>
              <a:gd name="connsiteX203" fmla="*/ 2789330 w 4752755"/>
              <a:gd name="connsiteY203" fmla="*/ 1290225 h 2548810"/>
              <a:gd name="connsiteX204" fmla="*/ 2560730 w 4752755"/>
              <a:gd name="connsiteY204" fmla="*/ 1321975 h 2548810"/>
              <a:gd name="connsiteX205" fmla="*/ 2370230 w 4752755"/>
              <a:gd name="connsiteY205" fmla="*/ 1398175 h 2548810"/>
              <a:gd name="connsiteX206" fmla="*/ 2452780 w 4752755"/>
              <a:gd name="connsiteY206" fmla="*/ 1061625 h 2548810"/>
              <a:gd name="connsiteX207" fmla="*/ 2351180 w 4752755"/>
              <a:gd name="connsiteY207" fmla="*/ 1175925 h 2548810"/>
              <a:gd name="connsiteX208" fmla="*/ 2211480 w 4752755"/>
              <a:gd name="connsiteY208" fmla="*/ 1112425 h 2548810"/>
              <a:gd name="connsiteX209" fmla="*/ 2319430 w 4752755"/>
              <a:gd name="connsiteY209" fmla="*/ 1220375 h 2548810"/>
              <a:gd name="connsiteX210" fmla="*/ 2274980 w 4752755"/>
              <a:gd name="connsiteY210" fmla="*/ 1315625 h 2548810"/>
              <a:gd name="connsiteX211" fmla="*/ 2192430 w 4752755"/>
              <a:gd name="connsiteY211" fmla="*/ 1315625 h 2548810"/>
              <a:gd name="connsiteX212" fmla="*/ 2179730 w 4752755"/>
              <a:gd name="connsiteY212" fmla="*/ 1372775 h 2548810"/>
              <a:gd name="connsiteX213" fmla="*/ 2084480 w 4752755"/>
              <a:gd name="connsiteY213" fmla="*/ 1366425 h 2548810"/>
              <a:gd name="connsiteX214" fmla="*/ 2008280 w 4752755"/>
              <a:gd name="connsiteY214" fmla="*/ 1226725 h 2548810"/>
              <a:gd name="connsiteX215" fmla="*/ 1963830 w 4752755"/>
              <a:gd name="connsiteY215" fmla="*/ 1188625 h 2548810"/>
              <a:gd name="connsiteX216" fmla="*/ 1938430 w 4752755"/>
              <a:gd name="connsiteY216" fmla="*/ 1017175 h 2548810"/>
              <a:gd name="connsiteX217" fmla="*/ 1906680 w 4752755"/>
              <a:gd name="connsiteY217" fmla="*/ 1258475 h 2548810"/>
              <a:gd name="connsiteX218" fmla="*/ 1982880 w 4752755"/>
              <a:gd name="connsiteY218" fmla="*/ 1372775 h 2548810"/>
              <a:gd name="connsiteX219" fmla="*/ 1709830 w 4752755"/>
              <a:gd name="connsiteY219" fmla="*/ 1493425 h 2548810"/>
              <a:gd name="connsiteX220" fmla="*/ 1697130 w 4752755"/>
              <a:gd name="connsiteY220" fmla="*/ 1385475 h 2548810"/>
              <a:gd name="connsiteX221" fmla="*/ 1582830 w 4752755"/>
              <a:gd name="connsiteY221" fmla="*/ 1321975 h 2548810"/>
              <a:gd name="connsiteX222" fmla="*/ 1595530 w 4752755"/>
              <a:gd name="connsiteY222" fmla="*/ 1379125 h 2548810"/>
              <a:gd name="connsiteX223" fmla="*/ 1595530 w 4752755"/>
              <a:gd name="connsiteY223" fmla="*/ 1468025 h 2548810"/>
              <a:gd name="connsiteX224" fmla="*/ 1366930 w 4752755"/>
              <a:gd name="connsiteY224" fmla="*/ 1531525 h 2548810"/>
              <a:gd name="connsiteX225" fmla="*/ 1341530 w 4752755"/>
              <a:gd name="connsiteY225" fmla="*/ 1652175 h 2548810"/>
              <a:gd name="connsiteX226" fmla="*/ 1258980 w 4752755"/>
              <a:gd name="connsiteY226" fmla="*/ 1696625 h 2548810"/>
              <a:gd name="connsiteX227" fmla="*/ 1227230 w 4752755"/>
              <a:gd name="connsiteY227" fmla="*/ 1563275 h 2548810"/>
              <a:gd name="connsiteX228" fmla="*/ 1106580 w 4752755"/>
              <a:gd name="connsiteY228" fmla="*/ 1518825 h 2548810"/>
              <a:gd name="connsiteX229" fmla="*/ 1076204 w 4752755"/>
              <a:gd name="connsiteY229" fmla="*/ 1415069 h 2548810"/>
              <a:gd name="connsiteX230" fmla="*/ 954532 w 4752755"/>
              <a:gd name="connsiteY230" fmla="*/ 1288004 h 2548810"/>
              <a:gd name="connsiteX231" fmla="*/ 865632 w 4752755"/>
              <a:gd name="connsiteY231" fmla="*/ 1186404 h 2548810"/>
              <a:gd name="connsiteX232" fmla="*/ 846230 w 4752755"/>
              <a:gd name="connsiteY232" fmla="*/ 1074325 h 2548810"/>
              <a:gd name="connsiteX233" fmla="*/ 784104 w 4752755"/>
              <a:gd name="connsiteY233" fmla="*/ 983269 h 2548810"/>
              <a:gd name="connsiteX234" fmla="*/ 662080 w 4752755"/>
              <a:gd name="connsiteY234" fmla="*/ 852075 h 2548810"/>
              <a:gd name="connsiteX235" fmla="*/ 649380 w 4752755"/>
              <a:gd name="connsiteY235" fmla="*/ 934625 h 2548810"/>
              <a:gd name="connsiteX236" fmla="*/ 522380 w 4752755"/>
              <a:gd name="connsiteY236" fmla="*/ 953675 h 2548810"/>
              <a:gd name="connsiteX237" fmla="*/ 516030 w 4752755"/>
              <a:gd name="connsiteY237" fmla="*/ 864775 h 2548810"/>
              <a:gd name="connsiteX238" fmla="*/ 198530 w 4752755"/>
              <a:gd name="connsiteY238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640230 w 4752755"/>
              <a:gd name="connsiteY73" fmla="*/ 2147475 h 2548810"/>
              <a:gd name="connsiteX74" fmla="*/ 3697381 w 4752755"/>
              <a:gd name="connsiteY74" fmla="*/ 2255426 h 2548810"/>
              <a:gd name="connsiteX75" fmla="*/ 3595781 w 4752755"/>
              <a:gd name="connsiteY75" fmla="*/ 2452275 h 2548810"/>
              <a:gd name="connsiteX76" fmla="*/ 3558186 w 4752755"/>
              <a:gd name="connsiteY76" fmla="*/ 2542768 h 2548810"/>
              <a:gd name="connsiteX77" fmla="*/ 3703730 w 4752755"/>
              <a:gd name="connsiteY77" fmla="*/ 2509425 h 2548810"/>
              <a:gd name="connsiteX78" fmla="*/ 3773581 w 4752755"/>
              <a:gd name="connsiteY78" fmla="*/ 2382424 h 2548810"/>
              <a:gd name="connsiteX79" fmla="*/ 3945030 w 4752755"/>
              <a:gd name="connsiteY79" fmla="*/ 2547525 h 2548810"/>
              <a:gd name="connsiteX80" fmla="*/ 3900581 w 4752755"/>
              <a:gd name="connsiteY80" fmla="*/ 2274474 h 2548810"/>
              <a:gd name="connsiteX81" fmla="*/ 4091081 w 4752755"/>
              <a:gd name="connsiteY81" fmla="*/ 2293524 h 2548810"/>
              <a:gd name="connsiteX82" fmla="*/ 4014881 w 4752755"/>
              <a:gd name="connsiteY82" fmla="*/ 2134776 h 2548810"/>
              <a:gd name="connsiteX83" fmla="*/ 3931919 w 4752755"/>
              <a:gd name="connsiteY83" fmla="*/ 2110254 h 2548810"/>
              <a:gd name="connsiteX84" fmla="*/ 3938681 w 4752755"/>
              <a:gd name="connsiteY84" fmla="*/ 2039524 h 2548810"/>
              <a:gd name="connsiteX85" fmla="*/ 3913281 w 4752755"/>
              <a:gd name="connsiteY85" fmla="*/ 2020474 h 2548810"/>
              <a:gd name="connsiteX86" fmla="*/ 3938681 w 4752755"/>
              <a:gd name="connsiteY86" fmla="*/ 1931575 h 2548810"/>
              <a:gd name="connsiteX87" fmla="*/ 3887469 w 4752755"/>
              <a:gd name="connsiteY87" fmla="*/ 1849904 h 2548810"/>
              <a:gd name="connsiteX88" fmla="*/ 3805331 w 4752755"/>
              <a:gd name="connsiteY88" fmla="*/ 1836325 h 2548810"/>
              <a:gd name="connsiteX89" fmla="*/ 3983131 w 4752755"/>
              <a:gd name="connsiteY89" fmla="*/ 1741075 h 2548810"/>
              <a:gd name="connsiteX90" fmla="*/ 3774086 w 4752755"/>
              <a:gd name="connsiteY90" fmla="*/ 1641068 h 2548810"/>
              <a:gd name="connsiteX91" fmla="*/ 3798981 w 4752755"/>
              <a:gd name="connsiteY91" fmla="*/ 1582326 h 2548810"/>
              <a:gd name="connsiteX92" fmla="*/ 3729130 w 4752755"/>
              <a:gd name="connsiteY92" fmla="*/ 1493425 h 2548810"/>
              <a:gd name="connsiteX93" fmla="*/ 3919630 w 4752755"/>
              <a:gd name="connsiteY93" fmla="*/ 1379125 h 2548810"/>
              <a:gd name="connsiteX94" fmla="*/ 3919630 w 4752755"/>
              <a:gd name="connsiteY94" fmla="*/ 1214025 h 2548810"/>
              <a:gd name="connsiteX95" fmla="*/ 4026374 w 4752755"/>
              <a:gd name="connsiteY95" fmla="*/ 1301816 h 2548810"/>
              <a:gd name="connsiteX96" fmla="*/ 4097430 w 4752755"/>
              <a:gd name="connsiteY96" fmla="*/ 1379125 h 2548810"/>
              <a:gd name="connsiteX97" fmla="*/ 4153374 w 4752755"/>
              <a:gd name="connsiteY97" fmla="*/ 1276416 h 2548810"/>
              <a:gd name="connsiteX98" fmla="*/ 4173630 w 4752755"/>
              <a:gd name="connsiteY98" fmla="*/ 1144175 h 2548810"/>
              <a:gd name="connsiteX99" fmla="*/ 4275230 w 4752755"/>
              <a:gd name="connsiteY99" fmla="*/ 1258475 h 2548810"/>
              <a:gd name="connsiteX100" fmla="*/ 4268880 w 4752755"/>
              <a:gd name="connsiteY100" fmla="*/ 1410875 h 2548810"/>
              <a:gd name="connsiteX101" fmla="*/ 4408580 w 4752755"/>
              <a:gd name="connsiteY101" fmla="*/ 1353725 h 2548810"/>
              <a:gd name="connsiteX102" fmla="*/ 4378204 w 4752755"/>
              <a:gd name="connsiteY102" fmla="*/ 1446819 h 2548810"/>
              <a:gd name="connsiteX103" fmla="*/ 4346454 w 4752755"/>
              <a:gd name="connsiteY103" fmla="*/ 1586519 h 2548810"/>
              <a:gd name="connsiteX104" fmla="*/ 4345080 w 4752755"/>
              <a:gd name="connsiteY104" fmla="*/ 1671225 h 2548810"/>
              <a:gd name="connsiteX105" fmla="*/ 4466236 w 4752755"/>
              <a:gd name="connsiteY105" fmla="*/ 1615668 h 2548810"/>
              <a:gd name="connsiteX106" fmla="*/ 4611780 w 4752755"/>
              <a:gd name="connsiteY106" fmla="*/ 1550575 h 2548810"/>
              <a:gd name="connsiteX107" fmla="*/ 4669436 w 4752755"/>
              <a:gd name="connsiteY107" fmla="*/ 1495018 h 2548810"/>
              <a:gd name="connsiteX108" fmla="*/ 4751987 w 4752755"/>
              <a:gd name="connsiteY108" fmla="*/ 1368018 h 2548810"/>
              <a:gd name="connsiteX109" fmla="*/ 4687980 w 4752755"/>
              <a:gd name="connsiteY109" fmla="*/ 1226725 h 2548810"/>
              <a:gd name="connsiteX110" fmla="*/ 4694330 w 4752755"/>
              <a:gd name="connsiteY110" fmla="*/ 731425 h 2548810"/>
              <a:gd name="connsiteX111" fmla="*/ 4611780 w 4752755"/>
              <a:gd name="connsiteY111" fmla="*/ 547275 h 2548810"/>
              <a:gd name="connsiteX112" fmla="*/ 4522880 w 4752755"/>
              <a:gd name="connsiteY112" fmla="*/ 725075 h 2548810"/>
              <a:gd name="connsiteX113" fmla="*/ 4370480 w 4752755"/>
              <a:gd name="connsiteY113" fmla="*/ 693325 h 2548810"/>
              <a:gd name="connsiteX114" fmla="*/ 4441704 w 4752755"/>
              <a:gd name="connsiteY114" fmla="*/ 570519 h 2548810"/>
              <a:gd name="connsiteX115" fmla="*/ 4433980 w 4752755"/>
              <a:gd name="connsiteY115" fmla="*/ 445675 h 2548810"/>
              <a:gd name="connsiteX116" fmla="*/ 4294280 w 4752755"/>
              <a:gd name="connsiteY116" fmla="*/ 553625 h 2548810"/>
              <a:gd name="connsiteX117" fmla="*/ 4179980 w 4752755"/>
              <a:gd name="connsiteY117" fmla="*/ 706025 h 2548810"/>
              <a:gd name="connsiteX118" fmla="*/ 4192680 w 4752755"/>
              <a:gd name="connsiteY118" fmla="*/ 623475 h 2548810"/>
              <a:gd name="connsiteX119" fmla="*/ 4179980 w 4752755"/>
              <a:gd name="connsiteY119" fmla="*/ 509175 h 2548810"/>
              <a:gd name="connsiteX120" fmla="*/ 4160930 w 4752755"/>
              <a:gd name="connsiteY120" fmla="*/ 445675 h 2548810"/>
              <a:gd name="connsiteX121" fmla="*/ 4065680 w 4752755"/>
              <a:gd name="connsiteY121" fmla="*/ 540925 h 2548810"/>
              <a:gd name="connsiteX122" fmla="*/ 3919630 w 4752755"/>
              <a:gd name="connsiteY122" fmla="*/ 382175 h 2548810"/>
              <a:gd name="connsiteX123" fmla="*/ 3970430 w 4752755"/>
              <a:gd name="connsiteY123" fmla="*/ 572675 h 2548810"/>
              <a:gd name="connsiteX124" fmla="*/ 3957730 w 4752755"/>
              <a:gd name="connsiteY124" fmla="*/ 699675 h 2548810"/>
              <a:gd name="connsiteX125" fmla="*/ 3919630 w 4752755"/>
              <a:gd name="connsiteY125" fmla="*/ 763175 h 2548810"/>
              <a:gd name="connsiteX126" fmla="*/ 3830730 w 4752755"/>
              <a:gd name="connsiteY126" fmla="*/ 725075 h 2548810"/>
              <a:gd name="connsiteX127" fmla="*/ 3824380 w 4752755"/>
              <a:gd name="connsiteY127" fmla="*/ 617125 h 2548810"/>
              <a:gd name="connsiteX128" fmla="*/ 3748180 w 4752755"/>
              <a:gd name="connsiteY128" fmla="*/ 566325 h 2548810"/>
              <a:gd name="connsiteX129" fmla="*/ 3691030 w 4752755"/>
              <a:gd name="connsiteY129" fmla="*/ 598075 h 2548810"/>
              <a:gd name="connsiteX130" fmla="*/ 3741830 w 4752755"/>
              <a:gd name="connsiteY130" fmla="*/ 686975 h 2548810"/>
              <a:gd name="connsiteX131" fmla="*/ 3722780 w 4752755"/>
              <a:gd name="connsiteY131" fmla="*/ 699675 h 2548810"/>
              <a:gd name="connsiteX132" fmla="*/ 3659280 w 4752755"/>
              <a:gd name="connsiteY132" fmla="*/ 680625 h 2548810"/>
              <a:gd name="connsiteX133" fmla="*/ 3627530 w 4752755"/>
              <a:gd name="connsiteY133" fmla="*/ 585375 h 2548810"/>
              <a:gd name="connsiteX134" fmla="*/ 3703730 w 4752755"/>
              <a:gd name="connsiteY134" fmla="*/ 452025 h 2548810"/>
              <a:gd name="connsiteX135" fmla="*/ 3557680 w 4752755"/>
              <a:gd name="connsiteY135" fmla="*/ 445675 h 2548810"/>
              <a:gd name="connsiteX136" fmla="*/ 3678330 w 4752755"/>
              <a:gd name="connsiteY136" fmla="*/ 369475 h 2548810"/>
              <a:gd name="connsiteX137" fmla="*/ 3722780 w 4752755"/>
              <a:gd name="connsiteY137" fmla="*/ 248825 h 2548810"/>
              <a:gd name="connsiteX138" fmla="*/ 3685187 w 4752755"/>
              <a:gd name="connsiteY138" fmla="*/ 161518 h 2548810"/>
              <a:gd name="connsiteX139" fmla="*/ 3589430 w 4752755"/>
              <a:gd name="connsiteY139" fmla="*/ 223425 h 2548810"/>
              <a:gd name="connsiteX140" fmla="*/ 3513230 w 4752755"/>
              <a:gd name="connsiteY140" fmla="*/ 312325 h 2548810"/>
              <a:gd name="connsiteX141" fmla="*/ 3487830 w 4752755"/>
              <a:gd name="connsiteY141" fmla="*/ 267875 h 2548810"/>
              <a:gd name="connsiteX142" fmla="*/ 3411630 w 4752755"/>
              <a:gd name="connsiteY142" fmla="*/ 267875 h 2548810"/>
              <a:gd name="connsiteX143" fmla="*/ 3411630 w 4752755"/>
              <a:gd name="connsiteY143" fmla="*/ 337725 h 2548810"/>
              <a:gd name="connsiteX144" fmla="*/ 3322730 w 4752755"/>
              <a:gd name="connsiteY144" fmla="*/ 210725 h 2548810"/>
              <a:gd name="connsiteX145" fmla="*/ 3214780 w 4752755"/>
              <a:gd name="connsiteY145" fmla="*/ 159925 h 2548810"/>
              <a:gd name="connsiteX146" fmla="*/ 3240687 w 4752755"/>
              <a:gd name="connsiteY146" fmla="*/ 294868 h 2548810"/>
              <a:gd name="connsiteX147" fmla="*/ 3316380 w 4752755"/>
              <a:gd name="connsiteY147" fmla="*/ 401225 h 2548810"/>
              <a:gd name="connsiteX148" fmla="*/ 3176680 w 4752755"/>
              <a:gd name="connsiteY148" fmla="*/ 350425 h 2548810"/>
              <a:gd name="connsiteX149" fmla="*/ 3106830 w 4752755"/>
              <a:gd name="connsiteY149" fmla="*/ 356775 h 2548810"/>
              <a:gd name="connsiteX150" fmla="*/ 3043330 w 4752755"/>
              <a:gd name="connsiteY150" fmla="*/ 426625 h 2548810"/>
              <a:gd name="connsiteX151" fmla="*/ 2795680 w 4752755"/>
              <a:gd name="connsiteY151" fmla="*/ 445675 h 2548810"/>
              <a:gd name="connsiteX152" fmla="*/ 2846480 w 4752755"/>
              <a:gd name="connsiteY152" fmla="*/ 350425 h 2548810"/>
              <a:gd name="connsiteX153" fmla="*/ 2668680 w 4752755"/>
              <a:gd name="connsiteY153" fmla="*/ 344075 h 2548810"/>
              <a:gd name="connsiteX154" fmla="*/ 2484530 w 4752755"/>
              <a:gd name="connsiteY154" fmla="*/ 369475 h 2548810"/>
              <a:gd name="connsiteX155" fmla="*/ 2522630 w 4752755"/>
              <a:gd name="connsiteY155" fmla="*/ 274225 h 2548810"/>
              <a:gd name="connsiteX156" fmla="*/ 2351180 w 4752755"/>
              <a:gd name="connsiteY156" fmla="*/ 185325 h 2548810"/>
              <a:gd name="connsiteX157" fmla="*/ 2147980 w 4752755"/>
              <a:gd name="connsiteY157" fmla="*/ 115475 h 2548810"/>
              <a:gd name="connsiteX158" fmla="*/ 1994373 w 4752755"/>
              <a:gd name="connsiteY158" fmla="*/ 108015 h 2548810"/>
              <a:gd name="connsiteX159" fmla="*/ 1899123 w 4752755"/>
              <a:gd name="connsiteY159" fmla="*/ 66 h 2548810"/>
              <a:gd name="connsiteX160" fmla="*/ 1880073 w 4752755"/>
              <a:gd name="connsiteY160" fmla="*/ 127066 h 2548810"/>
              <a:gd name="connsiteX161" fmla="*/ 1714973 w 4752755"/>
              <a:gd name="connsiteY161" fmla="*/ 184216 h 2548810"/>
              <a:gd name="connsiteX162" fmla="*/ 1551080 w 4752755"/>
              <a:gd name="connsiteY162" fmla="*/ 242475 h 2548810"/>
              <a:gd name="connsiteX163" fmla="*/ 1849530 w 4752755"/>
              <a:gd name="connsiteY163" fmla="*/ 293275 h 2548810"/>
              <a:gd name="connsiteX164" fmla="*/ 2167030 w 4752755"/>
              <a:gd name="connsiteY164" fmla="*/ 242475 h 2548810"/>
              <a:gd name="connsiteX165" fmla="*/ 2319430 w 4752755"/>
              <a:gd name="connsiteY165" fmla="*/ 312325 h 2548810"/>
              <a:gd name="connsiteX166" fmla="*/ 2319430 w 4752755"/>
              <a:gd name="connsiteY166" fmla="*/ 420275 h 2548810"/>
              <a:gd name="connsiteX167" fmla="*/ 2255930 w 4752755"/>
              <a:gd name="connsiteY167" fmla="*/ 420275 h 2548810"/>
              <a:gd name="connsiteX168" fmla="*/ 2173380 w 4752755"/>
              <a:gd name="connsiteY168" fmla="*/ 534575 h 2548810"/>
              <a:gd name="connsiteX169" fmla="*/ 2249580 w 4752755"/>
              <a:gd name="connsiteY169" fmla="*/ 534575 h 2548810"/>
              <a:gd name="connsiteX170" fmla="*/ 2395630 w 4752755"/>
              <a:gd name="connsiteY170" fmla="*/ 432975 h 2548810"/>
              <a:gd name="connsiteX171" fmla="*/ 2421030 w 4752755"/>
              <a:gd name="connsiteY171" fmla="*/ 617125 h 2548810"/>
              <a:gd name="connsiteX172" fmla="*/ 2465480 w 4752755"/>
              <a:gd name="connsiteY172" fmla="*/ 540925 h 2548810"/>
              <a:gd name="connsiteX173" fmla="*/ 2490880 w 4752755"/>
              <a:gd name="connsiteY173" fmla="*/ 477425 h 2548810"/>
              <a:gd name="connsiteX174" fmla="*/ 2565873 w 4752755"/>
              <a:gd name="connsiteY174" fmla="*/ 539816 h 2548810"/>
              <a:gd name="connsiteX175" fmla="*/ 2655980 w 4752755"/>
              <a:gd name="connsiteY175" fmla="*/ 566325 h 2548810"/>
              <a:gd name="connsiteX176" fmla="*/ 2662330 w 4752755"/>
              <a:gd name="connsiteY176" fmla="*/ 725075 h 2548810"/>
              <a:gd name="connsiteX177" fmla="*/ 2713130 w 4752755"/>
              <a:gd name="connsiteY177" fmla="*/ 642525 h 2548810"/>
              <a:gd name="connsiteX178" fmla="*/ 2852830 w 4752755"/>
              <a:gd name="connsiteY178" fmla="*/ 642525 h 2548810"/>
              <a:gd name="connsiteX179" fmla="*/ 2738530 w 4752755"/>
              <a:gd name="connsiteY179" fmla="*/ 763175 h 2548810"/>
              <a:gd name="connsiteX180" fmla="*/ 2694080 w 4752755"/>
              <a:gd name="connsiteY180" fmla="*/ 833025 h 2548810"/>
              <a:gd name="connsiteX181" fmla="*/ 2814730 w 4752755"/>
              <a:gd name="connsiteY181" fmla="*/ 839375 h 2548810"/>
              <a:gd name="connsiteX182" fmla="*/ 2865530 w 4752755"/>
              <a:gd name="connsiteY182" fmla="*/ 807625 h 2548810"/>
              <a:gd name="connsiteX183" fmla="*/ 2935380 w 4752755"/>
              <a:gd name="connsiteY183" fmla="*/ 756825 h 2548810"/>
              <a:gd name="connsiteX184" fmla="*/ 3030630 w 4752755"/>
              <a:gd name="connsiteY184" fmla="*/ 775875 h 2548810"/>
              <a:gd name="connsiteX185" fmla="*/ 3062380 w 4752755"/>
              <a:gd name="connsiteY185" fmla="*/ 737775 h 2548810"/>
              <a:gd name="connsiteX186" fmla="*/ 3170330 w 4752755"/>
              <a:gd name="connsiteY186" fmla="*/ 769525 h 2548810"/>
              <a:gd name="connsiteX187" fmla="*/ 3151280 w 4752755"/>
              <a:gd name="connsiteY187" fmla="*/ 902875 h 2548810"/>
              <a:gd name="connsiteX188" fmla="*/ 3227480 w 4752755"/>
              <a:gd name="connsiteY188" fmla="*/ 801275 h 2548810"/>
              <a:gd name="connsiteX189" fmla="*/ 3284630 w 4752755"/>
              <a:gd name="connsiteY189" fmla="*/ 725075 h 2548810"/>
              <a:gd name="connsiteX190" fmla="*/ 3359623 w 4752755"/>
              <a:gd name="connsiteY190" fmla="*/ 819216 h 2548810"/>
              <a:gd name="connsiteX191" fmla="*/ 3473923 w 4752755"/>
              <a:gd name="connsiteY191" fmla="*/ 870016 h 2548810"/>
              <a:gd name="connsiteX192" fmla="*/ 3551330 w 4752755"/>
              <a:gd name="connsiteY192" fmla="*/ 921925 h 2548810"/>
              <a:gd name="connsiteX193" fmla="*/ 3379880 w 4752755"/>
              <a:gd name="connsiteY193" fmla="*/ 1080675 h 2548810"/>
              <a:gd name="connsiteX194" fmla="*/ 3360830 w 4752755"/>
              <a:gd name="connsiteY194" fmla="*/ 1144175 h 2548810"/>
              <a:gd name="connsiteX195" fmla="*/ 3036980 w 4752755"/>
              <a:gd name="connsiteY195" fmla="*/ 1150525 h 2548810"/>
              <a:gd name="connsiteX196" fmla="*/ 3030630 w 4752755"/>
              <a:gd name="connsiteY196" fmla="*/ 1061625 h 2548810"/>
              <a:gd name="connsiteX197" fmla="*/ 2954430 w 4752755"/>
              <a:gd name="connsiteY197" fmla="*/ 998125 h 2548810"/>
              <a:gd name="connsiteX198" fmla="*/ 2986180 w 4752755"/>
              <a:gd name="connsiteY198" fmla="*/ 1137825 h 2548810"/>
              <a:gd name="connsiteX199" fmla="*/ 2986180 w 4752755"/>
              <a:gd name="connsiteY199" fmla="*/ 1169575 h 2548810"/>
              <a:gd name="connsiteX200" fmla="*/ 2960780 w 4752755"/>
              <a:gd name="connsiteY200" fmla="*/ 1290225 h 2548810"/>
              <a:gd name="connsiteX201" fmla="*/ 2795680 w 4752755"/>
              <a:gd name="connsiteY201" fmla="*/ 1131475 h 2548810"/>
              <a:gd name="connsiteX202" fmla="*/ 2802030 w 4752755"/>
              <a:gd name="connsiteY202" fmla="*/ 1201325 h 2548810"/>
              <a:gd name="connsiteX203" fmla="*/ 2789330 w 4752755"/>
              <a:gd name="connsiteY203" fmla="*/ 1290225 h 2548810"/>
              <a:gd name="connsiteX204" fmla="*/ 2560730 w 4752755"/>
              <a:gd name="connsiteY204" fmla="*/ 1321975 h 2548810"/>
              <a:gd name="connsiteX205" fmla="*/ 2370230 w 4752755"/>
              <a:gd name="connsiteY205" fmla="*/ 1398175 h 2548810"/>
              <a:gd name="connsiteX206" fmla="*/ 2452780 w 4752755"/>
              <a:gd name="connsiteY206" fmla="*/ 1061625 h 2548810"/>
              <a:gd name="connsiteX207" fmla="*/ 2351180 w 4752755"/>
              <a:gd name="connsiteY207" fmla="*/ 1175925 h 2548810"/>
              <a:gd name="connsiteX208" fmla="*/ 2211480 w 4752755"/>
              <a:gd name="connsiteY208" fmla="*/ 1112425 h 2548810"/>
              <a:gd name="connsiteX209" fmla="*/ 2319430 w 4752755"/>
              <a:gd name="connsiteY209" fmla="*/ 1220375 h 2548810"/>
              <a:gd name="connsiteX210" fmla="*/ 2274980 w 4752755"/>
              <a:gd name="connsiteY210" fmla="*/ 1315625 h 2548810"/>
              <a:gd name="connsiteX211" fmla="*/ 2192430 w 4752755"/>
              <a:gd name="connsiteY211" fmla="*/ 1315625 h 2548810"/>
              <a:gd name="connsiteX212" fmla="*/ 2179730 w 4752755"/>
              <a:gd name="connsiteY212" fmla="*/ 1372775 h 2548810"/>
              <a:gd name="connsiteX213" fmla="*/ 2084480 w 4752755"/>
              <a:gd name="connsiteY213" fmla="*/ 1366425 h 2548810"/>
              <a:gd name="connsiteX214" fmla="*/ 2008280 w 4752755"/>
              <a:gd name="connsiteY214" fmla="*/ 1226725 h 2548810"/>
              <a:gd name="connsiteX215" fmla="*/ 1963830 w 4752755"/>
              <a:gd name="connsiteY215" fmla="*/ 1188625 h 2548810"/>
              <a:gd name="connsiteX216" fmla="*/ 1938430 w 4752755"/>
              <a:gd name="connsiteY216" fmla="*/ 1017175 h 2548810"/>
              <a:gd name="connsiteX217" fmla="*/ 1906680 w 4752755"/>
              <a:gd name="connsiteY217" fmla="*/ 1258475 h 2548810"/>
              <a:gd name="connsiteX218" fmla="*/ 1982880 w 4752755"/>
              <a:gd name="connsiteY218" fmla="*/ 1372775 h 2548810"/>
              <a:gd name="connsiteX219" fmla="*/ 1709830 w 4752755"/>
              <a:gd name="connsiteY219" fmla="*/ 1493425 h 2548810"/>
              <a:gd name="connsiteX220" fmla="*/ 1697130 w 4752755"/>
              <a:gd name="connsiteY220" fmla="*/ 1385475 h 2548810"/>
              <a:gd name="connsiteX221" fmla="*/ 1582830 w 4752755"/>
              <a:gd name="connsiteY221" fmla="*/ 1321975 h 2548810"/>
              <a:gd name="connsiteX222" fmla="*/ 1595530 w 4752755"/>
              <a:gd name="connsiteY222" fmla="*/ 1379125 h 2548810"/>
              <a:gd name="connsiteX223" fmla="*/ 1595530 w 4752755"/>
              <a:gd name="connsiteY223" fmla="*/ 1468025 h 2548810"/>
              <a:gd name="connsiteX224" fmla="*/ 1366930 w 4752755"/>
              <a:gd name="connsiteY224" fmla="*/ 1531525 h 2548810"/>
              <a:gd name="connsiteX225" fmla="*/ 1341530 w 4752755"/>
              <a:gd name="connsiteY225" fmla="*/ 1652175 h 2548810"/>
              <a:gd name="connsiteX226" fmla="*/ 1258980 w 4752755"/>
              <a:gd name="connsiteY226" fmla="*/ 1696625 h 2548810"/>
              <a:gd name="connsiteX227" fmla="*/ 1227230 w 4752755"/>
              <a:gd name="connsiteY227" fmla="*/ 1563275 h 2548810"/>
              <a:gd name="connsiteX228" fmla="*/ 1106580 w 4752755"/>
              <a:gd name="connsiteY228" fmla="*/ 1518825 h 2548810"/>
              <a:gd name="connsiteX229" fmla="*/ 1076204 w 4752755"/>
              <a:gd name="connsiteY229" fmla="*/ 1415069 h 2548810"/>
              <a:gd name="connsiteX230" fmla="*/ 954532 w 4752755"/>
              <a:gd name="connsiteY230" fmla="*/ 1288004 h 2548810"/>
              <a:gd name="connsiteX231" fmla="*/ 865632 w 4752755"/>
              <a:gd name="connsiteY231" fmla="*/ 1186404 h 2548810"/>
              <a:gd name="connsiteX232" fmla="*/ 846230 w 4752755"/>
              <a:gd name="connsiteY232" fmla="*/ 1074325 h 2548810"/>
              <a:gd name="connsiteX233" fmla="*/ 784104 w 4752755"/>
              <a:gd name="connsiteY233" fmla="*/ 983269 h 2548810"/>
              <a:gd name="connsiteX234" fmla="*/ 662080 w 4752755"/>
              <a:gd name="connsiteY234" fmla="*/ 852075 h 2548810"/>
              <a:gd name="connsiteX235" fmla="*/ 649380 w 4752755"/>
              <a:gd name="connsiteY235" fmla="*/ 934625 h 2548810"/>
              <a:gd name="connsiteX236" fmla="*/ 522380 w 4752755"/>
              <a:gd name="connsiteY236" fmla="*/ 953675 h 2548810"/>
              <a:gd name="connsiteX237" fmla="*/ 516030 w 4752755"/>
              <a:gd name="connsiteY237" fmla="*/ 864775 h 2548810"/>
              <a:gd name="connsiteX238" fmla="*/ 198530 w 4752755"/>
              <a:gd name="connsiteY238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505674 w 4752755"/>
              <a:gd name="connsiteY73" fmla="*/ 217176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505674 w 4752755"/>
              <a:gd name="connsiteY73" fmla="*/ 217176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54480 w 4752755"/>
              <a:gd name="connsiteY72" fmla="*/ 2204625 h 2548810"/>
              <a:gd name="connsiteX73" fmla="*/ 3512024 w 4752755"/>
              <a:gd name="connsiteY73" fmla="*/ 22035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35430 w 4752755"/>
              <a:gd name="connsiteY72" fmla="*/ 2249075 h 2548810"/>
              <a:gd name="connsiteX73" fmla="*/ 3512024 w 4752755"/>
              <a:gd name="connsiteY73" fmla="*/ 22035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80213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35430 w 4752755"/>
              <a:gd name="connsiteY72" fmla="*/ 2249075 h 2548810"/>
              <a:gd name="connsiteX73" fmla="*/ 3499324 w 4752755"/>
              <a:gd name="connsiteY73" fmla="*/ 21908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35430 w 4752755"/>
              <a:gd name="connsiteY72" fmla="*/ 2249075 h 2548810"/>
              <a:gd name="connsiteX73" fmla="*/ 3499324 w 4752755"/>
              <a:gd name="connsiteY73" fmla="*/ 21908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709830 w 4752755"/>
              <a:gd name="connsiteY220" fmla="*/ 1493425 h 2548810"/>
              <a:gd name="connsiteX221" fmla="*/ 1697130 w 4752755"/>
              <a:gd name="connsiteY221" fmla="*/ 1385475 h 2548810"/>
              <a:gd name="connsiteX222" fmla="*/ 1582830 w 4752755"/>
              <a:gd name="connsiteY222" fmla="*/ 1321975 h 2548810"/>
              <a:gd name="connsiteX223" fmla="*/ 1595530 w 4752755"/>
              <a:gd name="connsiteY223" fmla="*/ 1379125 h 2548810"/>
              <a:gd name="connsiteX224" fmla="*/ 1595530 w 4752755"/>
              <a:gd name="connsiteY224" fmla="*/ 1468025 h 2548810"/>
              <a:gd name="connsiteX225" fmla="*/ 1366930 w 4752755"/>
              <a:gd name="connsiteY225" fmla="*/ 1531525 h 2548810"/>
              <a:gd name="connsiteX226" fmla="*/ 1341530 w 4752755"/>
              <a:gd name="connsiteY226" fmla="*/ 1652175 h 2548810"/>
              <a:gd name="connsiteX227" fmla="*/ 1258980 w 4752755"/>
              <a:gd name="connsiteY227" fmla="*/ 1696625 h 2548810"/>
              <a:gd name="connsiteX228" fmla="*/ 1227230 w 4752755"/>
              <a:gd name="connsiteY228" fmla="*/ 1563275 h 2548810"/>
              <a:gd name="connsiteX229" fmla="*/ 1106580 w 4752755"/>
              <a:gd name="connsiteY229" fmla="*/ 1518825 h 2548810"/>
              <a:gd name="connsiteX230" fmla="*/ 1076204 w 4752755"/>
              <a:gd name="connsiteY230" fmla="*/ 1415069 h 2548810"/>
              <a:gd name="connsiteX231" fmla="*/ 954532 w 4752755"/>
              <a:gd name="connsiteY231" fmla="*/ 1288004 h 2548810"/>
              <a:gd name="connsiteX232" fmla="*/ 865632 w 4752755"/>
              <a:gd name="connsiteY232" fmla="*/ 1186404 h 2548810"/>
              <a:gd name="connsiteX233" fmla="*/ 846230 w 4752755"/>
              <a:gd name="connsiteY233" fmla="*/ 1074325 h 2548810"/>
              <a:gd name="connsiteX234" fmla="*/ 784104 w 4752755"/>
              <a:gd name="connsiteY234" fmla="*/ 983269 h 2548810"/>
              <a:gd name="connsiteX235" fmla="*/ 662080 w 4752755"/>
              <a:gd name="connsiteY235" fmla="*/ 852075 h 2548810"/>
              <a:gd name="connsiteX236" fmla="*/ 649380 w 4752755"/>
              <a:gd name="connsiteY236" fmla="*/ 934625 h 2548810"/>
              <a:gd name="connsiteX237" fmla="*/ 522380 w 4752755"/>
              <a:gd name="connsiteY237" fmla="*/ 953675 h 2548810"/>
              <a:gd name="connsiteX238" fmla="*/ 516030 w 4752755"/>
              <a:gd name="connsiteY238" fmla="*/ 864775 h 2548810"/>
              <a:gd name="connsiteX239" fmla="*/ 198530 w 4752755"/>
              <a:gd name="connsiteY239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35430 w 4752755"/>
              <a:gd name="connsiteY72" fmla="*/ 2249075 h 2548810"/>
              <a:gd name="connsiteX73" fmla="*/ 3499324 w 4752755"/>
              <a:gd name="connsiteY73" fmla="*/ 21908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837622 w 4752755"/>
              <a:gd name="connsiteY220" fmla="*/ 1449316 h 2548810"/>
              <a:gd name="connsiteX221" fmla="*/ 1709830 w 4752755"/>
              <a:gd name="connsiteY221" fmla="*/ 1493425 h 2548810"/>
              <a:gd name="connsiteX222" fmla="*/ 1697130 w 4752755"/>
              <a:gd name="connsiteY222" fmla="*/ 1385475 h 2548810"/>
              <a:gd name="connsiteX223" fmla="*/ 1582830 w 4752755"/>
              <a:gd name="connsiteY223" fmla="*/ 1321975 h 2548810"/>
              <a:gd name="connsiteX224" fmla="*/ 1595530 w 4752755"/>
              <a:gd name="connsiteY224" fmla="*/ 1379125 h 2548810"/>
              <a:gd name="connsiteX225" fmla="*/ 1595530 w 4752755"/>
              <a:gd name="connsiteY225" fmla="*/ 1468025 h 2548810"/>
              <a:gd name="connsiteX226" fmla="*/ 1366930 w 4752755"/>
              <a:gd name="connsiteY226" fmla="*/ 1531525 h 2548810"/>
              <a:gd name="connsiteX227" fmla="*/ 1341530 w 4752755"/>
              <a:gd name="connsiteY227" fmla="*/ 1652175 h 2548810"/>
              <a:gd name="connsiteX228" fmla="*/ 1258980 w 4752755"/>
              <a:gd name="connsiteY228" fmla="*/ 1696625 h 2548810"/>
              <a:gd name="connsiteX229" fmla="*/ 1227230 w 4752755"/>
              <a:gd name="connsiteY229" fmla="*/ 1563275 h 2548810"/>
              <a:gd name="connsiteX230" fmla="*/ 1106580 w 4752755"/>
              <a:gd name="connsiteY230" fmla="*/ 1518825 h 2548810"/>
              <a:gd name="connsiteX231" fmla="*/ 1076204 w 4752755"/>
              <a:gd name="connsiteY231" fmla="*/ 1415069 h 2548810"/>
              <a:gd name="connsiteX232" fmla="*/ 954532 w 4752755"/>
              <a:gd name="connsiteY232" fmla="*/ 1288004 h 2548810"/>
              <a:gd name="connsiteX233" fmla="*/ 865632 w 4752755"/>
              <a:gd name="connsiteY233" fmla="*/ 1186404 h 2548810"/>
              <a:gd name="connsiteX234" fmla="*/ 846230 w 4752755"/>
              <a:gd name="connsiteY234" fmla="*/ 1074325 h 2548810"/>
              <a:gd name="connsiteX235" fmla="*/ 784104 w 4752755"/>
              <a:gd name="connsiteY235" fmla="*/ 983269 h 2548810"/>
              <a:gd name="connsiteX236" fmla="*/ 662080 w 4752755"/>
              <a:gd name="connsiteY236" fmla="*/ 852075 h 2548810"/>
              <a:gd name="connsiteX237" fmla="*/ 649380 w 4752755"/>
              <a:gd name="connsiteY237" fmla="*/ 934625 h 2548810"/>
              <a:gd name="connsiteX238" fmla="*/ 522380 w 4752755"/>
              <a:gd name="connsiteY238" fmla="*/ 953675 h 2548810"/>
              <a:gd name="connsiteX239" fmla="*/ 516030 w 4752755"/>
              <a:gd name="connsiteY239" fmla="*/ 864775 h 2548810"/>
              <a:gd name="connsiteX240" fmla="*/ 198530 w 4752755"/>
              <a:gd name="connsiteY240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35430 w 4752755"/>
              <a:gd name="connsiteY72" fmla="*/ 2249075 h 2548810"/>
              <a:gd name="connsiteX73" fmla="*/ 3499324 w 4752755"/>
              <a:gd name="connsiteY73" fmla="*/ 2190816 h 2548810"/>
              <a:gd name="connsiteX74" fmla="*/ 3640230 w 4752755"/>
              <a:gd name="connsiteY74" fmla="*/ 2147475 h 2548810"/>
              <a:gd name="connsiteX75" fmla="*/ 3697381 w 4752755"/>
              <a:gd name="connsiteY75" fmla="*/ 2255426 h 2548810"/>
              <a:gd name="connsiteX76" fmla="*/ 3595781 w 4752755"/>
              <a:gd name="connsiteY76" fmla="*/ 2452275 h 2548810"/>
              <a:gd name="connsiteX77" fmla="*/ 3558186 w 4752755"/>
              <a:gd name="connsiteY77" fmla="*/ 2542768 h 2548810"/>
              <a:gd name="connsiteX78" fmla="*/ 3703730 w 4752755"/>
              <a:gd name="connsiteY78" fmla="*/ 2509425 h 2548810"/>
              <a:gd name="connsiteX79" fmla="*/ 3773581 w 4752755"/>
              <a:gd name="connsiteY79" fmla="*/ 2382424 h 2548810"/>
              <a:gd name="connsiteX80" fmla="*/ 3945030 w 4752755"/>
              <a:gd name="connsiteY80" fmla="*/ 2547525 h 2548810"/>
              <a:gd name="connsiteX81" fmla="*/ 3900581 w 4752755"/>
              <a:gd name="connsiteY81" fmla="*/ 2274474 h 2548810"/>
              <a:gd name="connsiteX82" fmla="*/ 4091081 w 4752755"/>
              <a:gd name="connsiteY82" fmla="*/ 2293524 h 2548810"/>
              <a:gd name="connsiteX83" fmla="*/ 4014881 w 4752755"/>
              <a:gd name="connsiteY83" fmla="*/ 2134776 h 2548810"/>
              <a:gd name="connsiteX84" fmla="*/ 3931919 w 4752755"/>
              <a:gd name="connsiteY84" fmla="*/ 2110254 h 2548810"/>
              <a:gd name="connsiteX85" fmla="*/ 3938681 w 4752755"/>
              <a:gd name="connsiteY85" fmla="*/ 2039524 h 2548810"/>
              <a:gd name="connsiteX86" fmla="*/ 3913281 w 4752755"/>
              <a:gd name="connsiteY86" fmla="*/ 2020474 h 2548810"/>
              <a:gd name="connsiteX87" fmla="*/ 3938681 w 4752755"/>
              <a:gd name="connsiteY87" fmla="*/ 1931575 h 2548810"/>
              <a:gd name="connsiteX88" fmla="*/ 3887469 w 4752755"/>
              <a:gd name="connsiteY88" fmla="*/ 1849904 h 2548810"/>
              <a:gd name="connsiteX89" fmla="*/ 3805331 w 4752755"/>
              <a:gd name="connsiteY89" fmla="*/ 1836325 h 2548810"/>
              <a:gd name="connsiteX90" fmla="*/ 3983131 w 4752755"/>
              <a:gd name="connsiteY90" fmla="*/ 1741075 h 2548810"/>
              <a:gd name="connsiteX91" fmla="*/ 3774086 w 4752755"/>
              <a:gd name="connsiteY91" fmla="*/ 1641068 h 2548810"/>
              <a:gd name="connsiteX92" fmla="*/ 3798981 w 4752755"/>
              <a:gd name="connsiteY92" fmla="*/ 1582326 h 2548810"/>
              <a:gd name="connsiteX93" fmla="*/ 3729130 w 4752755"/>
              <a:gd name="connsiteY93" fmla="*/ 1493425 h 2548810"/>
              <a:gd name="connsiteX94" fmla="*/ 3919630 w 4752755"/>
              <a:gd name="connsiteY94" fmla="*/ 1379125 h 2548810"/>
              <a:gd name="connsiteX95" fmla="*/ 3919630 w 4752755"/>
              <a:gd name="connsiteY95" fmla="*/ 1214025 h 2548810"/>
              <a:gd name="connsiteX96" fmla="*/ 4026374 w 4752755"/>
              <a:gd name="connsiteY96" fmla="*/ 1301816 h 2548810"/>
              <a:gd name="connsiteX97" fmla="*/ 4097430 w 4752755"/>
              <a:gd name="connsiteY97" fmla="*/ 1379125 h 2548810"/>
              <a:gd name="connsiteX98" fmla="*/ 4153374 w 4752755"/>
              <a:gd name="connsiteY98" fmla="*/ 1276416 h 2548810"/>
              <a:gd name="connsiteX99" fmla="*/ 4173630 w 4752755"/>
              <a:gd name="connsiteY99" fmla="*/ 1144175 h 2548810"/>
              <a:gd name="connsiteX100" fmla="*/ 4275230 w 4752755"/>
              <a:gd name="connsiteY100" fmla="*/ 1258475 h 2548810"/>
              <a:gd name="connsiteX101" fmla="*/ 4268880 w 4752755"/>
              <a:gd name="connsiteY101" fmla="*/ 1410875 h 2548810"/>
              <a:gd name="connsiteX102" fmla="*/ 4408580 w 4752755"/>
              <a:gd name="connsiteY102" fmla="*/ 1353725 h 2548810"/>
              <a:gd name="connsiteX103" fmla="*/ 4378204 w 4752755"/>
              <a:gd name="connsiteY103" fmla="*/ 1446819 h 2548810"/>
              <a:gd name="connsiteX104" fmla="*/ 4346454 w 4752755"/>
              <a:gd name="connsiteY104" fmla="*/ 1586519 h 2548810"/>
              <a:gd name="connsiteX105" fmla="*/ 4345080 w 4752755"/>
              <a:gd name="connsiteY105" fmla="*/ 1671225 h 2548810"/>
              <a:gd name="connsiteX106" fmla="*/ 4466236 w 4752755"/>
              <a:gd name="connsiteY106" fmla="*/ 1615668 h 2548810"/>
              <a:gd name="connsiteX107" fmla="*/ 4611780 w 4752755"/>
              <a:gd name="connsiteY107" fmla="*/ 1550575 h 2548810"/>
              <a:gd name="connsiteX108" fmla="*/ 4669436 w 4752755"/>
              <a:gd name="connsiteY108" fmla="*/ 1495018 h 2548810"/>
              <a:gd name="connsiteX109" fmla="*/ 4751987 w 4752755"/>
              <a:gd name="connsiteY109" fmla="*/ 1368018 h 2548810"/>
              <a:gd name="connsiteX110" fmla="*/ 4687980 w 4752755"/>
              <a:gd name="connsiteY110" fmla="*/ 1226725 h 2548810"/>
              <a:gd name="connsiteX111" fmla="*/ 4694330 w 4752755"/>
              <a:gd name="connsiteY111" fmla="*/ 731425 h 2548810"/>
              <a:gd name="connsiteX112" fmla="*/ 4611780 w 4752755"/>
              <a:gd name="connsiteY112" fmla="*/ 547275 h 2548810"/>
              <a:gd name="connsiteX113" fmla="*/ 4522880 w 4752755"/>
              <a:gd name="connsiteY113" fmla="*/ 725075 h 2548810"/>
              <a:gd name="connsiteX114" fmla="*/ 4370480 w 4752755"/>
              <a:gd name="connsiteY114" fmla="*/ 693325 h 2548810"/>
              <a:gd name="connsiteX115" fmla="*/ 4441704 w 4752755"/>
              <a:gd name="connsiteY115" fmla="*/ 570519 h 2548810"/>
              <a:gd name="connsiteX116" fmla="*/ 4433980 w 4752755"/>
              <a:gd name="connsiteY116" fmla="*/ 445675 h 2548810"/>
              <a:gd name="connsiteX117" fmla="*/ 4294280 w 4752755"/>
              <a:gd name="connsiteY117" fmla="*/ 553625 h 2548810"/>
              <a:gd name="connsiteX118" fmla="*/ 4179980 w 4752755"/>
              <a:gd name="connsiteY118" fmla="*/ 706025 h 2548810"/>
              <a:gd name="connsiteX119" fmla="*/ 4192680 w 4752755"/>
              <a:gd name="connsiteY119" fmla="*/ 623475 h 2548810"/>
              <a:gd name="connsiteX120" fmla="*/ 4179980 w 4752755"/>
              <a:gd name="connsiteY120" fmla="*/ 509175 h 2548810"/>
              <a:gd name="connsiteX121" fmla="*/ 4160930 w 4752755"/>
              <a:gd name="connsiteY121" fmla="*/ 445675 h 2548810"/>
              <a:gd name="connsiteX122" fmla="*/ 4065680 w 4752755"/>
              <a:gd name="connsiteY122" fmla="*/ 540925 h 2548810"/>
              <a:gd name="connsiteX123" fmla="*/ 3919630 w 4752755"/>
              <a:gd name="connsiteY123" fmla="*/ 382175 h 2548810"/>
              <a:gd name="connsiteX124" fmla="*/ 3970430 w 4752755"/>
              <a:gd name="connsiteY124" fmla="*/ 572675 h 2548810"/>
              <a:gd name="connsiteX125" fmla="*/ 3957730 w 4752755"/>
              <a:gd name="connsiteY125" fmla="*/ 699675 h 2548810"/>
              <a:gd name="connsiteX126" fmla="*/ 3919630 w 4752755"/>
              <a:gd name="connsiteY126" fmla="*/ 763175 h 2548810"/>
              <a:gd name="connsiteX127" fmla="*/ 3830730 w 4752755"/>
              <a:gd name="connsiteY127" fmla="*/ 725075 h 2548810"/>
              <a:gd name="connsiteX128" fmla="*/ 3824380 w 4752755"/>
              <a:gd name="connsiteY128" fmla="*/ 617125 h 2548810"/>
              <a:gd name="connsiteX129" fmla="*/ 3748180 w 4752755"/>
              <a:gd name="connsiteY129" fmla="*/ 566325 h 2548810"/>
              <a:gd name="connsiteX130" fmla="*/ 3691030 w 4752755"/>
              <a:gd name="connsiteY130" fmla="*/ 598075 h 2548810"/>
              <a:gd name="connsiteX131" fmla="*/ 3741830 w 4752755"/>
              <a:gd name="connsiteY131" fmla="*/ 686975 h 2548810"/>
              <a:gd name="connsiteX132" fmla="*/ 3722780 w 4752755"/>
              <a:gd name="connsiteY132" fmla="*/ 699675 h 2548810"/>
              <a:gd name="connsiteX133" fmla="*/ 3659280 w 4752755"/>
              <a:gd name="connsiteY133" fmla="*/ 680625 h 2548810"/>
              <a:gd name="connsiteX134" fmla="*/ 3627530 w 4752755"/>
              <a:gd name="connsiteY134" fmla="*/ 585375 h 2548810"/>
              <a:gd name="connsiteX135" fmla="*/ 3703730 w 4752755"/>
              <a:gd name="connsiteY135" fmla="*/ 452025 h 2548810"/>
              <a:gd name="connsiteX136" fmla="*/ 3557680 w 4752755"/>
              <a:gd name="connsiteY136" fmla="*/ 445675 h 2548810"/>
              <a:gd name="connsiteX137" fmla="*/ 3678330 w 4752755"/>
              <a:gd name="connsiteY137" fmla="*/ 369475 h 2548810"/>
              <a:gd name="connsiteX138" fmla="*/ 3722780 w 4752755"/>
              <a:gd name="connsiteY138" fmla="*/ 248825 h 2548810"/>
              <a:gd name="connsiteX139" fmla="*/ 3685187 w 4752755"/>
              <a:gd name="connsiteY139" fmla="*/ 161518 h 2548810"/>
              <a:gd name="connsiteX140" fmla="*/ 3589430 w 4752755"/>
              <a:gd name="connsiteY140" fmla="*/ 223425 h 2548810"/>
              <a:gd name="connsiteX141" fmla="*/ 3513230 w 4752755"/>
              <a:gd name="connsiteY141" fmla="*/ 312325 h 2548810"/>
              <a:gd name="connsiteX142" fmla="*/ 3487830 w 4752755"/>
              <a:gd name="connsiteY142" fmla="*/ 267875 h 2548810"/>
              <a:gd name="connsiteX143" fmla="*/ 3411630 w 4752755"/>
              <a:gd name="connsiteY143" fmla="*/ 267875 h 2548810"/>
              <a:gd name="connsiteX144" fmla="*/ 3411630 w 4752755"/>
              <a:gd name="connsiteY144" fmla="*/ 337725 h 2548810"/>
              <a:gd name="connsiteX145" fmla="*/ 3322730 w 4752755"/>
              <a:gd name="connsiteY145" fmla="*/ 210725 h 2548810"/>
              <a:gd name="connsiteX146" fmla="*/ 3214780 w 4752755"/>
              <a:gd name="connsiteY146" fmla="*/ 159925 h 2548810"/>
              <a:gd name="connsiteX147" fmla="*/ 3240687 w 4752755"/>
              <a:gd name="connsiteY147" fmla="*/ 294868 h 2548810"/>
              <a:gd name="connsiteX148" fmla="*/ 3316380 w 4752755"/>
              <a:gd name="connsiteY148" fmla="*/ 401225 h 2548810"/>
              <a:gd name="connsiteX149" fmla="*/ 3176680 w 4752755"/>
              <a:gd name="connsiteY149" fmla="*/ 350425 h 2548810"/>
              <a:gd name="connsiteX150" fmla="*/ 3106830 w 4752755"/>
              <a:gd name="connsiteY150" fmla="*/ 356775 h 2548810"/>
              <a:gd name="connsiteX151" fmla="*/ 3043330 w 4752755"/>
              <a:gd name="connsiteY151" fmla="*/ 426625 h 2548810"/>
              <a:gd name="connsiteX152" fmla="*/ 2795680 w 4752755"/>
              <a:gd name="connsiteY152" fmla="*/ 445675 h 2548810"/>
              <a:gd name="connsiteX153" fmla="*/ 2846480 w 4752755"/>
              <a:gd name="connsiteY153" fmla="*/ 350425 h 2548810"/>
              <a:gd name="connsiteX154" fmla="*/ 2668680 w 4752755"/>
              <a:gd name="connsiteY154" fmla="*/ 344075 h 2548810"/>
              <a:gd name="connsiteX155" fmla="*/ 2484530 w 4752755"/>
              <a:gd name="connsiteY155" fmla="*/ 369475 h 2548810"/>
              <a:gd name="connsiteX156" fmla="*/ 2522630 w 4752755"/>
              <a:gd name="connsiteY156" fmla="*/ 274225 h 2548810"/>
              <a:gd name="connsiteX157" fmla="*/ 2351180 w 4752755"/>
              <a:gd name="connsiteY157" fmla="*/ 185325 h 2548810"/>
              <a:gd name="connsiteX158" fmla="*/ 2147980 w 4752755"/>
              <a:gd name="connsiteY158" fmla="*/ 115475 h 2548810"/>
              <a:gd name="connsiteX159" fmla="*/ 1994373 w 4752755"/>
              <a:gd name="connsiteY159" fmla="*/ 108015 h 2548810"/>
              <a:gd name="connsiteX160" fmla="*/ 1899123 w 4752755"/>
              <a:gd name="connsiteY160" fmla="*/ 66 h 2548810"/>
              <a:gd name="connsiteX161" fmla="*/ 1880073 w 4752755"/>
              <a:gd name="connsiteY161" fmla="*/ 127066 h 2548810"/>
              <a:gd name="connsiteX162" fmla="*/ 1714973 w 4752755"/>
              <a:gd name="connsiteY162" fmla="*/ 184216 h 2548810"/>
              <a:gd name="connsiteX163" fmla="*/ 1551080 w 4752755"/>
              <a:gd name="connsiteY163" fmla="*/ 242475 h 2548810"/>
              <a:gd name="connsiteX164" fmla="*/ 1849530 w 4752755"/>
              <a:gd name="connsiteY164" fmla="*/ 293275 h 2548810"/>
              <a:gd name="connsiteX165" fmla="*/ 2167030 w 4752755"/>
              <a:gd name="connsiteY165" fmla="*/ 242475 h 2548810"/>
              <a:gd name="connsiteX166" fmla="*/ 2319430 w 4752755"/>
              <a:gd name="connsiteY166" fmla="*/ 312325 h 2548810"/>
              <a:gd name="connsiteX167" fmla="*/ 2319430 w 4752755"/>
              <a:gd name="connsiteY167" fmla="*/ 420275 h 2548810"/>
              <a:gd name="connsiteX168" fmla="*/ 2255930 w 4752755"/>
              <a:gd name="connsiteY168" fmla="*/ 420275 h 2548810"/>
              <a:gd name="connsiteX169" fmla="*/ 2173380 w 4752755"/>
              <a:gd name="connsiteY169" fmla="*/ 534575 h 2548810"/>
              <a:gd name="connsiteX170" fmla="*/ 2249580 w 4752755"/>
              <a:gd name="connsiteY170" fmla="*/ 534575 h 2548810"/>
              <a:gd name="connsiteX171" fmla="*/ 2395630 w 4752755"/>
              <a:gd name="connsiteY171" fmla="*/ 432975 h 2548810"/>
              <a:gd name="connsiteX172" fmla="*/ 2421030 w 4752755"/>
              <a:gd name="connsiteY172" fmla="*/ 617125 h 2548810"/>
              <a:gd name="connsiteX173" fmla="*/ 2465480 w 4752755"/>
              <a:gd name="connsiteY173" fmla="*/ 540925 h 2548810"/>
              <a:gd name="connsiteX174" fmla="*/ 2490880 w 4752755"/>
              <a:gd name="connsiteY174" fmla="*/ 477425 h 2548810"/>
              <a:gd name="connsiteX175" fmla="*/ 2565873 w 4752755"/>
              <a:gd name="connsiteY175" fmla="*/ 539816 h 2548810"/>
              <a:gd name="connsiteX176" fmla="*/ 2655980 w 4752755"/>
              <a:gd name="connsiteY176" fmla="*/ 566325 h 2548810"/>
              <a:gd name="connsiteX177" fmla="*/ 2662330 w 4752755"/>
              <a:gd name="connsiteY177" fmla="*/ 725075 h 2548810"/>
              <a:gd name="connsiteX178" fmla="*/ 2713130 w 4752755"/>
              <a:gd name="connsiteY178" fmla="*/ 642525 h 2548810"/>
              <a:gd name="connsiteX179" fmla="*/ 2852830 w 4752755"/>
              <a:gd name="connsiteY179" fmla="*/ 642525 h 2548810"/>
              <a:gd name="connsiteX180" fmla="*/ 2738530 w 4752755"/>
              <a:gd name="connsiteY180" fmla="*/ 763175 h 2548810"/>
              <a:gd name="connsiteX181" fmla="*/ 2694080 w 4752755"/>
              <a:gd name="connsiteY181" fmla="*/ 833025 h 2548810"/>
              <a:gd name="connsiteX182" fmla="*/ 2814730 w 4752755"/>
              <a:gd name="connsiteY182" fmla="*/ 839375 h 2548810"/>
              <a:gd name="connsiteX183" fmla="*/ 2865530 w 4752755"/>
              <a:gd name="connsiteY183" fmla="*/ 807625 h 2548810"/>
              <a:gd name="connsiteX184" fmla="*/ 2935380 w 4752755"/>
              <a:gd name="connsiteY184" fmla="*/ 756825 h 2548810"/>
              <a:gd name="connsiteX185" fmla="*/ 3030630 w 4752755"/>
              <a:gd name="connsiteY185" fmla="*/ 775875 h 2548810"/>
              <a:gd name="connsiteX186" fmla="*/ 3062380 w 4752755"/>
              <a:gd name="connsiteY186" fmla="*/ 737775 h 2548810"/>
              <a:gd name="connsiteX187" fmla="*/ 3170330 w 4752755"/>
              <a:gd name="connsiteY187" fmla="*/ 769525 h 2548810"/>
              <a:gd name="connsiteX188" fmla="*/ 3151280 w 4752755"/>
              <a:gd name="connsiteY188" fmla="*/ 902875 h 2548810"/>
              <a:gd name="connsiteX189" fmla="*/ 3227480 w 4752755"/>
              <a:gd name="connsiteY189" fmla="*/ 801275 h 2548810"/>
              <a:gd name="connsiteX190" fmla="*/ 3284630 w 4752755"/>
              <a:gd name="connsiteY190" fmla="*/ 725075 h 2548810"/>
              <a:gd name="connsiteX191" fmla="*/ 3359623 w 4752755"/>
              <a:gd name="connsiteY191" fmla="*/ 819216 h 2548810"/>
              <a:gd name="connsiteX192" fmla="*/ 3473923 w 4752755"/>
              <a:gd name="connsiteY192" fmla="*/ 870016 h 2548810"/>
              <a:gd name="connsiteX193" fmla="*/ 3551330 w 4752755"/>
              <a:gd name="connsiteY193" fmla="*/ 921925 h 2548810"/>
              <a:gd name="connsiteX194" fmla="*/ 3379880 w 4752755"/>
              <a:gd name="connsiteY194" fmla="*/ 1080675 h 2548810"/>
              <a:gd name="connsiteX195" fmla="*/ 3360830 w 4752755"/>
              <a:gd name="connsiteY195" fmla="*/ 1144175 h 2548810"/>
              <a:gd name="connsiteX196" fmla="*/ 3036980 w 4752755"/>
              <a:gd name="connsiteY196" fmla="*/ 1150525 h 2548810"/>
              <a:gd name="connsiteX197" fmla="*/ 3030630 w 4752755"/>
              <a:gd name="connsiteY197" fmla="*/ 1061625 h 2548810"/>
              <a:gd name="connsiteX198" fmla="*/ 2954430 w 4752755"/>
              <a:gd name="connsiteY198" fmla="*/ 998125 h 2548810"/>
              <a:gd name="connsiteX199" fmla="*/ 2986180 w 4752755"/>
              <a:gd name="connsiteY199" fmla="*/ 1137825 h 2548810"/>
              <a:gd name="connsiteX200" fmla="*/ 2986180 w 4752755"/>
              <a:gd name="connsiteY200" fmla="*/ 1169575 h 2548810"/>
              <a:gd name="connsiteX201" fmla="*/ 2960780 w 4752755"/>
              <a:gd name="connsiteY201" fmla="*/ 1290225 h 2548810"/>
              <a:gd name="connsiteX202" fmla="*/ 2795680 w 4752755"/>
              <a:gd name="connsiteY202" fmla="*/ 1131475 h 2548810"/>
              <a:gd name="connsiteX203" fmla="*/ 2802030 w 4752755"/>
              <a:gd name="connsiteY203" fmla="*/ 1201325 h 2548810"/>
              <a:gd name="connsiteX204" fmla="*/ 2789330 w 4752755"/>
              <a:gd name="connsiteY204" fmla="*/ 1290225 h 2548810"/>
              <a:gd name="connsiteX205" fmla="*/ 2560730 w 4752755"/>
              <a:gd name="connsiteY205" fmla="*/ 1321975 h 2548810"/>
              <a:gd name="connsiteX206" fmla="*/ 2370230 w 4752755"/>
              <a:gd name="connsiteY206" fmla="*/ 1398175 h 2548810"/>
              <a:gd name="connsiteX207" fmla="*/ 2452780 w 4752755"/>
              <a:gd name="connsiteY207" fmla="*/ 1061625 h 2548810"/>
              <a:gd name="connsiteX208" fmla="*/ 2351180 w 4752755"/>
              <a:gd name="connsiteY208" fmla="*/ 1175925 h 2548810"/>
              <a:gd name="connsiteX209" fmla="*/ 2211480 w 4752755"/>
              <a:gd name="connsiteY209" fmla="*/ 1112425 h 2548810"/>
              <a:gd name="connsiteX210" fmla="*/ 2319430 w 4752755"/>
              <a:gd name="connsiteY210" fmla="*/ 1220375 h 2548810"/>
              <a:gd name="connsiteX211" fmla="*/ 2274980 w 4752755"/>
              <a:gd name="connsiteY211" fmla="*/ 1315625 h 2548810"/>
              <a:gd name="connsiteX212" fmla="*/ 2192430 w 4752755"/>
              <a:gd name="connsiteY212" fmla="*/ 1315625 h 2548810"/>
              <a:gd name="connsiteX213" fmla="*/ 2179730 w 4752755"/>
              <a:gd name="connsiteY213" fmla="*/ 1372775 h 2548810"/>
              <a:gd name="connsiteX214" fmla="*/ 2084480 w 4752755"/>
              <a:gd name="connsiteY214" fmla="*/ 1366425 h 2548810"/>
              <a:gd name="connsiteX215" fmla="*/ 2008280 w 4752755"/>
              <a:gd name="connsiteY215" fmla="*/ 1226725 h 2548810"/>
              <a:gd name="connsiteX216" fmla="*/ 1963830 w 4752755"/>
              <a:gd name="connsiteY216" fmla="*/ 1188625 h 2548810"/>
              <a:gd name="connsiteX217" fmla="*/ 1938430 w 4752755"/>
              <a:gd name="connsiteY217" fmla="*/ 1017175 h 2548810"/>
              <a:gd name="connsiteX218" fmla="*/ 1906680 w 4752755"/>
              <a:gd name="connsiteY218" fmla="*/ 1258475 h 2548810"/>
              <a:gd name="connsiteX219" fmla="*/ 1982880 w 4752755"/>
              <a:gd name="connsiteY219" fmla="*/ 1372775 h 2548810"/>
              <a:gd name="connsiteX220" fmla="*/ 1843972 w 4752755"/>
              <a:gd name="connsiteY220" fmla="*/ 1436616 h 2548810"/>
              <a:gd name="connsiteX221" fmla="*/ 1709830 w 4752755"/>
              <a:gd name="connsiteY221" fmla="*/ 1493425 h 2548810"/>
              <a:gd name="connsiteX222" fmla="*/ 1697130 w 4752755"/>
              <a:gd name="connsiteY222" fmla="*/ 1385475 h 2548810"/>
              <a:gd name="connsiteX223" fmla="*/ 1582830 w 4752755"/>
              <a:gd name="connsiteY223" fmla="*/ 1321975 h 2548810"/>
              <a:gd name="connsiteX224" fmla="*/ 1595530 w 4752755"/>
              <a:gd name="connsiteY224" fmla="*/ 1379125 h 2548810"/>
              <a:gd name="connsiteX225" fmla="*/ 1595530 w 4752755"/>
              <a:gd name="connsiteY225" fmla="*/ 1468025 h 2548810"/>
              <a:gd name="connsiteX226" fmla="*/ 1366930 w 4752755"/>
              <a:gd name="connsiteY226" fmla="*/ 1531525 h 2548810"/>
              <a:gd name="connsiteX227" fmla="*/ 1341530 w 4752755"/>
              <a:gd name="connsiteY227" fmla="*/ 1652175 h 2548810"/>
              <a:gd name="connsiteX228" fmla="*/ 1258980 w 4752755"/>
              <a:gd name="connsiteY228" fmla="*/ 1696625 h 2548810"/>
              <a:gd name="connsiteX229" fmla="*/ 1227230 w 4752755"/>
              <a:gd name="connsiteY229" fmla="*/ 1563275 h 2548810"/>
              <a:gd name="connsiteX230" fmla="*/ 1106580 w 4752755"/>
              <a:gd name="connsiteY230" fmla="*/ 1518825 h 2548810"/>
              <a:gd name="connsiteX231" fmla="*/ 1076204 w 4752755"/>
              <a:gd name="connsiteY231" fmla="*/ 1415069 h 2548810"/>
              <a:gd name="connsiteX232" fmla="*/ 954532 w 4752755"/>
              <a:gd name="connsiteY232" fmla="*/ 1288004 h 2548810"/>
              <a:gd name="connsiteX233" fmla="*/ 865632 w 4752755"/>
              <a:gd name="connsiteY233" fmla="*/ 1186404 h 2548810"/>
              <a:gd name="connsiteX234" fmla="*/ 846230 w 4752755"/>
              <a:gd name="connsiteY234" fmla="*/ 1074325 h 2548810"/>
              <a:gd name="connsiteX235" fmla="*/ 784104 w 4752755"/>
              <a:gd name="connsiteY235" fmla="*/ 983269 h 2548810"/>
              <a:gd name="connsiteX236" fmla="*/ 662080 w 4752755"/>
              <a:gd name="connsiteY236" fmla="*/ 852075 h 2548810"/>
              <a:gd name="connsiteX237" fmla="*/ 649380 w 4752755"/>
              <a:gd name="connsiteY237" fmla="*/ 934625 h 2548810"/>
              <a:gd name="connsiteX238" fmla="*/ 522380 w 4752755"/>
              <a:gd name="connsiteY238" fmla="*/ 953675 h 2548810"/>
              <a:gd name="connsiteX239" fmla="*/ 516030 w 4752755"/>
              <a:gd name="connsiteY239" fmla="*/ 864775 h 2548810"/>
              <a:gd name="connsiteX240" fmla="*/ 198530 w 4752755"/>
              <a:gd name="connsiteY240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412422 w 4752755"/>
              <a:gd name="connsiteY72" fmla="*/ 2109716 h 2548810"/>
              <a:gd name="connsiteX73" fmla="*/ 3335430 w 4752755"/>
              <a:gd name="connsiteY73" fmla="*/ 2249075 h 2548810"/>
              <a:gd name="connsiteX74" fmla="*/ 3499324 w 4752755"/>
              <a:gd name="connsiteY74" fmla="*/ 2190816 h 2548810"/>
              <a:gd name="connsiteX75" fmla="*/ 3640230 w 4752755"/>
              <a:gd name="connsiteY75" fmla="*/ 2147475 h 2548810"/>
              <a:gd name="connsiteX76" fmla="*/ 3697381 w 4752755"/>
              <a:gd name="connsiteY76" fmla="*/ 2255426 h 2548810"/>
              <a:gd name="connsiteX77" fmla="*/ 3595781 w 4752755"/>
              <a:gd name="connsiteY77" fmla="*/ 2452275 h 2548810"/>
              <a:gd name="connsiteX78" fmla="*/ 3558186 w 4752755"/>
              <a:gd name="connsiteY78" fmla="*/ 2542768 h 2548810"/>
              <a:gd name="connsiteX79" fmla="*/ 3703730 w 4752755"/>
              <a:gd name="connsiteY79" fmla="*/ 2509425 h 2548810"/>
              <a:gd name="connsiteX80" fmla="*/ 3773581 w 4752755"/>
              <a:gd name="connsiteY80" fmla="*/ 2382424 h 2548810"/>
              <a:gd name="connsiteX81" fmla="*/ 3945030 w 4752755"/>
              <a:gd name="connsiteY81" fmla="*/ 2547525 h 2548810"/>
              <a:gd name="connsiteX82" fmla="*/ 3900581 w 4752755"/>
              <a:gd name="connsiteY82" fmla="*/ 2274474 h 2548810"/>
              <a:gd name="connsiteX83" fmla="*/ 4091081 w 4752755"/>
              <a:gd name="connsiteY83" fmla="*/ 2293524 h 2548810"/>
              <a:gd name="connsiteX84" fmla="*/ 4014881 w 4752755"/>
              <a:gd name="connsiteY84" fmla="*/ 2134776 h 2548810"/>
              <a:gd name="connsiteX85" fmla="*/ 3931919 w 4752755"/>
              <a:gd name="connsiteY85" fmla="*/ 2110254 h 2548810"/>
              <a:gd name="connsiteX86" fmla="*/ 3938681 w 4752755"/>
              <a:gd name="connsiteY86" fmla="*/ 2039524 h 2548810"/>
              <a:gd name="connsiteX87" fmla="*/ 3913281 w 4752755"/>
              <a:gd name="connsiteY87" fmla="*/ 2020474 h 2548810"/>
              <a:gd name="connsiteX88" fmla="*/ 3938681 w 4752755"/>
              <a:gd name="connsiteY88" fmla="*/ 1931575 h 2548810"/>
              <a:gd name="connsiteX89" fmla="*/ 3887469 w 4752755"/>
              <a:gd name="connsiteY89" fmla="*/ 1849904 h 2548810"/>
              <a:gd name="connsiteX90" fmla="*/ 3805331 w 4752755"/>
              <a:gd name="connsiteY90" fmla="*/ 1836325 h 2548810"/>
              <a:gd name="connsiteX91" fmla="*/ 3983131 w 4752755"/>
              <a:gd name="connsiteY91" fmla="*/ 1741075 h 2548810"/>
              <a:gd name="connsiteX92" fmla="*/ 3774086 w 4752755"/>
              <a:gd name="connsiteY92" fmla="*/ 1641068 h 2548810"/>
              <a:gd name="connsiteX93" fmla="*/ 3798981 w 4752755"/>
              <a:gd name="connsiteY93" fmla="*/ 1582326 h 2548810"/>
              <a:gd name="connsiteX94" fmla="*/ 3729130 w 4752755"/>
              <a:gd name="connsiteY94" fmla="*/ 1493425 h 2548810"/>
              <a:gd name="connsiteX95" fmla="*/ 3919630 w 4752755"/>
              <a:gd name="connsiteY95" fmla="*/ 1379125 h 2548810"/>
              <a:gd name="connsiteX96" fmla="*/ 3919630 w 4752755"/>
              <a:gd name="connsiteY96" fmla="*/ 1214025 h 2548810"/>
              <a:gd name="connsiteX97" fmla="*/ 4026374 w 4752755"/>
              <a:gd name="connsiteY97" fmla="*/ 1301816 h 2548810"/>
              <a:gd name="connsiteX98" fmla="*/ 4097430 w 4752755"/>
              <a:gd name="connsiteY98" fmla="*/ 1379125 h 2548810"/>
              <a:gd name="connsiteX99" fmla="*/ 4153374 w 4752755"/>
              <a:gd name="connsiteY99" fmla="*/ 1276416 h 2548810"/>
              <a:gd name="connsiteX100" fmla="*/ 4173630 w 4752755"/>
              <a:gd name="connsiteY100" fmla="*/ 1144175 h 2548810"/>
              <a:gd name="connsiteX101" fmla="*/ 4275230 w 4752755"/>
              <a:gd name="connsiteY101" fmla="*/ 1258475 h 2548810"/>
              <a:gd name="connsiteX102" fmla="*/ 4268880 w 4752755"/>
              <a:gd name="connsiteY102" fmla="*/ 1410875 h 2548810"/>
              <a:gd name="connsiteX103" fmla="*/ 4408580 w 4752755"/>
              <a:gd name="connsiteY103" fmla="*/ 1353725 h 2548810"/>
              <a:gd name="connsiteX104" fmla="*/ 4378204 w 4752755"/>
              <a:gd name="connsiteY104" fmla="*/ 1446819 h 2548810"/>
              <a:gd name="connsiteX105" fmla="*/ 4346454 w 4752755"/>
              <a:gd name="connsiteY105" fmla="*/ 1586519 h 2548810"/>
              <a:gd name="connsiteX106" fmla="*/ 4345080 w 4752755"/>
              <a:gd name="connsiteY106" fmla="*/ 1671225 h 2548810"/>
              <a:gd name="connsiteX107" fmla="*/ 4466236 w 4752755"/>
              <a:gd name="connsiteY107" fmla="*/ 1615668 h 2548810"/>
              <a:gd name="connsiteX108" fmla="*/ 4611780 w 4752755"/>
              <a:gd name="connsiteY108" fmla="*/ 1550575 h 2548810"/>
              <a:gd name="connsiteX109" fmla="*/ 4669436 w 4752755"/>
              <a:gd name="connsiteY109" fmla="*/ 1495018 h 2548810"/>
              <a:gd name="connsiteX110" fmla="*/ 4751987 w 4752755"/>
              <a:gd name="connsiteY110" fmla="*/ 1368018 h 2548810"/>
              <a:gd name="connsiteX111" fmla="*/ 4687980 w 4752755"/>
              <a:gd name="connsiteY111" fmla="*/ 1226725 h 2548810"/>
              <a:gd name="connsiteX112" fmla="*/ 4694330 w 4752755"/>
              <a:gd name="connsiteY112" fmla="*/ 731425 h 2548810"/>
              <a:gd name="connsiteX113" fmla="*/ 4611780 w 4752755"/>
              <a:gd name="connsiteY113" fmla="*/ 547275 h 2548810"/>
              <a:gd name="connsiteX114" fmla="*/ 4522880 w 4752755"/>
              <a:gd name="connsiteY114" fmla="*/ 725075 h 2548810"/>
              <a:gd name="connsiteX115" fmla="*/ 4370480 w 4752755"/>
              <a:gd name="connsiteY115" fmla="*/ 693325 h 2548810"/>
              <a:gd name="connsiteX116" fmla="*/ 4441704 w 4752755"/>
              <a:gd name="connsiteY116" fmla="*/ 570519 h 2548810"/>
              <a:gd name="connsiteX117" fmla="*/ 4433980 w 4752755"/>
              <a:gd name="connsiteY117" fmla="*/ 445675 h 2548810"/>
              <a:gd name="connsiteX118" fmla="*/ 4294280 w 4752755"/>
              <a:gd name="connsiteY118" fmla="*/ 553625 h 2548810"/>
              <a:gd name="connsiteX119" fmla="*/ 4179980 w 4752755"/>
              <a:gd name="connsiteY119" fmla="*/ 706025 h 2548810"/>
              <a:gd name="connsiteX120" fmla="*/ 4192680 w 4752755"/>
              <a:gd name="connsiteY120" fmla="*/ 623475 h 2548810"/>
              <a:gd name="connsiteX121" fmla="*/ 4179980 w 4752755"/>
              <a:gd name="connsiteY121" fmla="*/ 509175 h 2548810"/>
              <a:gd name="connsiteX122" fmla="*/ 4160930 w 4752755"/>
              <a:gd name="connsiteY122" fmla="*/ 445675 h 2548810"/>
              <a:gd name="connsiteX123" fmla="*/ 4065680 w 4752755"/>
              <a:gd name="connsiteY123" fmla="*/ 540925 h 2548810"/>
              <a:gd name="connsiteX124" fmla="*/ 3919630 w 4752755"/>
              <a:gd name="connsiteY124" fmla="*/ 382175 h 2548810"/>
              <a:gd name="connsiteX125" fmla="*/ 3970430 w 4752755"/>
              <a:gd name="connsiteY125" fmla="*/ 572675 h 2548810"/>
              <a:gd name="connsiteX126" fmla="*/ 3957730 w 4752755"/>
              <a:gd name="connsiteY126" fmla="*/ 699675 h 2548810"/>
              <a:gd name="connsiteX127" fmla="*/ 3919630 w 4752755"/>
              <a:gd name="connsiteY127" fmla="*/ 763175 h 2548810"/>
              <a:gd name="connsiteX128" fmla="*/ 3830730 w 4752755"/>
              <a:gd name="connsiteY128" fmla="*/ 725075 h 2548810"/>
              <a:gd name="connsiteX129" fmla="*/ 3824380 w 4752755"/>
              <a:gd name="connsiteY129" fmla="*/ 617125 h 2548810"/>
              <a:gd name="connsiteX130" fmla="*/ 3748180 w 4752755"/>
              <a:gd name="connsiteY130" fmla="*/ 566325 h 2548810"/>
              <a:gd name="connsiteX131" fmla="*/ 3691030 w 4752755"/>
              <a:gd name="connsiteY131" fmla="*/ 598075 h 2548810"/>
              <a:gd name="connsiteX132" fmla="*/ 3741830 w 4752755"/>
              <a:gd name="connsiteY132" fmla="*/ 686975 h 2548810"/>
              <a:gd name="connsiteX133" fmla="*/ 3722780 w 4752755"/>
              <a:gd name="connsiteY133" fmla="*/ 699675 h 2548810"/>
              <a:gd name="connsiteX134" fmla="*/ 3659280 w 4752755"/>
              <a:gd name="connsiteY134" fmla="*/ 680625 h 2548810"/>
              <a:gd name="connsiteX135" fmla="*/ 3627530 w 4752755"/>
              <a:gd name="connsiteY135" fmla="*/ 585375 h 2548810"/>
              <a:gd name="connsiteX136" fmla="*/ 3703730 w 4752755"/>
              <a:gd name="connsiteY136" fmla="*/ 452025 h 2548810"/>
              <a:gd name="connsiteX137" fmla="*/ 3557680 w 4752755"/>
              <a:gd name="connsiteY137" fmla="*/ 445675 h 2548810"/>
              <a:gd name="connsiteX138" fmla="*/ 3678330 w 4752755"/>
              <a:gd name="connsiteY138" fmla="*/ 369475 h 2548810"/>
              <a:gd name="connsiteX139" fmla="*/ 3722780 w 4752755"/>
              <a:gd name="connsiteY139" fmla="*/ 248825 h 2548810"/>
              <a:gd name="connsiteX140" fmla="*/ 3685187 w 4752755"/>
              <a:gd name="connsiteY140" fmla="*/ 161518 h 2548810"/>
              <a:gd name="connsiteX141" fmla="*/ 3589430 w 4752755"/>
              <a:gd name="connsiteY141" fmla="*/ 223425 h 2548810"/>
              <a:gd name="connsiteX142" fmla="*/ 3513230 w 4752755"/>
              <a:gd name="connsiteY142" fmla="*/ 312325 h 2548810"/>
              <a:gd name="connsiteX143" fmla="*/ 3487830 w 4752755"/>
              <a:gd name="connsiteY143" fmla="*/ 267875 h 2548810"/>
              <a:gd name="connsiteX144" fmla="*/ 3411630 w 4752755"/>
              <a:gd name="connsiteY144" fmla="*/ 267875 h 2548810"/>
              <a:gd name="connsiteX145" fmla="*/ 3411630 w 4752755"/>
              <a:gd name="connsiteY145" fmla="*/ 337725 h 2548810"/>
              <a:gd name="connsiteX146" fmla="*/ 3322730 w 4752755"/>
              <a:gd name="connsiteY146" fmla="*/ 210725 h 2548810"/>
              <a:gd name="connsiteX147" fmla="*/ 3214780 w 4752755"/>
              <a:gd name="connsiteY147" fmla="*/ 159925 h 2548810"/>
              <a:gd name="connsiteX148" fmla="*/ 3240687 w 4752755"/>
              <a:gd name="connsiteY148" fmla="*/ 294868 h 2548810"/>
              <a:gd name="connsiteX149" fmla="*/ 3316380 w 4752755"/>
              <a:gd name="connsiteY149" fmla="*/ 401225 h 2548810"/>
              <a:gd name="connsiteX150" fmla="*/ 3176680 w 4752755"/>
              <a:gd name="connsiteY150" fmla="*/ 350425 h 2548810"/>
              <a:gd name="connsiteX151" fmla="*/ 3106830 w 4752755"/>
              <a:gd name="connsiteY151" fmla="*/ 356775 h 2548810"/>
              <a:gd name="connsiteX152" fmla="*/ 3043330 w 4752755"/>
              <a:gd name="connsiteY152" fmla="*/ 426625 h 2548810"/>
              <a:gd name="connsiteX153" fmla="*/ 2795680 w 4752755"/>
              <a:gd name="connsiteY153" fmla="*/ 445675 h 2548810"/>
              <a:gd name="connsiteX154" fmla="*/ 2846480 w 4752755"/>
              <a:gd name="connsiteY154" fmla="*/ 350425 h 2548810"/>
              <a:gd name="connsiteX155" fmla="*/ 2668680 w 4752755"/>
              <a:gd name="connsiteY155" fmla="*/ 344075 h 2548810"/>
              <a:gd name="connsiteX156" fmla="*/ 2484530 w 4752755"/>
              <a:gd name="connsiteY156" fmla="*/ 369475 h 2548810"/>
              <a:gd name="connsiteX157" fmla="*/ 2522630 w 4752755"/>
              <a:gd name="connsiteY157" fmla="*/ 274225 h 2548810"/>
              <a:gd name="connsiteX158" fmla="*/ 2351180 w 4752755"/>
              <a:gd name="connsiteY158" fmla="*/ 185325 h 2548810"/>
              <a:gd name="connsiteX159" fmla="*/ 2147980 w 4752755"/>
              <a:gd name="connsiteY159" fmla="*/ 115475 h 2548810"/>
              <a:gd name="connsiteX160" fmla="*/ 1994373 w 4752755"/>
              <a:gd name="connsiteY160" fmla="*/ 108015 h 2548810"/>
              <a:gd name="connsiteX161" fmla="*/ 1899123 w 4752755"/>
              <a:gd name="connsiteY161" fmla="*/ 66 h 2548810"/>
              <a:gd name="connsiteX162" fmla="*/ 1880073 w 4752755"/>
              <a:gd name="connsiteY162" fmla="*/ 127066 h 2548810"/>
              <a:gd name="connsiteX163" fmla="*/ 1714973 w 4752755"/>
              <a:gd name="connsiteY163" fmla="*/ 184216 h 2548810"/>
              <a:gd name="connsiteX164" fmla="*/ 1551080 w 4752755"/>
              <a:gd name="connsiteY164" fmla="*/ 242475 h 2548810"/>
              <a:gd name="connsiteX165" fmla="*/ 1849530 w 4752755"/>
              <a:gd name="connsiteY165" fmla="*/ 293275 h 2548810"/>
              <a:gd name="connsiteX166" fmla="*/ 2167030 w 4752755"/>
              <a:gd name="connsiteY166" fmla="*/ 242475 h 2548810"/>
              <a:gd name="connsiteX167" fmla="*/ 2319430 w 4752755"/>
              <a:gd name="connsiteY167" fmla="*/ 312325 h 2548810"/>
              <a:gd name="connsiteX168" fmla="*/ 2319430 w 4752755"/>
              <a:gd name="connsiteY168" fmla="*/ 420275 h 2548810"/>
              <a:gd name="connsiteX169" fmla="*/ 2255930 w 4752755"/>
              <a:gd name="connsiteY169" fmla="*/ 420275 h 2548810"/>
              <a:gd name="connsiteX170" fmla="*/ 2173380 w 4752755"/>
              <a:gd name="connsiteY170" fmla="*/ 534575 h 2548810"/>
              <a:gd name="connsiteX171" fmla="*/ 2249580 w 4752755"/>
              <a:gd name="connsiteY171" fmla="*/ 534575 h 2548810"/>
              <a:gd name="connsiteX172" fmla="*/ 2395630 w 4752755"/>
              <a:gd name="connsiteY172" fmla="*/ 432975 h 2548810"/>
              <a:gd name="connsiteX173" fmla="*/ 2421030 w 4752755"/>
              <a:gd name="connsiteY173" fmla="*/ 617125 h 2548810"/>
              <a:gd name="connsiteX174" fmla="*/ 2465480 w 4752755"/>
              <a:gd name="connsiteY174" fmla="*/ 540925 h 2548810"/>
              <a:gd name="connsiteX175" fmla="*/ 2490880 w 4752755"/>
              <a:gd name="connsiteY175" fmla="*/ 477425 h 2548810"/>
              <a:gd name="connsiteX176" fmla="*/ 2565873 w 4752755"/>
              <a:gd name="connsiteY176" fmla="*/ 539816 h 2548810"/>
              <a:gd name="connsiteX177" fmla="*/ 2655980 w 4752755"/>
              <a:gd name="connsiteY177" fmla="*/ 566325 h 2548810"/>
              <a:gd name="connsiteX178" fmla="*/ 2662330 w 4752755"/>
              <a:gd name="connsiteY178" fmla="*/ 725075 h 2548810"/>
              <a:gd name="connsiteX179" fmla="*/ 2713130 w 4752755"/>
              <a:gd name="connsiteY179" fmla="*/ 642525 h 2548810"/>
              <a:gd name="connsiteX180" fmla="*/ 2852830 w 4752755"/>
              <a:gd name="connsiteY180" fmla="*/ 642525 h 2548810"/>
              <a:gd name="connsiteX181" fmla="*/ 2738530 w 4752755"/>
              <a:gd name="connsiteY181" fmla="*/ 763175 h 2548810"/>
              <a:gd name="connsiteX182" fmla="*/ 2694080 w 4752755"/>
              <a:gd name="connsiteY182" fmla="*/ 833025 h 2548810"/>
              <a:gd name="connsiteX183" fmla="*/ 2814730 w 4752755"/>
              <a:gd name="connsiteY183" fmla="*/ 839375 h 2548810"/>
              <a:gd name="connsiteX184" fmla="*/ 2865530 w 4752755"/>
              <a:gd name="connsiteY184" fmla="*/ 807625 h 2548810"/>
              <a:gd name="connsiteX185" fmla="*/ 2935380 w 4752755"/>
              <a:gd name="connsiteY185" fmla="*/ 756825 h 2548810"/>
              <a:gd name="connsiteX186" fmla="*/ 3030630 w 4752755"/>
              <a:gd name="connsiteY186" fmla="*/ 775875 h 2548810"/>
              <a:gd name="connsiteX187" fmla="*/ 3062380 w 4752755"/>
              <a:gd name="connsiteY187" fmla="*/ 737775 h 2548810"/>
              <a:gd name="connsiteX188" fmla="*/ 3170330 w 4752755"/>
              <a:gd name="connsiteY188" fmla="*/ 769525 h 2548810"/>
              <a:gd name="connsiteX189" fmla="*/ 3151280 w 4752755"/>
              <a:gd name="connsiteY189" fmla="*/ 902875 h 2548810"/>
              <a:gd name="connsiteX190" fmla="*/ 3227480 w 4752755"/>
              <a:gd name="connsiteY190" fmla="*/ 801275 h 2548810"/>
              <a:gd name="connsiteX191" fmla="*/ 3284630 w 4752755"/>
              <a:gd name="connsiteY191" fmla="*/ 725075 h 2548810"/>
              <a:gd name="connsiteX192" fmla="*/ 3359623 w 4752755"/>
              <a:gd name="connsiteY192" fmla="*/ 819216 h 2548810"/>
              <a:gd name="connsiteX193" fmla="*/ 3473923 w 4752755"/>
              <a:gd name="connsiteY193" fmla="*/ 870016 h 2548810"/>
              <a:gd name="connsiteX194" fmla="*/ 3551330 w 4752755"/>
              <a:gd name="connsiteY194" fmla="*/ 921925 h 2548810"/>
              <a:gd name="connsiteX195" fmla="*/ 3379880 w 4752755"/>
              <a:gd name="connsiteY195" fmla="*/ 1080675 h 2548810"/>
              <a:gd name="connsiteX196" fmla="*/ 3360830 w 4752755"/>
              <a:gd name="connsiteY196" fmla="*/ 1144175 h 2548810"/>
              <a:gd name="connsiteX197" fmla="*/ 3036980 w 4752755"/>
              <a:gd name="connsiteY197" fmla="*/ 1150525 h 2548810"/>
              <a:gd name="connsiteX198" fmla="*/ 3030630 w 4752755"/>
              <a:gd name="connsiteY198" fmla="*/ 1061625 h 2548810"/>
              <a:gd name="connsiteX199" fmla="*/ 2954430 w 4752755"/>
              <a:gd name="connsiteY199" fmla="*/ 998125 h 2548810"/>
              <a:gd name="connsiteX200" fmla="*/ 2986180 w 4752755"/>
              <a:gd name="connsiteY200" fmla="*/ 1137825 h 2548810"/>
              <a:gd name="connsiteX201" fmla="*/ 2986180 w 4752755"/>
              <a:gd name="connsiteY201" fmla="*/ 1169575 h 2548810"/>
              <a:gd name="connsiteX202" fmla="*/ 2960780 w 4752755"/>
              <a:gd name="connsiteY202" fmla="*/ 1290225 h 2548810"/>
              <a:gd name="connsiteX203" fmla="*/ 2795680 w 4752755"/>
              <a:gd name="connsiteY203" fmla="*/ 1131475 h 2548810"/>
              <a:gd name="connsiteX204" fmla="*/ 2802030 w 4752755"/>
              <a:gd name="connsiteY204" fmla="*/ 1201325 h 2548810"/>
              <a:gd name="connsiteX205" fmla="*/ 2789330 w 4752755"/>
              <a:gd name="connsiteY205" fmla="*/ 1290225 h 2548810"/>
              <a:gd name="connsiteX206" fmla="*/ 2560730 w 4752755"/>
              <a:gd name="connsiteY206" fmla="*/ 1321975 h 2548810"/>
              <a:gd name="connsiteX207" fmla="*/ 2370230 w 4752755"/>
              <a:gd name="connsiteY207" fmla="*/ 1398175 h 2548810"/>
              <a:gd name="connsiteX208" fmla="*/ 2452780 w 4752755"/>
              <a:gd name="connsiteY208" fmla="*/ 1061625 h 2548810"/>
              <a:gd name="connsiteX209" fmla="*/ 2351180 w 4752755"/>
              <a:gd name="connsiteY209" fmla="*/ 1175925 h 2548810"/>
              <a:gd name="connsiteX210" fmla="*/ 2211480 w 4752755"/>
              <a:gd name="connsiteY210" fmla="*/ 1112425 h 2548810"/>
              <a:gd name="connsiteX211" fmla="*/ 2319430 w 4752755"/>
              <a:gd name="connsiteY211" fmla="*/ 1220375 h 2548810"/>
              <a:gd name="connsiteX212" fmla="*/ 2274980 w 4752755"/>
              <a:gd name="connsiteY212" fmla="*/ 1315625 h 2548810"/>
              <a:gd name="connsiteX213" fmla="*/ 2192430 w 4752755"/>
              <a:gd name="connsiteY213" fmla="*/ 1315625 h 2548810"/>
              <a:gd name="connsiteX214" fmla="*/ 2179730 w 4752755"/>
              <a:gd name="connsiteY214" fmla="*/ 1372775 h 2548810"/>
              <a:gd name="connsiteX215" fmla="*/ 2084480 w 4752755"/>
              <a:gd name="connsiteY215" fmla="*/ 1366425 h 2548810"/>
              <a:gd name="connsiteX216" fmla="*/ 2008280 w 4752755"/>
              <a:gd name="connsiteY216" fmla="*/ 1226725 h 2548810"/>
              <a:gd name="connsiteX217" fmla="*/ 1963830 w 4752755"/>
              <a:gd name="connsiteY217" fmla="*/ 1188625 h 2548810"/>
              <a:gd name="connsiteX218" fmla="*/ 1938430 w 4752755"/>
              <a:gd name="connsiteY218" fmla="*/ 1017175 h 2548810"/>
              <a:gd name="connsiteX219" fmla="*/ 1906680 w 4752755"/>
              <a:gd name="connsiteY219" fmla="*/ 1258475 h 2548810"/>
              <a:gd name="connsiteX220" fmla="*/ 1982880 w 4752755"/>
              <a:gd name="connsiteY220" fmla="*/ 1372775 h 2548810"/>
              <a:gd name="connsiteX221" fmla="*/ 1843972 w 4752755"/>
              <a:gd name="connsiteY221" fmla="*/ 1436616 h 2548810"/>
              <a:gd name="connsiteX222" fmla="*/ 1709830 w 4752755"/>
              <a:gd name="connsiteY222" fmla="*/ 1493425 h 2548810"/>
              <a:gd name="connsiteX223" fmla="*/ 1697130 w 4752755"/>
              <a:gd name="connsiteY223" fmla="*/ 1385475 h 2548810"/>
              <a:gd name="connsiteX224" fmla="*/ 1582830 w 4752755"/>
              <a:gd name="connsiteY224" fmla="*/ 1321975 h 2548810"/>
              <a:gd name="connsiteX225" fmla="*/ 1595530 w 4752755"/>
              <a:gd name="connsiteY225" fmla="*/ 1379125 h 2548810"/>
              <a:gd name="connsiteX226" fmla="*/ 1595530 w 4752755"/>
              <a:gd name="connsiteY226" fmla="*/ 1468025 h 2548810"/>
              <a:gd name="connsiteX227" fmla="*/ 1366930 w 4752755"/>
              <a:gd name="connsiteY227" fmla="*/ 1531525 h 2548810"/>
              <a:gd name="connsiteX228" fmla="*/ 1341530 w 4752755"/>
              <a:gd name="connsiteY228" fmla="*/ 1652175 h 2548810"/>
              <a:gd name="connsiteX229" fmla="*/ 1258980 w 4752755"/>
              <a:gd name="connsiteY229" fmla="*/ 1696625 h 2548810"/>
              <a:gd name="connsiteX230" fmla="*/ 1227230 w 4752755"/>
              <a:gd name="connsiteY230" fmla="*/ 1563275 h 2548810"/>
              <a:gd name="connsiteX231" fmla="*/ 1106580 w 4752755"/>
              <a:gd name="connsiteY231" fmla="*/ 1518825 h 2548810"/>
              <a:gd name="connsiteX232" fmla="*/ 1076204 w 4752755"/>
              <a:gd name="connsiteY232" fmla="*/ 1415069 h 2548810"/>
              <a:gd name="connsiteX233" fmla="*/ 954532 w 4752755"/>
              <a:gd name="connsiteY233" fmla="*/ 1288004 h 2548810"/>
              <a:gd name="connsiteX234" fmla="*/ 865632 w 4752755"/>
              <a:gd name="connsiteY234" fmla="*/ 1186404 h 2548810"/>
              <a:gd name="connsiteX235" fmla="*/ 846230 w 4752755"/>
              <a:gd name="connsiteY235" fmla="*/ 1074325 h 2548810"/>
              <a:gd name="connsiteX236" fmla="*/ 784104 w 4752755"/>
              <a:gd name="connsiteY236" fmla="*/ 983269 h 2548810"/>
              <a:gd name="connsiteX237" fmla="*/ 662080 w 4752755"/>
              <a:gd name="connsiteY237" fmla="*/ 852075 h 2548810"/>
              <a:gd name="connsiteX238" fmla="*/ 649380 w 4752755"/>
              <a:gd name="connsiteY238" fmla="*/ 934625 h 2548810"/>
              <a:gd name="connsiteX239" fmla="*/ 522380 w 4752755"/>
              <a:gd name="connsiteY239" fmla="*/ 953675 h 2548810"/>
              <a:gd name="connsiteX240" fmla="*/ 516030 w 4752755"/>
              <a:gd name="connsiteY240" fmla="*/ 864775 h 2548810"/>
              <a:gd name="connsiteX241" fmla="*/ 198530 w 4752755"/>
              <a:gd name="connsiteY241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27304 w 4752755"/>
              <a:gd name="connsiteY71" fmla="*/ 2069119 h 2548810"/>
              <a:gd name="connsiteX72" fmla="*/ 3393372 w 4752755"/>
              <a:gd name="connsiteY72" fmla="*/ 2097016 h 2548810"/>
              <a:gd name="connsiteX73" fmla="*/ 3335430 w 4752755"/>
              <a:gd name="connsiteY73" fmla="*/ 2249075 h 2548810"/>
              <a:gd name="connsiteX74" fmla="*/ 3499324 w 4752755"/>
              <a:gd name="connsiteY74" fmla="*/ 2190816 h 2548810"/>
              <a:gd name="connsiteX75" fmla="*/ 3640230 w 4752755"/>
              <a:gd name="connsiteY75" fmla="*/ 2147475 h 2548810"/>
              <a:gd name="connsiteX76" fmla="*/ 3697381 w 4752755"/>
              <a:gd name="connsiteY76" fmla="*/ 2255426 h 2548810"/>
              <a:gd name="connsiteX77" fmla="*/ 3595781 w 4752755"/>
              <a:gd name="connsiteY77" fmla="*/ 2452275 h 2548810"/>
              <a:gd name="connsiteX78" fmla="*/ 3558186 w 4752755"/>
              <a:gd name="connsiteY78" fmla="*/ 2542768 h 2548810"/>
              <a:gd name="connsiteX79" fmla="*/ 3703730 w 4752755"/>
              <a:gd name="connsiteY79" fmla="*/ 2509425 h 2548810"/>
              <a:gd name="connsiteX80" fmla="*/ 3773581 w 4752755"/>
              <a:gd name="connsiteY80" fmla="*/ 2382424 h 2548810"/>
              <a:gd name="connsiteX81" fmla="*/ 3945030 w 4752755"/>
              <a:gd name="connsiteY81" fmla="*/ 2547525 h 2548810"/>
              <a:gd name="connsiteX82" fmla="*/ 3900581 w 4752755"/>
              <a:gd name="connsiteY82" fmla="*/ 2274474 h 2548810"/>
              <a:gd name="connsiteX83" fmla="*/ 4091081 w 4752755"/>
              <a:gd name="connsiteY83" fmla="*/ 2293524 h 2548810"/>
              <a:gd name="connsiteX84" fmla="*/ 4014881 w 4752755"/>
              <a:gd name="connsiteY84" fmla="*/ 2134776 h 2548810"/>
              <a:gd name="connsiteX85" fmla="*/ 3931919 w 4752755"/>
              <a:gd name="connsiteY85" fmla="*/ 2110254 h 2548810"/>
              <a:gd name="connsiteX86" fmla="*/ 3938681 w 4752755"/>
              <a:gd name="connsiteY86" fmla="*/ 2039524 h 2548810"/>
              <a:gd name="connsiteX87" fmla="*/ 3913281 w 4752755"/>
              <a:gd name="connsiteY87" fmla="*/ 2020474 h 2548810"/>
              <a:gd name="connsiteX88" fmla="*/ 3938681 w 4752755"/>
              <a:gd name="connsiteY88" fmla="*/ 1931575 h 2548810"/>
              <a:gd name="connsiteX89" fmla="*/ 3887469 w 4752755"/>
              <a:gd name="connsiteY89" fmla="*/ 1849904 h 2548810"/>
              <a:gd name="connsiteX90" fmla="*/ 3805331 w 4752755"/>
              <a:gd name="connsiteY90" fmla="*/ 1836325 h 2548810"/>
              <a:gd name="connsiteX91" fmla="*/ 3983131 w 4752755"/>
              <a:gd name="connsiteY91" fmla="*/ 1741075 h 2548810"/>
              <a:gd name="connsiteX92" fmla="*/ 3774086 w 4752755"/>
              <a:gd name="connsiteY92" fmla="*/ 1641068 h 2548810"/>
              <a:gd name="connsiteX93" fmla="*/ 3798981 w 4752755"/>
              <a:gd name="connsiteY93" fmla="*/ 1582326 h 2548810"/>
              <a:gd name="connsiteX94" fmla="*/ 3729130 w 4752755"/>
              <a:gd name="connsiteY94" fmla="*/ 1493425 h 2548810"/>
              <a:gd name="connsiteX95" fmla="*/ 3919630 w 4752755"/>
              <a:gd name="connsiteY95" fmla="*/ 1379125 h 2548810"/>
              <a:gd name="connsiteX96" fmla="*/ 3919630 w 4752755"/>
              <a:gd name="connsiteY96" fmla="*/ 1214025 h 2548810"/>
              <a:gd name="connsiteX97" fmla="*/ 4026374 w 4752755"/>
              <a:gd name="connsiteY97" fmla="*/ 1301816 h 2548810"/>
              <a:gd name="connsiteX98" fmla="*/ 4097430 w 4752755"/>
              <a:gd name="connsiteY98" fmla="*/ 1379125 h 2548810"/>
              <a:gd name="connsiteX99" fmla="*/ 4153374 w 4752755"/>
              <a:gd name="connsiteY99" fmla="*/ 1276416 h 2548810"/>
              <a:gd name="connsiteX100" fmla="*/ 4173630 w 4752755"/>
              <a:gd name="connsiteY100" fmla="*/ 1144175 h 2548810"/>
              <a:gd name="connsiteX101" fmla="*/ 4275230 w 4752755"/>
              <a:gd name="connsiteY101" fmla="*/ 1258475 h 2548810"/>
              <a:gd name="connsiteX102" fmla="*/ 4268880 w 4752755"/>
              <a:gd name="connsiteY102" fmla="*/ 1410875 h 2548810"/>
              <a:gd name="connsiteX103" fmla="*/ 4408580 w 4752755"/>
              <a:gd name="connsiteY103" fmla="*/ 1353725 h 2548810"/>
              <a:gd name="connsiteX104" fmla="*/ 4378204 w 4752755"/>
              <a:gd name="connsiteY104" fmla="*/ 1446819 h 2548810"/>
              <a:gd name="connsiteX105" fmla="*/ 4346454 w 4752755"/>
              <a:gd name="connsiteY105" fmla="*/ 1586519 h 2548810"/>
              <a:gd name="connsiteX106" fmla="*/ 4345080 w 4752755"/>
              <a:gd name="connsiteY106" fmla="*/ 1671225 h 2548810"/>
              <a:gd name="connsiteX107" fmla="*/ 4466236 w 4752755"/>
              <a:gd name="connsiteY107" fmla="*/ 1615668 h 2548810"/>
              <a:gd name="connsiteX108" fmla="*/ 4611780 w 4752755"/>
              <a:gd name="connsiteY108" fmla="*/ 1550575 h 2548810"/>
              <a:gd name="connsiteX109" fmla="*/ 4669436 w 4752755"/>
              <a:gd name="connsiteY109" fmla="*/ 1495018 h 2548810"/>
              <a:gd name="connsiteX110" fmla="*/ 4751987 w 4752755"/>
              <a:gd name="connsiteY110" fmla="*/ 1368018 h 2548810"/>
              <a:gd name="connsiteX111" fmla="*/ 4687980 w 4752755"/>
              <a:gd name="connsiteY111" fmla="*/ 1226725 h 2548810"/>
              <a:gd name="connsiteX112" fmla="*/ 4694330 w 4752755"/>
              <a:gd name="connsiteY112" fmla="*/ 731425 h 2548810"/>
              <a:gd name="connsiteX113" fmla="*/ 4611780 w 4752755"/>
              <a:gd name="connsiteY113" fmla="*/ 547275 h 2548810"/>
              <a:gd name="connsiteX114" fmla="*/ 4522880 w 4752755"/>
              <a:gd name="connsiteY114" fmla="*/ 725075 h 2548810"/>
              <a:gd name="connsiteX115" fmla="*/ 4370480 w 4752755"/>
              <a:gd name="connsiteY115" fmla="*/ 693325 h 2548810"/>
              <a:gd name="connsiteX116" fmla="*/ 4441704 w 4752755"/>
              <a:gd name="connsiteY116" fmla="*/ 570519 h 2548810"/>
              <a:gd name="connsiteX117" fmla="*/ 4433980 w 4752755"/>
              <a:gd name="connsiteY117" fmla="*/ 445675 h 2548810"/>
              <a:gd name="connsiteX118" fmla="*/ 4294280 w 4752755"/>
              <a:gd name="connsiteY118" fmla="*/ 553625 h 2548810"/>
              <a:gd name="connsiteX119" fmla="*/ 4179980 w 4752755"/>
              <a:gd name="connsiteY119" fmla="*/ 706025 h 2548810"/>
              <a:gd name="connsiteX120" fmla="*/ 4192680 w 4752755"/>
              <a:gd name="connsiteY120" fmla="*/ 623475 h 2548810"/>
              <a:gd name="connsiteX121" fmla="*/ 4179980 w 4752755"/>
              <a:gd name="connsiteY121" fmla="*/ 509175 h 2548810"/>
              <a:gd name="connsiteX122" fmla="*/ 4160930 w 4752755"/>
              <a:gd name="connsiteY122" fmla="*/ 445675 h 2548810"/>
              <a:gd name="connsiteX123" fmla="*/ 4065680 w 4752755"/>
              <a:gd name="connsiteY123" fmla="*/ 540925 h 2548810"/>
              <a:gd name="connsiteX124" fmla="*/ 3919630 w 4752755"/>
              <a:gd name="connsiteY124" fmla="*/ 382175 h 2548810"/>
              <a:gd name="connsiteX125" fmla="*/ 3970430 w 4752755"/>
              <a:gd name="connsiteY125" fmla="*/ 572675 h 2548810"/>
              <a:gd name="connsiteX126" fmla="*/ 3957730 w 4752755"/>
              <a:gd name="connsiteY126" fmla="*/ 699675 h 2548810"/>
              <a:gd name="connsiteX127" fmla="*/ 3919630 w 4752755"/>
              <a:gd name="connsiteY127" fmla="*/ 763175 h 2548810"/>
              <a:gd name="connsiteX128" fmla="*/ 3830730 w 4752755"/>
              <a:gd name="connsiteY128" fmla="*/ 725075 h 2548810"/>
              <a:gd name="connsiteX129" fmla="*/ 3824380 w 4752755"/>
              <a:gd name="connsiteY129" fmla="*/ 617125 h 2548810"/>
              <a:gd name="connsiteX130" fmla="*/ 3748180 w 4752755"/>
              <a:gd name="connsiteY130" fmla="*/ 566325 h 2548810"/>
              <a:gd name="connsiteX131" fmla="*/ 3691030 w 4752755"/>
              <a:gd name="connsiteY131" fmla="*/ 598075 h 2548810"/>
              <a:gd name="connsiteX132" fmla="*/ 3741830 w 4752755"/>
              <a:gd name="connsiteY132" fmla="*/ 686975 h 2548810"/>
              <a:gd name="connsiteX133" fmla="*/ 3722780 w 4752755"/>
              <a:gd name="connsiteY133" fmla="*/ 699675 h 2548810"/>
              <a:gd name="connsiteX134" fmla="*/ 3659280 w 4752755"/>
              <a:gd name="connsiteY134" fmla="*/ 680625 h 2548810"/>
              <a:gd name="connsiteX135" fmla="*/ 3627530 w 4752755"/>
              <a:gd name="connsiteY135" fmla="*/ 585375 h 2548810"/>
              <a:gd name="connsiteX136" fmla="*/ 3703730 w 4752755"/>
              <a:gd name="connsiteY136" fmla="*/ 452025 h 2548810"/>
              <a:gd name="connsiteX137" fmla="*/ 3557680 w 4752755"/>
              <a:gd name="connsiteY137" fmla="*/ 445675 h 2548810"/>
              <a:gd name="connsiteX138" fmla="*/ 3678330 w 4752755"/>
              <a:gd name="connsiteY138" fmla="*/ 369475 h 2548810"/>
              <a:gd name="connsiteX139" fmla="*/ 3722780 w 4752755"/>
              <a:gd name="connsiteY139" fmla="*/ 248825 h 2548810"/>
              <a:gd name="connsiteX140" fmla="*/ 3685187 w 4752755"/>
              <a:gd name="connsiteY140" fmla="*/ 161518 h 2548810"/>
              <a:gd name="connsiteX141" fmla="*/ 3589430 w 4752755"/>
              <a:gd name="connsiteY141" fmla="*/ 223425 h 2548810"/>
              <a:gd name="connsiteX142" fmla="*/ 3513230 w 4752755"/>
              <a:gd name="connsiteY142" fmla="*/ 312325 h 2548810"/>
              <a:gd name="connsiteX143" fmla="*/ 3487830 w 4752755"/>
              <a:gd name="connsiteY143" fmla="*/ 267875 h 2548810"/>
              <a:gd name="connsiteX144" fmla="*/ 3411630 w 4752755"/>
              <a:gd name="connsiteY144" fmla="*/ 267875 h 2548810"/>
              <a:gd name="connsiteX145" fmla="*/ 3411630 w 4752755"/>
              <a:gd name="connsiteY145" fmla="*/ 337725 h 2548810"/>
              <a:gd name="connsiteX146" fmla="*/ 3322730 w 4752755"/>
              <a:gd name="connsiteY146" fmla="*/ 210725 h 2548810"/>
              <a:gd name="connsiteX147" fmla="*/ 3214780 w 4752755"/>
              <a:gd name="connsiteY147" fmla="*/ 159925 h 2548810"/>
              <a:gd name="connsiteX148" fmla="*/ 3240687 w 4752755"/>
              <a:gd name="connsiteY148" fmla="*/ 294868 h 2548810"/>
              <a:gd name="connsiteX149" fmla="*/ 3316380 w 4752755"/>
              <a:gd name="connsiteY149" fmla="*/ 401225 h 2548810"/>
              <a:gd name="connsiteX150" fmla="*/ 3176680 w 4752755"/>
              <a:gd name="connsiteY150" fmla="*/ 350425 h 2548810"/>
              <a:gd name="connsiteX151" fmla="*/ 3106830 w 4752755"/>
              <a:gd name="connsiteY151" fmla="*/ 356775 h 2548810"/>
              <a:gd name="connsiteX152" fmla="*/ 3043330 w 4752755"/>
              <a:gd name="connsiteY152" fmla="*/ 426625 h 2548810"/>
              <a:gd name="connsiteX153" fmla="*/ 2795680 w 4752755"/>
              <a:gd name="connsiteY153" fmla="*/ 445675 h 2548810"/>
              <a:gd name="connsiteX154" fmla="*/ 2846480 w 4752755"/>
              <a:gd name="connsiteY154" fmla="*/ 350425 h 2548810"/>
              <a:gd name="connsiteX155" fmla="*/ 2668680 w 4752755"/>
              <a:gd name="connsiteY155" fmla="*/ 344075 h 2548810"/>
              <a:gd name="connsiteX156" fmla="*/ 2484530 w 4752755"/>
              <a:gd name="connsiteY156" fmla="*/ 369475 h 2548810"/>
              <a:gd name="connsiteX157" fmla="*/ 2522630 w 4752755"/>
              <a:gd name="connsiteY157" fmla="*/ 274225 h 2548810"/>
              <a:gd name="connsiteX158" fmla="*/ 2351180 w 4752755"/>
              <a:gd name="connsiteY158" fmla="*/ 185325 h 2548810"/>
              <a:gd name="connsiteX159" fmla="*/ 2147980 w 4752755"/>
              <a:gd name="connsiteY159" fmla="*/ 115475 h 2548810"/>
              <a:gd name="connsiteX160" fmla="*/ 1994373 w 4752755"/>
              <a:gd name="connsiteY160" fmla="*/ 108015 h 2548810"/>
              <a:gd name="connsiteX161" fmla="*/ 1899123 w 4752755"/>
              <a:gd name="connsiteY161" fmla="*/ 66 h 2548810"/>
              <a:gd name="connsiteX162" fmla="*/ 1880073 w 4752755"/>
              <a:gd name="connsiteY162" fmla="*/ 127066 h 2548810"/>
              <a:gd name="connsiteX163" fmla="*/ 1714973 w 4752755"/>
              <a:gd name="connsiteY163" fmla="*/ 184216 h 2548810"/>
              <a:gd name="connsiteX164" fmla="*/ 1551080 w 4752755"/>
              <a:gd name="connsiteY164" fmla="*/ 242475 h 2548810"/>
              <a:gd name="connsiteX165" fmla="*/ 1849530 w 4752755"/>
              <a:gd name="connsiteY165" fmla="*/ 293275 h 2548810"/>
              <a:gd name="connsiteX166" fmla="*/ 2167030 w 4752755"/>
              <a:gd name="connsiteY166" fmla="*/ 242475 h 2548810"/>
              <a:gd name="connsiteX167" fmla="*/ 2319430 w 4752755"/>
              <a:gd name="connsiteY167" fmla="*/ 312325 h 2548810"/>
              <a:gd name="connsiteX168" fmla="*/ 2319430 w 4752755"/>
              <a:gd name="connsiteY168" fmla="*/ 420275 h 2548810"/>
              <a:gd name="connsiteX169" fmla="*/ 2255930 w 4752755"/>
              <a:gd name="connsiteY169" fmla="*/ 420275 h 2548810"/>
              <a:gd name="connsiteX170" fmla="*/ 2173380 w 4752755"/>
              <a:gd name="connsiteY170" fmla="*/ 534575 h 2548810"/>
              <a:gd name="connsiteX171" fmla="*/ 2249580 w 4752755"/>
              <a:gd name="connsiteY171" fmla="*/ 534575 h 2548810"/>
              <a:gd name="connsiteX172" fmla="*/ 2395630 w 4752755"/>
              <a:gd name="connsiteY172" fmla="*/ 432975 h 2548810"/>
              <a:gd name="connsiteX173" fmla="*/ 2421030 w 4752755"/>
              <a:gd name="connsiteY173" fmla="*/ 617125 h 2548810"/>
              <a:gd name="connsiteX174" fmla="*/ 2465480 w 4752755"/>
              <a:gd name="connsiteY174" fmla="*/ 540925 h 2548810"/>
              <a:gd name="connsiteX175" fmla="*/ 2490880 w 4752755"/>
              <a:gd name="connsiteY175" fmla="*/ 477425 h 2548810"/>
              <a:gd name="connsiteX176" fmla="*/ 2565873 w 4752755"/>
              <a:gd name="connsiteY176" fmla="*/ 539816 h 2548810"/>
              <a:gd name="connsiteX177" fmla="*/ 2655980 w 4752755"/>
              <a:gd name="connsiteY177" fmla="*/ 566325 h 2548810"/>
              <a:gd name="connsiteX178" fmla="*/ 2662330 w 4752755"/>
              <a:gd name="connsiteY178" fmla="*/ 725075 h 2548810"/>
              <a:gd name="connsiteX179" fmla="*/ 2713130 w 4752755"/>
              <a:gd name="connsiteY179" fmla="*/ 642525 h 2548810"/>
              <a:gd name="connsiteX180" fmla="*/ 2852830 w 4752755"/>
              <a:gd name="connsiteY180" fmla="*/ 642525 h 2548810"/>
              <a:gd name="connsiteX181" fmla="*/ 2738530 w 4752755"/>
              <a:gd name="connsiteY181" fmla="*/ 763175 h 2548810"/>
              <a:gd name="connsiteX182" fmla="*/ 2694080 w 4752755"/>
              <a:gd name="connsiteY182" fmla="*/ 833025 h 2548810"/>
              <a:gd name="connsiteX183" fmla="*/ 2814730 w 4752755"/>
              <a:gd name="connsiteY183" fmla="*/ 839375 h 2548810"/>
              <a:gd name="connsiteX184" fmla="*/ 2865530 w 4752755"/>
              <a:gd name="connsiteY184" fmla="*/ 807625 h 2548810"/>
              <a:gd name="connsiteX185" fmla="*/ 2935380 w 4752755"/>
              <a:gd name="connsiteY185" fmla="*/ 756825 h 2548810"/>
              <a:gd name="connsiteX186" fmla="*/ 3030630 w 4752755"/>
              <a:gd name="connsiteY186" fmla="*/ 775875 h 2548810"/>
              <a:gd name="connsiteX187" fmla="*/ 3062380 w 4752755"/>
              <a:gd name="connsiteY187" fmla="*/ 737775 h 2548810"/>
              <a:gd name="connsiteX188" fmla="*/ 3170330 w 4752755"/>
              <a:gd name="connsiteY188" fmla="*/ 769525 h 2548810"/>
              <a:gd name="connsiteX189" fmla="*/ 3151280 w 4752755"/>
              <a:gd name="connsiteY189" fmla="*/ 902875 h 2548810"/>
              <a:gd name="connsiteX190" fmla="*/ 3227480 w 4752755"/>
              <a:gd name="connsiteY190" fmla="*/ 801275 h 2548810"/>
              <a:gd name="connsiteX191" fmla="*/ 3284630 w 4752755"/>
              <a:gd name="connsiteY191" fmla="*/ 725075 h 2548810"/>
              <a:gd name="connsiteX192" fmla="*/ 3359623 w 4752755"/>
              <a:gd name="connsiteY192" fmla="*/ 819216 h 2548810"/>
              <a:gd name="connsiteX193" fmla="*/ 3473923 w 4752755"/>
              <a:gd name="connsiteY193" fmla="*/ 870016 h 2548810"/>
              <a:gd name="connsiteX194" fmla="*/ 3551330 w 4752755"/>
              <a:gd name="connsiteY194" fmla="*/ 921925 h 2548810"/>
              <a:gd name="connsiteX195" fmla="*/ 3379880 w 4752755"/>
              <a:gd name="connsiteY195" fmla="*/ 1080675 h 2548810"/>
              <a:gd name="connsiteX196" fmla="*/ 3360830 w 4752755"/>
              <a:gd name="connsiteY196" fmla="*/ 1144175 h 2548810"/>
              <a:gd name="connsiteX197" fmla="*/ 3036980 w 4752755"/>
              <a:gd name="connsiteY197" fmla="*/ 1150525 h 2548810"/>
              <a:gd name="connsiteX198" fmla="*/ 3030630 w 4752755"/>
              <a:gd name="connsiteY198" fmla="*/ 1061625 h 2548810"/>
              <a:gd name="connsiteX199" fmla="*/ 2954430 w 4752755"/>
              <a:gd name="connsiteY199" fmla="*/ 998125 h 2548810"/>
              <a:gd name="connsiteX200" fmla="*/ 2986180 w 4752755"/>
              <a:gd name="connsiteY200" fmla="*/ 1137825 h 2548810"/>
              <a:gd name="connsiteX201" fmla="*/ 2986180 w 4752755"/>
              <a:gd name="connsiteY201" fmla="*/ 1169575 h 2548810"/>
              <a:gd name="connsiteX202" fmla="*/ 2960780 w 4752755"/>
              <a:gd name="connsiteY202" fmla="*/ 1290225 h 2548810"/>
              <a:gd name="connsiteX203" fmla="*/ 2795680 w 4752755"/>
              <a:gd name="connsiteY203" fmla="*/ 1131475 h 2548810"/>
              <a:gd name="connsiteX204" fmla="*/ 2802030 w 4752755"/>
              <a:gd name="connsiteY204" fmla="*/ 1201325 h 2548810"/>
              <a:gd name="connsiteX205" fmla="*/ 2789330 w 4752755"/>
              <a:gd name="connsiteY205" fmla="*/ 1290225 h 2548810"/>
              <a:gd name="connsiteX206" fmla="*/ 2560730 w 4752755"/>
              <a:gd name="connsiteY206" fmla="*/ 1321975 h 2548810"/>
              <a:gd name="connsiteX207" fmla="*/ 2370230 w 4752755"/>
              <a:gd name="connsiteY207" fmla="*/ 1398175 h 2548810"/>
              <a:gd name="connsiteX208" fmla="*/ 2452780 w 4752755"/>
              <a:gd name="connsiteY208" fmla="*/ 1061625 h 2548810"/>
              <a:gd name="connsiteX209" fmla="*/ 2351180 w 4752755"/>
              <a:gd name="connsiteY209" fmla="*/ 1175925 h 2548810"/>
              <a:gd name="connsiteX210" fmla="*/ 2211480 w 4752755"/>
              <a:gd name="connsiteY210" fmla="*/ 1112425 h 2548810"/>
              <a:gd name="connsiteX211" fmla="*/ 2319430 w 4752755"/>
              <a:gd name="connsiteY211" fmla="*/ 1220375 h 2548810"/>
              <a:gd name="connsiteX212" fmla="*/ 2274980 w 4752755"/>
              <a:gd name="connsiteY212" fmla="*/ 1315625 h 2548810"/>
              <a:gd name="connsiteX213" fmla="*/ 2192430 w 4752755"/>
              <a:gd name="connsiteY213" fmla="*/ 1315625 h 2548810"/>
              <a:gd name="connsiteX214" fmla="*/ 2179730 w 4752755"/>
              <a:gd name="connsiteY214" fmla="*/ 1372775 h 2548810"/>
              <a:gd name="connsiteX215" fmla="*/ 2084480 w 4752755"/>
              <a:gd name="connsiteY215" fmla="*/ 1366425 h 2548810"/>
              <a:gd name="connsiteX216" fmla="*/ 2008280 w 4752755"/>
              <a:gd name="connsiteY216" fmla="*/ 1226725 h 2548810"/>
              <a:gd name="connsiteX217" fmla="*/ 1963830 w 4752755"/>
              <a:gd name="connsiteY217" fmla="*/ 1188625 h 2548810"/>
              <a:gd name="connsiteX218" fmla="*/ 1938430 w 4752755"/>
              <a:gd name="connsiteY218" fmla="*/ 1017175 h 2548810"/>
              <a:gd name="connsiteX219" fmla="*/ 1906680 w 4752755"/>
              <a:gd name="connsiteY219" fmla="*/ 1258475 h 2548810"/>
              <a:gd name="connsiteX220" fmla="*/ 1982880 w 4752755"/>
              <a:gd name="connsiteY220" fmla="*/ 1372775 h 2548810"/>
              <a:gd name="connsiteX221" fmla="*/ 1843972 w 4752755"/>
              <a:gd name="connsiteY221" fmla="*/ 1436616 h 2548810"/>
              <a:gd name="connsiteX222" fmla="*/ 1709830 w 4752755"/>
              <a:gd name="connsiteY222" fmla="*/ 1493425 h 2548810"/>
              <a:gd name="connsiteX223" fmla="*/ 1697130 w 4752755"/>
              <a:gd name="connsiteY223" fmla="*/ 1385475 h 2548810"/>
              <a:gd name="connsiteX224" fmla="*/ 1582830 w 4752755"/>
              <a:gd name="connsiteY224" fmla="*/ 1321975 h 2548810"/>
              <a:gd name="connsiteX225" fmla="*/ 1595530 w 4752755"/>
              <a:gd name="connsiteY225" fmla="*/ 1379125 h 2548810"/>
              <a:gd name="connsiteX226" fmla="*/ 1595530 w 4752755"/>
              <a:gd name="connsiteY226" fmla="*/ 1468025 h 2548810"/>
              <a:gd name="connsiteX227" fmla="*/ 1366930 w 4752755"/>
              <a:gd name="connsiteY227" fmla="*/ 1531525 h 2548810"/>
              <a:gd name="connsiteX228" fmla="*/ 1341530 w 4752755"/>
              <a:gd name="connsiteY228" fmla="*/ 1652175 h 2548810"/>
              <a:gd name="connsiteX229" fmla="*/ 1258980 w 4752755"/>
              <a:gd name="connsiteY229" fmla="*/ 1696625 h 2548810"/>
              <a:gd name="connsiteX230" fmla="*/ 1227230 w 4752755"/>
              <a:gd name="connsiteY230" fmla="*/ 1563275 h 2548810"/>
              <a:gd name="connsiteX231" fmla="*/ 1106580 w 4752755"/>
              <a:gd name="connsiteY231" fmla="*/ 1518825 h 2548810"/>
              <a:gd name="connsiteX232" fmla="*/ 1076204 w 4752755"/>
              <a:gd name="connsiteY232" fmla="*/ 1415069 h 2548810"/>
              <a:gd name="connsiteX233" fmla="*/ 954532 w 4752755"/>
              <a:gd name="connsiteY233" fmla="*/ 1288004 h 2548810"/>
              <a:gd name="connsiteX234" fmla="*/ 865632 w 4752755"/>
              <a:gd name="connsiteY234" fmla="*/ 1186404 h 2548810"/>
              <a:gd name="connsiteX235" fmla="*/ 846230 w 4752755"/>
              <a:gd name="connsiteY235" fmla="*/ 1074325 h 2548810"/>
              <a:gd name="connsiteX236" fmla="*/ 784104 w 4752755"/>
              <a:gd name="connsiteY236" fmla="*/ 983269 h 2548810"/>
              <a:gd name="connsiteX237" fmla="*/ 662080 w 4752755"/>
              <a:gd name="connsiteY237" fmla="*/ 852075 h 2548810"/>
              <a:gd name="connsiteX238" fmla="*/ 649380 w 4752755"/>
              <a:gd name="connsiteY238" fmla="*/ 934625 h 2548810"/>
              <a:gd name="connsiteX239" fmla="*/ 522380 w 4752755"/>
              <a:gd name="connsiteY239" fmla="*/ 953675 h 2548810"/>
              <a:gd name="connsiteX240" fmla="*/ 516030 w 4752755"/>
              <a:gd name="connsiteY240" fmla="*/ 864775 h 2548810"/>
              <a:gd name="connsiteX241" fmla="*/ 198530 w 4752755"/>
              <a:gd name="connsiteY241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33072 w 4752755"/>
              <a:gd name="connsiteY71" fmla="*/ 1989066 h 2548810"/>
              <a:gd name="connsiteX72" fmla="*/ 3527304 w 4752755"/>
              <a:gd name="connsiteY72" fmla="*/ 2069119 h 2548810"/>
              <a:gd name="connsiteX73" fmla="*/ 3393372 w 4752755"/>
              <a:gd name="connsiteY73" fmla="*/ 2097016 h 2548810"/>
              <a:gd name="connsiteX74" fmla="*/ 3335430 w 4752755"/>
              <a:gd name="connsiteY74" fmla="*/ 2249075 h 2548810"/>
              <a:gd name="connsiteX75" fmla="*/ 3499324 w 4752755"/>
              <a:gd name="connsiteY75" fmla="*/ 2190816 h 2548810"/>
              <a:gd name="connsiteX76" fmla="*/ 3640230 w 4752755"/>
              <a:gd name="connsiteY76" fmla="*/ 2147475 h 2548810"/>
              <a:gd name="connsiteX77" fmla="*/ 3697381 w 4752755"/>
              <a:gd name="connsiteY77" fmla="*/ 2255426 h 2548810"/>
              <a:gd name="connsiteX78" fmla="*/ 3595781 w 4752755"/>
              <a:gd name="connsiteY78" fmla="*/ 2452275 h 2548810"/>
              <a:gd name="connsiteX79" fmla="*/ 3558186 w 4752755"/>
              <a:gd name="connsiteY79" fmla="*/ 2542768 h 2548810"/>
              <a:gd name="connsiteX80" fmla="*/ 3703730 w 4752755"/>
              <a:gd name="connsiteY80" fmla="*/ 2509425 h 2548810"/>
              <a:gd name="connsiteX81" fmla="*/ 3773581 w 4752755"/>
              <a:gd name="connsiteY81" fmla="*/ 2382424 h 2548810"/>
              <a:gd name="connsiteX82" fmla="*/ 3945030 w 4752755"/>
              <a:gd name="connsiteY82" fmla="*/ 2547525 h 2548810"/>
              <a:gd name="connsiteX83" fmla="*/ 3900581 w 4752755"/>
              <a:gd name="connsiteY83" fmla="*/ 2274474 h 2548810"/>
              <a:gd name="connsiteX84" fmla="*/ 4091081 w 4752755"/>
              <a:gd name="connsiteY84" fmla="*/ 2293524 h 2548810"/>
              <a:gd name="connsiteX85" fmla="*/ 4014881 w 4752755"/>
              <a:gd name="connsiteY85" fmla="*/ 2134776 h 2548810"/>
              <a:gd name="connsiteX86" fmla="*/ 3931919 w 4752755"/>
              <a:gd name="connsiteY86" fmla="*/ 2110254 h 2548810"/>
              <a:gd name="connsiteX87" fmla="*/ 3938681 w 4752755"/>
              <a:gd name="connsiteY87" fmla="*/ 2039524 h 2548810"/>
              <a:gd name="connsiteX88" fmla="*/ 3913281 w 4752755"/>
              <a:gd name="connsiteY88" fmla="*/ 2020474 h 2548810"/>
              <a:gd name="connsiteX89" fmla="*/ 3938681 w 4752755"/>
              <a:gd name="connsiteY89" fmla="*/ 1931575 h 2548810"/>
              <a:gd name="connsiteX90" fmla="*/ 3887469 w 4752755"/>
              <a:gd name="connsiteY90" fmla="*/ 1849904 h 2548810"/>
              <a:gd name="connsiteX91" fmla="*/ 3805331 w 4752755"/>
              <a:gd name="connsiteY91" fmla="*/ 1836325 h 2548810"/>
              <a:gd name="connsiteX92" fmla="*/ 3983131 w 4752755"/>
              <a:gd name="connsiteY92" fmla="*/ 1741075 h 2548810"/>
              <a:gd name="connsiteX93" fmla="*/ 3774086 w 4752755"/>
              <a:gd name="connsiteY93" fmla="*/ 1641068 h 2548810"/>
              <a:gd name="connsiteX94" fmla="*/ 3798981 w 4752755"/>
              <a:gd name="connsiteY94" fmla="*/ 1582326 h 2548810"/>
              <a:gd name="connsiteX95" fmla="*/ 3729130 w 4752755"/>
              <a:gd name="connsiteY95" fmla="*/ 1493425 h 2548810"/>
              <a:gd name="connsiteX96" fmla="*/ 3919630 w 4752755"/>
              <a:gd name="connsiteY96" fmla="*/ 1379125 h 2548810"/>
              <a:gd name="connsiteX97" fmla="*/ 3919630 w 4752755"/>
              <a:gd name="connsiteY97" fmla="*/ 1214025 h 2548810"/>
              <a:gd name="connsiteX98" fmla="*/ 4026374 w 4752755"/>
              <a:gd name="connsiteY98" fmla="*/ 1301816 h 2548810"/>
              <a:gd name="connsiteX99" fmla="*/ 4097430 w 4752755"/>
              <a:gd name="connsiteY99" fmla="*/ 1379125 h 2548810"/>
              <a:gd name="connsiteX100" fmla="*/ 4153374 w 4752755"/>
              <a:gd name="connsiteY100" fmla="*/ 1276416 h 2548810"/>
              <a:gd name="connsiteX101" fmla="*/ 4173630 w 4752755"/>
              <a:gd name="connsiteY101" fmla="*/ 1144175 h 2548810"/>
              <a:gd name="connsiteX102" fmla="*/ 4275230 w 4752755"/>
              <a:gd name="connsiteY102" fmla="*/ 1258475 h 2548810"/>
              <a:gd name="connsiteX103" fmla="*/ 4268880 w 4752755"/>
              <a:gd name="connsiteY103" fmla="*/ 1410875 h 2548810"/>
              <a:gd name="connsiteX104" fmla="*/ 4408580 w 4752755"/>
              <a:gd name="connsiteY104" fmla="*/ 1353725 h 2548810"/>
              <a:gd name="connsiteX105" fmla="*/ 4378204 w 4752755"/>
              <a:gd name="connsiteY105" fmla="*/ 1446819 h 2548810"/>
              <a:gd name="connsiteX106" fmla="*/ 4346454 w 4752755"/>
              <a:gd name="connsiteY106" fmla="*/ 1586519 h 2548810"/>
              <a:gd name="connsiteX107" fmla="*/ 4345080 w 4752755"/>
              <a:gd name="connsiteY107" fmla="*/ 1671225 h 2548810"/>
              <a:gd name="connsiteX108" fmla="*/ 4466236 w 4752755"/>
              <a:gd name="connsiteY108" fmla="*/ 1615668 h 2548810"/>
              <a:gd name="connsiteX109" fmla="*/ 4611780 w 4752755"/>
              <a:gd name="connsiteY109" fmla="*/ 1550575 h 2548810"/>
              <a:gd name="connsiteX110" fmla="*/ 4669436 w 4752755"/>
              <a:gd name="connsiteY110" fmla="*/ 1495018 h 2548810"/>
              <a:gd name="connsiteX111" fmla="*/ 4751987 w 4752755"/>
              <a:gd name="connsiteY111" fmla="*/ 1368018 h 2548810"/>
              <a:gd name="connsiteX112" fmla="*/ 4687980 w 4752755"/>
              <a:gd name="connsiteY112" fmla="*/ 1226725 h 2548810"/>
              <a:gd name="connsiteX113" fmla="*/ 4694330 w 4752755"/>
              <a:gd name="connsiteY113" fmla="*/ 731425 h 2548810"/>
              <a:gd name="connsiteX114" fmla="*/ 4611780 w 4752755"/>
              <a:gd name="connsiteY114" fmla="*/ 547275 h 2548810"/>
              <a:gd name="connsiteX115" fmla="*/ 4522880 w 4752755"/>
              <a:gd name="connsiteY115" fmla="*/ 725075 h 2548810"/>
              <a:gd name="connsiteX116" fmla="*/ 4370480 w 4752755"/>
              <a:gd name="connsiteY116" fmla="*/ 693325 h 2548810"/>
              <a:gd name="connsiteX117" fmla="*/ 4441704 w 4752755"/>
              <a:gd name="connsiteY117" fmla="*/ 570519 h 2548810"/>
              <a:gd name="connsiteX118" fmla="*/ 4433980 w 4752755"/>
              <a:gd name="connsiteY118" fmla="*/ 445675 h 2548810"/>
              <a:gd name="connsiteX119" fmla="*/ 4294280 w 4752755"/>
              <a:gd name="connsiteY119" fmla="*/ 553625 h 2548810"/>
              <a:gd name="connsiteX120" fmla="*/ 4179980 w 4752755"/>
              <a:gd name="connsiteY120" fmla="*/ 706025 h 2548810"/>
              <a:gd name="connsiteX121" fmla="*/ 4192680 w 4752755"/>
              <a:gd name="connsiteY121" fmla="*/ 623475 h 2548810"/>
              <a:gd name="connsiteX122" fmla="*/ 4179980 w 4752755"/>
              <a:gd name="connsiteY122" fmla="*/ 509175 h 2548810"/>
              <a:gd name="connsiteX123" fmla="*/ 4160930 w 4752755"/>
              <a:gd name="connsiteY123" fmla="*/ 445675 h 2548810"/>
              <a:gd name="connsiteX124" fmla="*/ 4065680 w 4752755"/>
              <a:gd name="connsiteY124" fmla="*/ 540925 h 2548810"/>
              <a:gd name="connsiteX125" fmla="*/ 3919630 w 4752755"/>
              <a:gd name="connsiteY125" fmla="*/ 382175 h 2548810"/>
              <a:gd name="connsiteX126" fmla="*/ 3970430 w 4752755"/>
              <a:gd name="connsiteY126" fmla="*/ 572675 h 2548810"/>
              <a:gd name="connsiteX127" fmla="*/ 3957730 w 4752755"/>
              <a:gd name="connsiteY127" fmla="*/ 699675 h 2548810"/>
              <a:gd name="connsiteX128" fmla="*/ 3919630 w 4752755"/>
              <a:gd name="connsiteY128" fmla="*/ 763175 h 2548810"/>
              <a:gd name="connsiteX129" fmla="*/ 3830730 w 4752755"/>
              <a:gd name="connsiteY129" fmla="*/ 725075 h 2548810"/>
              <a:gd name="connsiteX130" fmla="*/ 3824380 w 4752755"/>
              <a:gd name="connsiteY130" fmla="*/ 617125 h 2548810"/>
              <a:gd name="connsiteX131" fmla="*/ 3748180 w 4752755"/>
              <a:gd name="connsiteY131" fmla="*/ 566325 h 2548810"/>
              <a:gd name="connsiteX132" fmla="*/ 3691030 w 4752755"/>
              <a:gd name="connsiteY132" fmla="*/ 598075 h 2548810"/>
              <a:gd name="connsiteX133" fmla="*/ 3741830 w 4752755"/>
              <a:gd name="connsiteY133" fmla="*/ 686975 h 2548810"/>
              <a:gd name="connsiteX134" fmla="*/ 3722780 w 4752755"/>
              <a:gd name="connsiteY134" fmla="*/ 699675 h 2548810"/>
              <a:gd name="connsiteX135" fmla="*/ 3659280 w 4752755"/>
              <a:gd name="connsiteY135" fmla="*/ 680625 h 2548810"/>
              <a:gd name="connsiteX136" fmla="*/ 3627530 w 4752755"/>
              <a:gd name="connsiteY136" fmla="*/ 585375 h 2548810"/>
              <a:gd name="connsiteX137" fmla="*/ 3703730 w 4752755"/>
              <a:gd name="connsiteY137" fmla="*/ 452025 h 2548810"/>
              <a:gd name="connsiteX138" fmla="*/ 3557680 w 4752755"/>
              <a:gd name="connsiteY138" fmla="*/ 445675 h 2548810"/>
              <a:gd name="connsiteX139" fmla="*/ 3678330 w 4752755"/>
              <a:gd name="connsiteY139" fmla="*/ 369475 h 2548810"/>
              <a:gd name="connsiteX140" fmla="*/ 3722780 w 4752755"/>
              <a:gd name="connsiteY140" fmla="*/ 248825 h 2548810"/>
              <a:gd name="connsiteX141" fmla="*/ 3685187 w 4752755"/>
              <a:gd name="connsiteY141" fmla="*/ 161518 h 2548810"/>
              <a:gd name="connsiteX142" fmla="*/ 3589430 w 4752755"/>
              <a:gd name="connsiteY142" fmla="*/ 223425 h 2548810"/>
              <a:gd name="connsiteX143" fmla="*/ 3513230 w 4752755"/>
              <a:gd name="connsiteY143" fmla="*/ 312325 h 2548810"/>
              <a:gd name="connsiteX144" fmla="*/ 3487830 w 4752755"/>
              <a:gd name="connsiteY144" fmla="*/ 267875 h 2548810"/>
              <a:gd name="connsiteX145" fmla="*/ 3411630 w 4752755"/>
              <a:gd name="connsiteY145" fmla="*/ 267875 h 2548810"/>
              <a:gd name="connsiteX146" fmla="*/ 3411630 w 4752755"/>
              <a:gd name="connsiteY146" fmla="*/ 337725 h 2548810"/>
              <a:gd name="connsiteX147" fmla="*/ 3322730 w 4752755"/>
              <a:gd name="connsiteY147" fmla="*/ 210725 h 2548810"/>
              <a:gd name="connsiteX148" fmla="*/ 3214780 w 4752755"/>
              <a:gd name="connsiteY148" fmla="*/ 159925 h 2548810"/>
              <a:gd name="connsiteX149" fmla="*/ 3240687 w 4752755"/>
              <a:gd name="connsiteY149" fmla="*/ 294868 h 2548810"/>
              <a:gd name="connsiteX150" fmla="*/ 3316380 w 4752755"/>
              <a:gd name="connsiteY150" fmla="*/ 401225 h 2548810"/>
              <a:gd name="connsiteX151" fmla="*/ 3176680 w 4752755"/>
              <a:gd name="connsiteY151" fmla="*/ 350425 h 2548810"/>
              <a:gd name="connsiteX152" fmla="*/ 3106830 w 4752755"/>
              <a:gd name="connsiteY152" fmla="*/ 356775 h 2548810"/>
              <a:gd name="connsiteX153" fmla="*/ 3043330 w 4752755"/>
              <a:gd name="connsiteY153" fmla="*/ 426625 h 2548810"/>
              <a:gd name="connsiteX154" fmla="*/ 2795680 w 4752755"/>
              <a:gd name="connsiteY154" fmla="*/ 445675 h 2548810"/>
              <a:gd name="connsiteX155" fmla="*/ 2846480 w 4752755"/>
              <a:gd name="connsiteY155" fmla="*/ 350425 h 2548810"/>
              <a:gd name="connsiteX156" fmla="*/ 2668680 w 4752755"/>
              <a:gd name="connsiteY156" fmla="*/ 344075 h 2548810"/>
              <a:gd name="connsiteX157" fmla="*/ 2484530 w 4752755"/>
              <a:gd name="connsiteY157" fmla="*/ 369475 h 2548810"/>
              <a:gd name="connsiteX158" fmla="*/ 2522630 w 4752755"/>
              <a:gd name="connsiteY158" fmla="*/ 274225 h 2548810"/>
              <a:gd name="connsiteX159" fmla="*/ 2351180 w 4752755"/>
              <a:gd name="connsiteY159" fmla="*/ 185325 h 2548810"/>
              <a:gd name="connsiteX160" fmla="*/ 2147980 w 4752755"/>
              <a:gd name="connsiteY160" fmla="*/ 115475 h 2548810"/>
              <a:gd name="connsiteX161" fmla="*/ 1994373 w 4752755"/>
              <a:gd name="connsiteY161" fmla="*/ 108015 h 2548810"/>
              <a:gd name="connsiteX162" fmla="*/ 1899123 w 4752755"/>
              <a:gd name="connsiteY162" fmla="*/ 66 h 2548810"/>
              <a:gd name="connsiteX163" fmla="*/ 1880073 w 4752755"/>
              <a:gd name="connsiteY163" fmla="*/ 127066 h 2548810"/>
              <a:gd name="connsiteX164" fmla="*/ 1714973 w 4752755"/>
              <a:gd name="connsiteY164" fmla="*/ 184216 h 2548810"/>
              <a:gd name="connsiteX165" fmla="*/ 1551080 w 4752755"/>
              <a:gd name="connsiteY165" fmla="*/ 242475 h 2548810"/>
              <a:gd name="connsiteX166" fmla="*/ 1849530 w 4752755"/>
              <a:gd name="connsiteY166" fmla="*/ 293275 h 2548810"/>
              <a:gd name="connsiteX167" fmla="*/ 2167030 w 4752755"/>
              <a:gd name="connsiteY167" fmla="*/ 242475 h 2548810"/>
              <a:gd name="connsiteX168" fmla="*/ 2319430 w 4752755"/>
              <a:gd name="connsiteY168" fmla="*/ 312325 h 2548810"/>
              <a:gd name="connsiteX169" fmla="*/ 2319430 w 4752755"/>
              <a:gd name="connsiteY169" fmla="*/ 420275 h 2548810"/>
              <a:gd name="connsiteX170" fmla="*/ 2255930 w 4752755"/>
              <a:gd name="connsiteY170" fmla="*/ 420275 h 2548810"/>
              <a:gd name="connsiteX171" fmla="*/ 2173380 w 4752755"/>
              <a:gd name="connsiteY171" fmla="*/ 534575 h 2548810"/>
              <a:gd name="connsiteX172" fmla="*/ 2249580 w 4752755"/>
              <a:gd name="connsiteY172" fmla="*/ 534575 h 2548810"/>
              <a:gd name="connsiteX173" fmla="*/ 2395630 w 4752755"/>
              <a:gd name="connsiteY173" fmla="*/ 432975 h 2548810"/>
              <a:gd name="connsiteX174" fmla="*/ 2421030 w 4752755"/>
              <a:gd name="connsiteY174" fmla="*/ 617125 h 2548810"/>
              <a:gd name="connsiteX175" fmla="*/ 2465480 w 4752755"/>
              <a:gd name="connsiteY175" fmla="*/ 540925 h 2548810"/>
              <a:gd name="connsiteX176" fmla="*/ 2490880 w 4752755"/>
              <a:gd name="connsiteY176" fmla="*/ 477425 h 2548810"/>
              <a:gd name="connsiteX177" fmla="*/ 2565873 w 4752755"/>
              <a:gd name="connsiteY177" fmla="*/ 539816 h 2548810"/>
              <a:gd name="connsiteX178" fmla="*/ 2655980 w 4752755"/>
              <a:gd name="connsiteY178" fmla="*/ 566325 h 2548810"/>
              <a:gd name="connsiteX179" fmla="*/ 2662330 w 4752755"/>
              <a:gd name="connsiteY179" fmla="*/ 725075 h 2548810"/>
              <a:gd name="connsiteX180" fmla="*/ 2713130 w 4752755"/>
              <a:gd name="connsiteY180" fmla="*/ 642525 h 2548810"/>
              <a:gd name="connsiteX181" fmla="*/ 2852830 w 4752755"/>
              <a:gd name="connsiteY181" fmla="*/ 642525 h 2548810"/>
              <a:gd name="connsiteX182" fmla="*/ 2738530 w 4752755"/>
              <a:gd name="connsiteY182" fmla="*/ 763175 h 2548810"/>
              <a:gd name="connsiteX183" fmla="*/ 2694080 w 4752755"/>
              <a:gd name="connsiteY183" fmla="*/ 833025 h 2548810"/>
              <a:gd name="connsiteX184" fmla="*/ 2814730 w 4752755"/>
              <a:gd name="connsiteY184" fmla="*/ 839375 h 2548810"/>
              <a:gd name="connsiteX185" fmla="*/ 2865530 w 4752755"/>
              <a:gd name="connsiteY185" fmla="*/ 807625 h 2548810"/>
              <a:gd name="connsiteX186" fmla="*/ 2935380 w 4752755"/>
              <a:gd name="connsiteY186" fmla="*/ 756825 h 2548810"/>
              <a:gd name="connsiteX187" fmla="*/ 3030630 w 4752755"/>
              <a:gd name="connsiteY187" fmla="*/ 775875 h 2548810"/>
              <a:gd name="connsiteX188" fmla="*/ 3062380 w 4752755"/>
              <a:gd name="connsiteY188" fmla="*/ 737775 h 2548810"/>
              <a:gd name="connsiteX189" fmla="*/ 3170330 w 4752755"/>
              <a:gd name="connsiteY189" fmla="*/ 769525 h 2548810"/>
              <a:gd name="connsiteX190" fmla="*/ 3151280 w 4752755"/>
              <a:gd name="connsiteY190" fmla="*/ 902875 h 2548810"/>
              <a:gd name="connsiteX191" fmla="*/ 3227480 w 4752755"/>
              <a:gd name="connsiteY191" fmla="*/ 801275 h 2548810"/>
              <a:gd name="connsiteX192" fmla="*/ 3284630 w 4752755"/>
              <a:gd name="connsiteY192" fmla="*/ 725075 h 2548810"/>
              <a:gd name="connsiteX193" fmla="*/ 3359623 w 4752755"/>
              <a:gd name="connsiteY193" fmla="*/ 819216 h 2548810"/>
              <a:gd name="connsiteX194" fmla="*/ 3473923 w 4752755"/>
              <a:gd name="connsiteY194" fmla="*/ 870016 h 2548810"/>
              <a:gd name="connsiteX195" fmla="*/ 3551330 w 4752755"/>
              <a:gd name="connsiteY195" fmla="*/ 921925 h 2548810"/>
              <a:gd name="connsiteX196" fmla="*/ 3379880 w 4752755"/>
              <a:gd name="connsiteY196" fmla="*/ 1080675 h 2548810"/>
              <a:gd name="connsiteX197" fmla="*/ 3360830 w 4752755"/>
              <a:gd name="connsiteY197" fmla="*/ 1144175 h 2548810"/>
              <a:gd name="connsiteX198" fmla="*/ 3036980 w 4752755"/>
              <a:gd name="connsiteY198" fmla="*/ 1150525 h 2548810"/>
              <a:gd name="connsiteX199" fmla="*/ 3030630 w 4752755"/>
              <a:gd name="connsiteY199" fmla="*/ 1061625 h 2548810"/>
              <a:gd name="connsiteX200" fmla="*/ 2954430 w 4752755"/>
              <a:gd name="connsiteY200" fmla="*/ 998125 h 2548810"/>
              <a:gd name="connsiteX201" fmla="*/ 2986180 w 4752755"/>
              <a:gd name="connsiteY201" fmla="*/ 1137825 h 2548810"/>
              <a:gd name="connsiteX202" fmla="*/ 2986180 w 4752755"/>
              <a:gd name="connsiteY202" fmla="*/ 1169575 h 2548810"/>
              <a:gd name="connsiteX203" fmla="*/ 2960780 w 4752755"/>
              <a:gd name="connsiteY203" fmla="*/ 1290225 h 2548810"/>
              <a:gd name="connsiteX204" fmla="*/ 2795680 w 4752755"/>
              <a:gd name="connsiteY204" fmla="*/ 1131475 h 2548810"/>
              <a:gd name="connsiteX205" fmla="*/ 2802030 w 4752755"/>
              <a:gd name="connsiteY205" fmla="*/ 1201325 h 2548810"/>
              <a:gd name="connsiteX206" fmla="*/ 2789330 w 4752755"/>
              <a:gd name="connsiteY206" fmla="*/ 1290225 h 2548810"/>
              <a:gd name="connsiteX207" fmla="*/ 2560730 w 4752755"/>
              <a:gd name="connsiteY207" fmla="*/ 1321975 h 2548810"/>
              <a:gd name="connsiteX208" fmla="*/ 2370230 w 4752755"/>
              <a:gd name="connsiteY208" fmla="*/ 1398175 h 2548810"/>
              <a:gd name="connsiteX209" fmla="*/ 2452780 w 4752755"/>
              <a:gd name="connsiteY209" fmla="*/ 1061625 h 2548810"/>
              <a:gd name="connsiteX210" fmla="*/ 2351180 w 4752755"/>
              <a:gd name="connsiteY210" fmla="*/ 1175925 h 2548810"/>
              <a:gd name="connsiteX211" fmla="*/ 2211480 w 4752755"/>
              <a:gd name="connsiteY211" fmla="*/ 1112425 h 2548810"/>
              <a:gd name="connsiteX212" fmla="*/ 2319430 w 4752755"/>
              <a:gd name="connsiteY212" fmla="*/ 1220375 h 2548810"/>
              <a:gd name="connsiteX213" fmla="*/ 2274980 w 4752755"/>
              <a:gd name="connsiteY213" fmla="*/ 1315625 h 2548810"/>
              <a:gd name="connsiteX214" fmla="*/ 2192430 w 4752755"/>
              <a:gd name="connsiteY214" fmla="*/ 1315625 h 2548810"/>
              <a:gd name="connsiteX215" fmla="*/ 2179730 w 4752755"/>
              <a:gd name="connsiteY215" fmla="*/ 1372775 h 2548810"/>
              <a:gd name="connsiteX216" fmla="*/ 2084480 w 4752755"/>
              <a:gd name="connsiteY216" fmla="*/ 1366425 h 2548810"/>
              <a:gd name="connsiteX217" fmla="*/ 2008280 w 4752755"/>
              <a:gd name="connsiteY217" fmla="*/ 1226725 h 2548810"/>
              <a:gd name="connsiteX218" fmla="*/ 1963830 w 4752755"/>
              <a:gd name="connsiteY218" fmla="*/ 1188625 h 2548810"/>
              <a:gd name="connsiteX219" fmla="*/ 1938430 w 4752755"/>
              <a:gd name="connsiteY219" fmla="*/ 1017175 h 2548810"/>
              <a:gd name="connsiteX220" fmla="*/ 1906680 w 4752755"/>
              <a:gd name="connsiteY220" fmla="*/ 1258475 h 2548810"/>
              <a:gd name="connsiteX221" fmla="*/ 1982880 w 4752755"/>
              <a:gd name="connsiteY221" fmla="*/ 1372775 h 2548810"/>
              <a:gd name="connsiteX222" fmla="*/ 1843972 w 4752755"/>
              <a:gd name="connsiteY222" fmla="*/ 1436616 h 2548810"/>
              <a:gd name="connsiteX223" fmla="*/ 1709830 w 4752755"/>
              <a:gd name="connsiteY223" fmla="*/ 1493425 h 2548810"/>
              <a:gd name="connsiteX224" fmla="*/ 1697130 w 4752755"/>
              <a:gd name="connsiteY224" fmla="*/ 1385475 h 2548810"/>
              <a:gd name="connsiteX225" fmla="*/ 1582830 w 4752755"/>
              <a:gd name="connsiteY225" fmla="*/ 1321975 h 2548810"/>
              <a:gd name="connsiteX226" fmla="*/ 1595530 w 4752755"/>
              <a:gd name="connsiteY226" fmla="*/ 1379125 h 2548810"/>
              <a:gd name="connsiteX227" fmla="*/ 1595530 w 4752755"/>
              <a:gd name="connsiteY227" fmla="*/ 1468025 h 2548810"/>
              <a:gd name="connsiteX228" fmla="*/ 1366930 w 4752755"/>
              <a:gd name="connsiteY228" fmla="*/ 1531525 h 2548810"/>
              <a:gd name="connsiteX229" fmla="*/ 1341530 w 4752755"/>
              <a:gd name="connsiteY229" fmla="*/ 1652175 h 2548810"/>
              <a:gd name="connsiteX230" fmla="*/ 1258980 w 4752755"/>
              <a:gd name="connsiteY230" fmla="*/ 1696625 h 2548810"/>
              <a:gd name="connsiteX231" fmla="*/ 1227230 w 4752755"/>
              <a:gd name="connsiteY231" fmla="*/ 1563275 h 2548810"/>
              <a:gd name="connsiteX232" fmla="*/ 1106580 w 4752755"/>
              <a:gd name="connsiteY232" fmla="*/ 1518825 h 2548810"/>
              <a:gd name="connsiteX233" fmla="*/ 1076204 w 4752755"/>
              <a:gd name="connsiteY233" fmla="*/ 1415069 h 2548810"/>
              <a:gd name="connsiteX234" fmla="*/ 954532 w 4752755"/>
              <a:gd name="connsiteY234" fmla="*/ 1288004 h 2548810"/>
              <a:gd name="connsiteX235" fmla="*/ 865632 w 4752755"/>
              <a:gd name="connsiteY235" fmla="*/ 1186404 h 2548810"/>
              <a:gd name="connsiteX236" fmla="*/ 846230 w 4752755"/>
              <a:gd name="connsiteY236" fmla="*/ 1074325 h 2548810"/>
              <a:gd name="connsiteX237" fmla="*/ 784104 w 4752755"/>
              <a:gd name="connsiteY237" fmla="*/ 983269 h 2548810"/>
              <a:gd name="connsiteX238" fmla="*/ 662080 w 4752755"/>
              <a:gd name="connsiteY238" fmla="*/ 852075 h 2548810"/>
              <a:gd name="connsiteX239" fmla="*/ 649380 w 4752755"/>
              <a:gd name="connsiteY239" fmla="*/ 934625 h 2548810"/>
              <a:gd name="connsiteX240" fmla="*/ 522380 w 4752755"/>
              <a:gd name="connsiteY240" fmla="*/ 953675 h 2548810"/>
              <a:gd name="connsiteX241" fmla="*/ 516030 w 4752755"/>
              <a:gd name="connsiteY241" fmla="*/ 864775 h 2548810"/>
              <a:gd name="connsiteX242" fmla="*/ 198530 w 4752755"/>
              <a:gd name="connsiteY242" fmla="*/ 737775 h 2548810"/>
              <a:gd name="connsiteX0" fmla="*/ 198530 w 4752755"/>
              <a:gd name="connsiteY0" fmla="*/ 737775 h 2548810"/>
              <a:gd name="connsiteX1" fmla="*/ 311624 w 4752755"/>
              <a:gd name="connsiteY1" fmla="*/ 863666 h 2548810"/>
              <a:gd name="connsiteX2" fmla="*/ 453904 w 4752755"/>
              <a:gd name="connsiteY2" fmla="*/ 983269 h 2548810"/>
              <a:gd name="connsiteX3" fmla="*/ 479304 w 4752755"/>
              <a:gd name="connsiteY3" fmla="*/ 989619 h 2548810"/>
              <a:gd name="connsiteX4" fmla="*/ 535587 w 4752755"/>
              <a:gd name="connsiteY4" fmla="*/ 1183868 h 2548810"/>
              <a:gd name="connsiteX5" fmla="*/ 608574 w 4752755"/>
              <a:gd name="connsiteY5" fmla="*/ 1239100 h 2548810"/>
              <a:gd name="connsiteX6" fmla="*/ 741924 w 4752755"/>
              <a:gd name="connsiteY6" fmla="*/ 1264500 h 2548810"/>
              <a:gd name="connsiteX7" fmla="*/ 770537 w 4752755"/>
              <a:gd name="connsiteY7" fmla="*/ 1425168 h 2548810"/>
              <a:gd name="connsiteX8" fmla="*/ 783082 w 4752755"/>
              <a:gd name="connsiteY8" fmla="*/ 1516604 h 2548810"/>
              <a:gd name="connsiteX9" fmla="*/ 985930 w 4752755"/>
              <a:gd name="connsiteY9" fmla="*/ 1652175 h 2548810"/>
              <a:gd name="connsiteX10" fmla="*/ 928781 w 4752755"/>
              <a:gd name="connsiteY10" fmla="*/ 1690275 h 2548810"/>
              <a:gd name="connsiteX11" fmla="*/ 814481 w 4752755"/>
              <a:gd name="connsiteY11" fmla="*/ 1734725 h 2548810"/>
              <a:gd name="connsiteX12" fmla="*/ 744631 w 4752755"/>
              <a:gd name="connsiteY12" fmla="*/ 1817275 h 2548810"/>
              <a:gd name="connsiteX13" fmla="*/ 770031 w 4752755"/>
              <a:gd name="connsiteY13" fmla="*/ 1804575 h 2548810"/>
              <a:gd name="connsiteX14" fmla="*/ 541430 w 4752755"/>
              <a:gd name="connsiteY14" fmla="*/ 1817275 h 2548810"/>
              <a:gd name="connsiteX15" fmla="*/ 483073 w 4752755"/>
              <a:gd name="connsiteY15" fmla="*/ 1917766 h 2548810"/>
              <a:gd name="connsiteX16" fmla="*/ 338230 w 4752755"/>
              <a:gd name="connsiteY16" fmla="*/ 2001425 h 2548810"/>
              <a:gd name="connsiteX17" fmla="*/ 254473 w 4752755"/>
              <a:gd name="connsiteY17" fmla="*/ 2101916 h 2548810"/>
              <a:gd name="connsiteX18" fmla="*/ 8030 w 4752755"/>
              <a:gd name="connsiteY18" fmla="*/ 2210975 h 2548810"/>
              <a:gd name="connsiteX19" fmla="*/ 76673 w 4752755"/>
              <a:gd name="connsiteY19" fmla="*/ 2254316 h 2548810"/>
              <a:gd name="connsiteX20" fmla="*/ 268732 w 4752755"/>
              <a:gd name="connsiteY20" fmla="*/ 2208754 h 2548810"/>
              <a:gd name="connsiteX21" fmla="*/ 438623 w 4752755"/>
              <a:gd name="connsiteY21" fmla="*/ 2114616 h 2548810"/>
              <a:gd name="connsiteX22" fmla="*/ 592231 w 4752755"/>
              <a:gd name="connsiteY22" fmla="*/ 2115725 h 2548810"/>
              <a:gd name="connsiteX23" fmla="*/ 667223 w 4752755"/>
              <a:gd name="connsiteY23" fmla="*/ 1981266 h 2548810"/>
              <a:gd name="connsiteX24" fmla="*/ 839880 w 4752755"/>
              <a:gd name="connsiteY24" fmla="*/ 1969675 h 2548810"/>
              <a:gd name="connsiteX25" fmla="*/ 908523 w 4752755"/>
              <a:gd name="connsiteY25" fmla="*/ 2120966 h 2548810"/>
              <a:gd name="connsiteX26" fmla="*/ 960881 w 4752755"/>
              <a:gd name="connsiteY26" fmla="*/ 1948404 h 2548810"/>
              <a:gd name="connsiteX27" fmla="*/ 1182780 w 4752755"/>
              <a:gd name="connsiteY27" fmla="*/ 1944275 h 2548810"/>
              <a:gd name="connsiteX28" fmla="*/ 1112931 w 4752755"/>
              <a:gd name="connsiteY28" fmla="*/ 2064925 h 2548810"/>
              <a:gd name="connsiteX29" fmla="*/ 1157731 w 4752755"/>
              <a:gd name="connsiteY29" fmla="*/ 2157954 h 2548810"/>
              <a:gd name="connsiteX30" fmla="*/ 1100581 w 4752755"/>
              <a:gd name="connsiteY30" fmla="*/ 2227804 h 2548810"/>
              <a:gd name="connsiteX31" fmla="*/ 1252630 w 4752755"/>
              <a:gd name="connsiteY31" fmla="*/ 2280825 h 2548810"/>
              <a:gd name="connsiteX32" fmla="*/ 1322831 w 4752755"/>
              <a:gd name="connsiteY32" fmla="*/ 2119854 h 2548810"/>
              <a:gd name="connsiteX33" fmla="*/ 1289523 w 4752755"/>
              <a:gd name="connsiteY33" fmla="*/ 1993966 h 2548810"/>
              <a:gd name="connsiteX34" fmla="*/ 1410173 w 4752755"/>
              <a:gd name="connsiteY34" fmla="*/ 1936816 h 2548810"/>
              <a:gd name="connsiteX35" fmla="*/ 1462180 w 4752755"/>
              <a:gd name="connsiteY35" fmla="*/ 1829975 h 2548810"/>
              <a:gd name="connsiteX36" fmla="*/ 1543523 w 4752755"/>
              <a:gd name="connsiteY36" fmla="*/ 1930466 h 2548810"/>
              <a:gd name="connsiteX37" fmla="*/ 1538731 w 4752755"/>
              <a:gd name="connsiteY37" fmla="*/ 2138904 h 2548810"/>
              <a:gd name="connsiteX38" fmla="*/ 1614580 w 4752755"/>
              <a:gd name="connsiteY38" fmla="*/ 2223675 h 2548810"/>
              <a:gd name="connsiteX39" fmla="*/ 1646331 w 4752755"/>
              <a:gd name="connsiteY39" fmla="*/ 2147475 h 2548810"/>
              <a:gd name="connsiteX40" fmla="*/ 1646331 w 4752755"/>
              <a:gd name="connsiteY40" fmla="*/ 1937925 h 2548810"/>
              <a:gd name="connsiteX41" fmla="*/ 1690780 w 4752755"/>
              <a:gd name="connsiteY41" fmla="*/ 1836325 h 2548810"/>
              <a:gd name="connsiteX42" fmla="*/ 1862230 w 4752755"/>
              <a:gd name="connsiteY42" fmla="*/ 1868075 h 2548810"/>
              <a:gd name="connsiteX43" fmla="*/ 2192430 w 4752755"/>
              <a:gd name="connsiteY43" fmla="*/ 1842675 h 2548810"/>
              <a:gd name="connsiteX44" fmla="*/ 2446430 w 4752755"/>
              <a:gd name="connsiteY44" fmla="*/ 1633125 h 2548810"/>
              <a:gd name="connsiteX45" fmla="*/ 2447804 w 4752755"/>
              <a:gd name="connsiteY45" fmla="*/ 1796069 h 2548810"/>
              <a:gd name="connsiteX46" fmla="*/ 2460504 w 4752755"/>
              <a:gd name="connsiteY46" fmla="*/ 1942119 h 2548810"/>
              <a:gd name="connsiteX47" fmla="*/ 2466854 w 4752755"/>
              <a:gd name="connsiteY47" fmla="*/ 2043719 h 2548810"/>
              <a:gd name="connsiteX48" fmla="*/ 2408330 w 4752755"/>
              <a:gd name="connsiteY48" fmla="*/ 2204625 h 2548810"/>
              <a:gd name="connsiteX49" fmla="*/ 2598830 w 4752755"/>
              <a:gd name="connsiteY49" fmla="*/ 2128425 h 2548810"/>
              <a:gd name="connsiteX50" fmla="*/ 2567081 w 4752755"/>
              <a:gd name="connsiteY50" fmla="*/ 2026825 h 2548810"/>
              <a:gd name="connsiteX51" fmla="*/ 2649631 w 4752755"/>
              <a:gd name="connsiteY51" fmla="*/ 1855375 h 2548810"/>
              <a:gd name="connsiteX52" fmla="*/ 2662330 w 4752755"/>
              <a:gd name="connsiteY52" fmla="*/ 1747425 h 2548810"/>
              <a:gd name="connsiteX53" fmla="*/ 2765304 w 4752755"/>
              <a:gd name="connsiteY53" fmla="*/ 1777019 h 2548810"/>
              <a:gd name="connsiteX54" fmla="*/ 2851623 w 4752755"/>
              <a:gd name="connsiteY54" fmla="*/ 1841566 h 2548810"/>
              <a:gd name="connsiteX55" fmla="*/ 2954430 w 4752755"/>
              <a:gd name="connsiteY55" fmla="*/ 1893475 h 2548810"/>
              <a:gd name="connsiteX56" fmla="*/ 2973480 w 4752755"/>
              <a:gd name="connsiteY56" fmla="*/ 2039525 h 2548810"/>
              <a:gd name="connsiteX57" fmla="*/ 3068730 w 4752755"/>
              <a:gd name="connsiteY57" fmla="*/ 1842675 h 2548810"/>
              <a:gd name="connsiteX58" fmla="*/ 3138580 w 4752755"/>
              <a:gd name="connsiteY58" fmla="*/ 1823625 h 2548810"/>
              <a:gd name="connsiteX59" fmla="*/ 3068730 w 4752755"/>
              <a:gd name="connsiteY59" fmla="*/ 1588675 h 2548810"/>
              <a:gd name="connsiteX60" fmla="*/ 3222504 w 4752755"/>
              <a:gd name="connsiteY60" fmla="*/ 1630969 h 2548810"/>
              <a:gd name="connsiteX61" fmla="*/ 3265580 w 4752755"/>
              <a:gd name="connsiteY61" fmla="*/ 1563275 h 2548810"/>
              <a:gd name="connsiteX62" fmla="*/ 3254254 w 4752755"/>
              <a:gd name="connsiteY62" fmla="*/ 1688119 h 2548810"/>
              <a:gd name="connsiteX63" fmla="*/ 3310030 w 4752755"/>
              <a:gd name="connsiteY63" fmla="*/ 1791875 h 2548810"/>
              <a:gd name="connsiteX64" fmla="*/ 3360830 w 4752755"/>
              <a:gd name="connsiteY64" fmla="*/ 1722025 h 2548810"/>
              <a:gd name="connsiteX65" fmla="*/ 3372323 w 4752755"/>
              <a:gd name="connsiteY65" fmla="*/ 1651066 h 2548810"/>
              <a:gd name="connsiteX66" fmla="*/ 3398930 w 4752755"/>
              <a:gd name="connsiteY66" fmla="*/ 1601375 h 2548810"/>
              <a:gd name="connsiteX67" fmla="*/ 3492973 w 4752755"/>
              <a:gd name="connsiteY67" fmla="*/ 1600266 h 2548810"/>
              <a:gd name="connsiteX68" fmla="*/ 3557680 w 4752755"/>
              <a:gd name="connsiteY68" fmla="*/ 1652175 h 2548810"/>
              <a:gd name="connsiteX69" fmla="*/ 3494180 w 4752755"/>
              <a:gd name="connsiteY69" fmla="*/ 1829975 h 2548810"/>
              <a:gd name="connsiteX70" fmla="*/ 3576730 w 4752755"/>
              <a:gd name="connsiteY70" fmla="*/ 1823625 h 2548810"/>
              <a:gd name="connsiteX71" fmla="*/ 3533072 w 4752755"/>
              <a:gd name="connsiteY71" fmla="*/ 1989066 h 2548810"/>
              <a:gd name="connsiteX72" fmla="*/ 3527304 w 4752755"/>
              <a:gd name="connsiteY72" fmla="*/ 2069119 h 2548810"/>
              <a:gd name="connsiteX73" fmla="*/ 3393372 w 4752755"/>
              <a:gd name="connsiteY73" fmla="*/ 2097016 h 2548810"/>
              <a:gd name="connsiteX74" fmla="*/ 3335430 w 4752755"/>
              <a:gd name="connsiteY74" fmla="*/ 2249075 h 2548810"/>
              <a:gd name="connsiteX75" fmla="*/ 3499324 w 4752755"/>
              <a:gd name="connsiteY75" fmla="*/ 2190816 h 2548810"/>
              <a:gd name="connsiteX76" fmla="*/ 3640230 w 4752755"/>
              <a:gd name="connsiteY76" fmla="*/ 2147475 h 2548810"/>
              <a:gd name="connsiteX77" fmla="*/ 3697381 w 4752755"/>
              <a:gd name="connsiteY77" fmla="*/ 2255426 h 2548810"/>
              <a:gd name="connsiteX78" fmla="*/ 3595781 w 4752755"/>
              <a:gd name="connsiteY78" fmla="*/ 2452275 h 2548810"/>
              <a:gd name="connsiteX79" fmla="*/ 3558186 w 4752755"/>
              <a:gd name="connsiteY79" fmla="*/ 2542768 h 2548810"/>
              <a:gd name="connsiteX80" fmla="*/ 3703730 w 4752755"/>
              <a:gd name="connsiteY80" fmla="*/ 2509425 h 2548810"/>
              <a:gd name="connsiteX81" fmla="*/ 3773581 w 4752755"/>
              <a:gd name="connsiteY81" fmla="*/ 2382424 h 2548810"/>
              <a:gd name="connsiteX82" fmla="*/ 3945030 w 4752755"/>
              <a:gd name="connsiteY82" fmla="*/ 2547525 h 2548810"/>
              <a:gd name="connsiteX83" fmla="*/ 3900581 w 4752755"/>
              <a:gd name="connsiteY83" fmla="*/ 2274474 h 2548810"/>
              <a:gd name="connsiteX84" fmla="*/ 4091081 w 4752755"/>
              <a:gd name="connsiteY84" fmla="*/ 2293524 h 2548810"/>
              <a:gd name="connsiteX85" fmla="*/ 4014881 w 4752755"/>
              <a:gd name="connsiteY85" fmla="*/ 2134776 h 2548810"/>
              <a:gd name="connsiteX86" fmla="*/ 3931919 w 4752755"/>
              <a:gd name="connsiteY86" fmla="*/ 2110254 h 2548810"/>
              <a:gd name="connsiteX87" fmla="*/ 3938681 w 4752755"/>
              <a:gd name="connsiteY87" fmla="*/ 2039524 h 2548810"/>
              <a:gd name="connsiteX88" fmla="*/ 3913281 w 4752755"/>
              <a:gd name="connsiteY88" fmla="*/ 2020474 h 2548810"/>
              <a:gd name="connsiteX89" fmla="*/ 3938681 w 4752755"/>
              <a:gd name="connsiteY89" fmla="*/ 1931575 h 2548810"/>
              <a:gd name="connsiteX90" fmla="*/ 3887469 w 4752755"/>
              <a:gd name="connsiteY90" fmla="*/ 1849904 h 2548810"/>
              <a:gd name="connsiteX91" fmla="*/ 3805331 w 4752755"/>
              <a:gd name="connsiteY91" fmla="*/ 1836325 h 2548810"/>
              <a:gd name="connsiteX92" fmla="*/ 3983131 w 4752755"/>
              <a:gd name="connsiteY92" fmla="*/ 1741075 h 2548810"/>
              <a:gd name="connsiteX93" fmla="*/ 3774086 w 4752755"/>
              <a:gd name="connsiteY93" fmla="*/ 1641068 h 2548810"/>
              <a:gd name="connsiteX94" fmla="*/ 3798981 w 4752755"/>
              <a:gd name="connsiteY94" fmla="*/ 1582326 h 2548810"/>
              <a:gd name="connsiteX95" fmla="*/ 3729130 w 4752755"/>
              <a:gd name="connsiteY95" fmla="*/ 1493425 h 2548810"/>
              <a:gd name="connsiteX96" fmla="*/ 3919630 w 4752755"/>
              <a:gd name="connsiteY96" fmla="*/ 1379125 h 2548810"/>
              <a:gd name="connsiteX97" fmla="*/ 3919630 w 4752755"/>
              <a:gd name="connsiteY97" fmla="*/ 1214025 h 2548810"/>
              <a:gd name="connsiteX98" fmla="*/ 4007324 w 4752755"/>
              <a:gd name="connsiteY98" fmla="*/ 1339916 h 2548810"/>
              <a:gd name="connsiteX99" fmla="*/ 4097430 w 4752755"/>
              <a:gd name="connsiteY99" fmla="*/ 1379125 h 2548810"/>
              <a:gd name="connsiteX100" fmla="*/ 4153374 w 4752755"/>
              <a:gd name="connsiteY100" fmla="*/ 1276416 h 2548810"/>
              <a:gd name="connsiteX101" fmla="*/ 4173630 w 4752755"/>
              <a:gd name="connsiteY101" fmla="*/ 1144175 h 2548810"/>
              <a:gd name="connsiteX102" fmla="*/ 4275230 w 4752755"/>
              <a:gd name="connsiteY102" fmla="*/ 1258475 h 2548810"/>
              <a:gd name="connsiteX103" fmla="*/ 4268880 w 4752755"/>
              <a:gd name="connsiteY103" fmla="*/ 1410875 h 2548810"/>
              <a:gd name="connsiteX104" fmla="*/ 4408580 w 4752755"/>
              <a:gd name="connsiteY104" fmla="*/ 1353725 h 2548810"/>
              <a:gd name="connsiteX105" fmla="*/ 4378204 w 4752755"/>
              <a:gd name="connsiteY105" fmla="*/ 1446819 h 2548810"/>
              <a:gd name="connsiteX106" fmla="*/ 4346454 w 4752755"/>
              <a:gd name="connsiteY106" fmla="*/ 1586519 h 2548810"/>
              <a:gd name="connsiteX107" fmla="*/ 4345080 w 4752755"/>
              <a:gd name="connsiteY107" fmla="*/ 1671225 h 2548810"/>
              <a:gd name="connsiteX108" fmla="*/ 4466236 w 4752755"/>
              <a:gd name="connsiteY108" fmla="*/ 1615668 h 2548810"/>
              <a:gd name="connsiteX109" fmla="*/ 4611780 w 4752755"/>
              <a:gd name="connsiteY109" fmla="*/ 1550575 h 2548810"/>
              <a:gd name="connsiteX110" fmla="*/ 4669436 w 4752755"/>
              <a:gd name="connsiteY110" fmla="*/ 1495018 h 2548810"/>
              <a:gd name="connsiteX111" fmla="*/ 4751987 w 4752755"/>
              <a:gd name="connsiteY111" fmla="*/ 1368018 h 2548810"/>
              <a:gd name="connsiteX112" fmla="*/ 4687980 w 4752755"/>
              <a:gd name="connsiteY112" fmla="*/ 1226725 h 2548810"/>
              <a:gd name="connsiteX113" fmla="*/ 4694330 w 4752755"/>
              <a:gd name="connsiteY113" fmla="*/ 731425 h 2548810"/>
              <a:gd name="connsiteX114" fmla="*/ 4611780 w 4752755"/>
              <a:gd name="connsiteY114" fmla="*/ 547275 h 2548810"/>
              <a:gd name="connsiteX115" fmla="*/ 4522880 w 4752755"/>
              <a:gd name="connsiteY115" fmla="*/ 725075 h 2548810"/>
              <a:gd name="connsiteX116" fmla="*/ 4370480 w 4752755"/>
              <a:gd name="connsiteY116" fmla="*/ 693325 h 2548810"/>
              <a:gd name="connsiteX117" fmla="*/ 4441704 w 4752755"/>
              <a:gd name="connsiteY117" fmla="*/ 570519 h 2548810"/>
              <a:gd name="connsiteX118" fmla="*/ 4433980 w 4752755"/>
              <a:gd name="connsiteY118" fmla="*/ 445675 h 2548810"/>
              <a:gd name="connsiteX119" fmla="*/ 4294280 w 4752755"/>
              <a:gd name="connsiteY119" fmla="*/ 553625 h 2548810"/>
              <a:gd name="connsiteX120" fmla="*/ 4179980 w 4752755"/>
              <a:gd name="connsiteY120" fmla="*/ 706025 h 2548810"/>
              <a:gd name="connsiteX121" fmla="*/ 4192680 w 4752755"/>
              <a:gd name="connsiteY121" fmla="*/ 623475 h 2548810"/>
              <a:gd name="connsiteX122" fmla="*/ 4179980 w 4752755"/>
              <a:gd name="connsiteY122" fmla="*/ 509175 h 2548810"/>
              <a:gd name="connsiteX123" fmla="*/ 4160930 w 4752755"/>
              <a:gd name="connsiteY123" fmla="*/ 445675 h 2548810"/>
              <a:gd name="connsiteX124" fmla="*/ 4065680 w 4752755"/>
              <a:gd name="connsiteY124" fmla="*/ 540925 h 2548810"/>
              <a:gd name="connsiteX125" fmla="*/ 3919630 w 4752755"/>
              <a:gd name="connsiteY125" fmla="*/ 382175 h 2548810"/>
              <a:gd name="connsiteX126" fmla="*/ 3970430 w 4752755"/>
              <a:gd name="connsiteY126" fmla="*/ 572675 h 2548810"/>
              <a:gd name="connsiteX127" fmla="*/ 3957730 w 4752755"/>
              <a:gd name="connsiteY127" fmla="*/ 699675 h 2548810"/>
              <a:gd name="connsiteX128" fmla="*/ 3919630 w 4752755"/>
              <a:gd name="connsiteY128" fmla="*/ 763175 h 2548810"/>
              <a:gd name="connsiteX129" fmla="*/ 3830730 w 4752755"/>
              <a:gd name="connsiteY129" fmla="*/ 725075 h 2548810"/>
              <a:gd name="connsiteX130" fmla="*/ 3824380 w 4752755"/>
              <a:gd name="connsiteY130" fmla="*/ 617125 h 2548810"/>
              <a:gd name="connsiteX131" fmla="*/ 3748180 w 4752755"/>
              <a:gd name="connsiteY131" fmla="*/ 566325 h 2548810"/>
              <a:gd name="connsiteX132" fmla="*/ 3691030 w 4752755"/>
              <a:gd name="connsiteY132" fmla="*/ 598075 h 2548810"/>
              <a:gd name="connsiteX133" fmla="*/ 3741830 w 4752755"/>
              <a:gd name="connsiteY133" fmla="*/ 686975 h 2548810"/>
              <a:gd name="connsiteX134" fmla="*/ 3722780 w 4752755"/>
              <a:gd name="connsiteY134" fmla="*/ 699675 h 2548810"/>
              <a:gd name="connsiteX135" fmla="*/ 3659280 w 4752755"/>
              <a:gd name="connsiteY135" fmla="*/ 680625 h 2548810"/>
              <a:gd name="connsiteX136" fmla="*/ 3627530 w 4752755"/>
              <a:gd name="connsiteY136" fmla="*/ 585375 h 2548810"/>
              <a:gd name="connsiteX137" fmla="*/ 3703730 w 4752755"/>
              <a:gd name="connsiteY137" fmla="*/ 452025 h 2548810"/>
              <a:gd name="connsiteX138" fmla="*/ 3557680 w 4752755"/>
              <a:gd name="connsiteY138" fmla="*/ 445675 h 2548810"/>
              <a:gd name="connsiteX139" fmla="*/ 3678330 w 4752755"/>
              <a:gd name="connsiteY139" fmla="*/ 369475 h 2548810"/>
              <a:gd name="connsiteX140" fmla="*/ 3722780 w 4752755"/>
              <a:gd name="connsiteY140" fmla="*/ 248825 h 2548810"/>
              <a:gd name="connsiteX141" fmla="*/ 3685187 w 4752755"/>
              <a:gd name="connsiteY141" fmla="*/ 161518 h 2548810"/>
              <a:gd name="connsiteX142" fmla="*/ 3589430 w 4752755"/>
              <a:gd name="connsiteY142" fmla="*/ 223425 h 2548810"/>
              <a:gd name="connsiteX143" fmla="*/ 3513230 w 4752755"/>
              <a:gd name="connsiteY143" fmla="*/ 312325 h 2548810"/>
              <a:gd name="connsiteX144" fmla="*/ 3487830 w 4752755"/>
              <a:gd name="connsiteY144" fmla="*/ 267875 h 2548810"/>
              <a:gd name="connsiteX145" fmla="*/ 3411630 w 4752755"/>
              <a:gd name="connsiteY145" fmla="*/ 267875 h 2548810"/>
              <a:gd name="connsiteX146" fmla="*/ 3411630 w 4752755"/>
              <a:gd name="connsiteY146" fmla="*/ 337725 h 2548810"/>
              <a:gd name="connsiteX147" fmla="*/ 3322730 w 4752755"/>
              <a:gd name="connsiteY147" fmla="*/ 210725 h 2548810"/>
              <a:gd name="connsiteX148" fmla="*/ 3214780 w 4752755"/>
              <a:gd name="connsiteY148" fmla="*/ 159925 h 2548810"/>
              <a:gd name="connsiteX149" fmla="*/ 3240687 w 4752755"/>
              <a:gd name="connsiteY149" fmla="*/ 294868 h 2548810"/>
              <a:gd name="connsiteX150" fmla="*/ 3316380 w 4752755"/>
              <a:gd name="connsiteY150" fmla="*/ 401225 h 2548810"/>
              <a:gd name="connsiteX151" fmla="*/ 3176680 w 4752755"/>
              <a:gd name="connsiteY151" fmla="*/ 350425 h 2548810"/>
              <a:gd name="connsiteX152" fmla="*/ 3106830 w 4752755"/>
              <a:gd name="connsiteY152" fmla="*/ 356775 h 2548810"/>
              <a:gd name="connsiteX153" fmla="*/ 3043330 w 4752755"/>
              <a:gd name="connsiteY153" fmla="*/ 426625 h 2548810"/>
              <a:gd name="connsiteX154" fmla="*/ 2795680 w 4752755"/>
              <a:gd name="connsiteY154" fmla="*/ 445675 h 2548810"/>
              <a:gd name="connsiteX155" fmla="*/ 2846480 w 4752755"/>
              <a:gd name="connsiteY155" fmla="*/ 350425 h 2548810"/>
              <a:gd name="connsiteX156" fmla="*/ 2668680 w 4752755"/>
              <a:gd name="connsiteY156" fmla="*/ 344075 h 2548810"/>
              <a:gd name="connsiteX157" fmla="*/ 2484530 w 4752755"/>
              <a:gd name="connsiteY157" fmla="*/ 369475 h 2548810"/>
              <a:gd name="connsiteX158" fmla="*/ 2522630 w 4752755"/>
              <a:gd name="connsiteY158" fmla="*/ 274225 h 2548810"/>
              <a:gd name="connsiteX159" fmla="*/ 2351180 w 4752755"/>
              <a:gd name="connsiteY159" fmla="*/ 185325 h 2548810"/>
              <a:gd name="connsiteX160" fmla="*/ 2147980 w 4752755"/>
              <a:gd name="connsiteY160" fmla="*/ 115475 h 2548810"/>
              <a:gd name="connsiteX161" fmla="*/ 1994373 w 4752755"/>
              <a:gd name="connsiteY161" fmla="*/ 108015 h 2548810"/>
              <a:gd name="connsiteX162" fmla="*/ 1899123 w 4752755"/>
              <a:gd name="connsiteY162" fmla="*/ 66 h 2548810"/>
              <a:gd name="connsiteX163" fmla="*/ 1880073 w 4752755"/>
              <a:gd name="connsiteY163" fmla="*/ 127066 h 2548810"/>
              <a:gd name="connsiteX164" fmla="*/ 1714973 w 4752755"/>
              <a:gd name="connsiteY164" fmla="*/ 184216 h 2548810"/>
              <a:gd name="connsiteX165" fmla="*/ 1551080 w 4752755"/>
              <a:gd name="connsiteY165" fmla="*/ 242475 h 2548810"/>
              <a:gd name="connsiteX166" fmla="*/ 1849530 w 4752755"/>
              <a:gd name="connsiteY166" fmla="*/ 293275 h 2548810"/>
              <a:gd name="connsiteX167" fmla="*/ 2167030 w 4752755"/>
              <a:gd name="connsiteY167" fmla="*/ 242475 h 2548810"/>
              <a:gd name="connsiteX168" fmla="*/ 2319430 w 4752755"/>
              <a:gd name="connsiteY168" fmla="*/ 312325 h 2548810"/>
              <a:gd name="connsiteX169" fmla="*/ 2319430 w 4752755"/>
              <a:gd name="connsiteY169" fmla="*/ 420275 h 2548810"/>
              <a:gd name="connsiteX170" fmla="*/ 2255930 w 4752755"/>
              <a:gd name="connsiteY170" fmla="*/ 420275 h 2548810"/>
              <a:gd name="connsiteX171" fmla="*/ 2173380 w 4752755"/>
              <a:gd name="connsiteY171" fmla="*/ 534575 h 2548810"/>
              <a:gd name="connsiteX172" fmla="*/ 2249580 w 4752755"/>
              <a:gd name="connsiteY172" fmla="*/ 534575 h 2548810"/>
              <a:gd name="connsiteX173" fmla="*/ 2395630 w 4752755"/>
              <a:gd name="connsiteY173" fmla="*/ 432975 h 2548810"/>
              <a:gd name="connsiteX174" fmla="*/ 2421030 w 4752755"/>
              <a:gd name="connsiteY174" fmla="*/ 617125 h 2548810"/>
              <a:gd name="connsiteX175" fmla="*/ 2465480 w 4752755"/>
              <a:gd name="connsiteY175" fmla="*/ 540925 h 2548810"/>
              <a:gd name="connsiteX176" fmla="*/ 2490880 w 4752755"/>
              <a:gd name="connsiteY176" fmla="*/ 477425 h 2548810"/>
              <a:gd name="connsiteX177" fmla="*/ 2565873 w 4752755"/>
              <a:gd name="connsiteY177" fmla="*/ 539816 h 2548810"/>
              <a:gd name="connsiteX178" fmla="*/ 2655980 w 4752755"/>
              <a:gd name="connsiteY178" fmla="*/ 566325 h 2548810"/>
              <a:gd name="connsiteX179" fmla="*/ 2662330 w 4752755"/>
              <a:gd name="connsiteY179" fmla="*/ 725075 h 2548810"/>
              <a:gd name="connsiteX180" fmla="*/ 2713130 w 4752755"/>
              <a:gd name="connsiteY180" fmla="*/ 642525 h 2548810"/>
              <a:gd name="connsiteX181" fmla="*/ 2852830 w 4752755"/>
              <a:gd name="connsiteY181" fmla="*/ 642525 h 2548810"/>
              <a:gd name="connsiteX182" fmla="*/ 2738530 w 4752755"/>
              <a:gd name="connsiteY182" fmla="*/ 763175 h 2548810"/>
              <a:gd name="connsiteX183" fmla="*/ 2694080 w 4752755"/>
              <a:gd name="connsiteY183" fmla="*/ 833025 h 2548810"/>
              <a:gd name="connsiteX184" fmla="*/ 2814730 w 4752755"/>
              <a:gd name="connsiteY184" fmla="*/ 839375 h 2548810"/>
              <a:gd name="connsiteX185" fmla="*/ 2865530 w 4752755"/>
              <a:gd name="connsiteY185" fmla="*/ 807625 h 2548810"/>
              <a:gd name="connsiteX186" fmla="*/ 2935380 w 4752755"/>
              <a:gd name="connsiteY186" fmla="*/ 756825 h 2548810"/>
              <a:gd name="connsiteX187" fmla="*/ 3030630 w 4752755"/>
              <a:gd name="connsiteY187" fmla="*/ 775875 h 2548810"/>
              <a:gd name="connsiteX188" fmla="*/ 3062380 w 4752755"/>
              <a:gd name="connsiteY188" fmla="*/ 737775 h 2548810"/>
              <a:gd name="connsiteX189" fmla="*/ 3170330 w 4752755"/>
              <a:gd name="connsiteY189" fmla="*/ 769525 h 2548810"/>
              <a:gd name="connsiteX190" fmla="*/ 3151280 w 4752755"/>
              <a:gd name="connsiteY190" fmla="*/ 902875 h 2548810"/>
              <a:gd name="connsiteX191" fmla="*/ 3227480 w 4752755"/>
              <a:gd name="connsiteY191" fmla="*/ 801275 h 2548810"/>
              <a:gd name="connsiteX192" fmla="*/ 3284630 w 4752755"/>
              <a:gd name="connsiteY192" fmla="*/ 725075 h 2548810"/>
              <a:gd name="connsiteX193" fmla="*/ 3359623 w 4752755"/>
              <a:gd name="connsiteY193" fmla="*/ 819216 h 2548810"/>
              <a:gd name="connsiteX194" fmla="*/ 3473923 w 4752755"/>
              <a:gd name="connsiteY194" fmla="*/ 870016 h 2548810"/>
              <a:gd name="connsiteX195" fmla="*/ 3551330 w 4752755"/>
              <a:gd name="connsiteY195" fmla="*/ 921925 h 2548810"/>
              <a:gd name="connsiteX196" fmla="*/ 3379880 w 4752755"/>
              <a:gd name="connsiteY196" fmla="*/ 1080675 h 2548810"/>
              <a:gd name="connsiteX197" fmla="*/ 3360830 w 4752755"/>
              <a:gd name="connsiteY197" fmla="*/ 1144175 h 2548810"/>
              <a:gd name="connsiteX198" fmla="*/ 3036980 w 4752755"/>
              <a:gd name="connsiteY198" fmla="*/ 1150525 h 2548810"/>
              <a:gd name="connsiteX199" fmla="*/ 3030630 w 4752755"/>
              <a:gd name="connsiteY199" fmla="*/ 1061625 h 2548810"/>
              <a:gd name="connsiteX200" fmla="*/ 2954430 w 4752755"/>
              <a:gd name="connsiteY200" fmla="*/ 998125 h 2548810"/>
              <a:gd name="connsiteX201" fmla="*/ 2986180 w 4752755"/>
              <a:gd name="connsiteY201" fmla="*/ 1137825 h 2548810"/>
              <a:gd name="connsiteX202" fmla="*/ 2986180 w 4752755"/>
              <a:gd name="connsiteY202" fmla="*/ 1169575 h 2548810"/>
              <a:gd name="connsiteX203" fmla="*/ 2960780 w 4752755"/>
              <a:gd name="connsiteY203" fmla="*/ 1290225 h 2548810"/>
              <a:gd name="connsiteX204" fmla="*/ 2795680 w 4752755"/>
              <a:gd name="connsiteY204" fmla="*/ 1131475 h 2548810"/>
              <a:gd name="connsiteX205" fmla="*/ 2802030 w 4752755"/>
              <a:gd name="connsiteY205" fmla="*/ 1201325 h 2548810"/>
              <a:gd name="connsiteX206" fmla="*/ 2789330 w 4752755"/>
              <a:gd name="connsiteY206" fmla="*/ 1290225 h 2548810"/>
              <a:gd name="connsiteX207" fmla="*/ 2560730 w 4752755"/>
              <a:gd name="connsiteY207" fmla="*/ 1321975 h 2548810"/>
              <a:gd name="connsiteX208" fmla="*/ 2370230 w 4752755"/>
              <a:gd name="connsiteY208" fmla="*/ 1398175 h 2548810"/>
              <a:gd name="connsiteX209" fmla="*/ 2452780 w 4752755"/>
              <a:gd name="connsiteY209" fmla="*/ 1061625 h 2548810"/>
              <a:gd name="connsiteX210" fmla="*/ 2351180 w 4752755"/>
              <a:gd name="connsiteY210" fmla="*/ 1175925 h 2548810"/>
              <a:gd name="connsiteX211" fmla="*/ 2211480 w 4752755"/>
              <a:gd name="connsiteY211" fmla="*/ 1112425 h 2548810"/>
              <a:gd name="connsiteX212" fmla="*/ 2319430 w 4752755"/>
              <a:gd name="connsiteY212" fmla="*/ 1220375 h 2548810"/>
              <a:gd name="connsiteX213" fmla="*/ 2274980 w 4752755"/>
              <a:gd name="connsiteY213" fmla="*/ 1315625 h 2548810"/>
              <a:gd name="connsiteX214" fmla="*/ 2192430 w 4752755"/>
              <a:gd name="connsiteY214" fmla="*/ 1315625 h 2548810"/>
              <a:gd name="connsiteX215" fmla="*/ 2179730 w 4752755"/>
              <a:gd name="connsiteY215" fmla="*/ 1372775 h 2548810"/>
              <a:gd name="connsiteX216" fmla="*/ 2084480 w 4752755"/>
              <a:gd name="connsiteY216" fmla="*/ 1366425 h 2548810"/>
              <a:gd name="connsiteX217" fmla="*/ 2008280 w 4752755"/>
              <a:gd name="connsiteY217" fmla="*/ 1226725 h 2548810"/>
              <a:gd name="connsiteX218" fmla="*/ 1963830 w 4752755"/>
              <a:gd name="connsiteY218" fmla="*/ 1188625 h 2548810"/>
              <a:gd name="connsiteX219" fmla="*/ 1938430 w 4752755"/>
              <a:gd name="connsiteY219" fmla="*/ 1017175 h 2548810"/>
              <a:gd name="connsiteX220" fmla="*/ 1906680 w 4752755"/>
              <a:gd name="connsiteY220" fmla="*/ 1258475 h 2548810"/>
              <a:gd name="connsiteX221" fmla="*/ 1982880 w 4752755"/>
              <a:gd name="connsiteY221" fmla="*/ 1372775 h 2548810"/>
              <a:gd name="connsiteX222" fmla="*/ 1843972 w 4752755"/>
              <a:gd name="connsiteY222" fmla="*/ 1436616 h 2548810"/>
              <a:gd name="connsiteX223" fmla="*/ 1709830 w 4752755"/>
              <a:gd name="connsiteY223" fmla="*/ 1493425 h 2548810"/>
              <a:gd name="connsiteX224" fmla="*/ 1697130 w 4752755"/>
              <a:gd name="connsiteY224" fmla="*/ 1385475 h 2548810"/>
              <a:gd name="connsiteX225" fmla="*/ 1582830 w 4752755"/>
              <a:gd name="connsiteY225" fmla="*/ 1321975 h 2548810"/>
              <a:gd name="connsiteX226" fmla="*/ 1595530 w 4752755"/>
              <a:gd name="connsiteY226" fmla="*/ 1379125 h 2548810"/>
              <a:gd name="connsiteX227" fmla="*/ 1595530 w 4752755"/>
              <a:gd name="connsiteY227" fmla="*/ 1468025 h 2548810"/>
              <a:gd name="connsiteX228" fmla="*/ 1366930 w 4752755"/>
              <a:gd name="connsiteY228" fmla="*/ 1531525 h 2548810"/>
              <a:gd name="connsiteX229" fmla="*/ 1341530 w 4752755"/>
              <a:gd name="connsiteY229" fmla="*/ 1652175 h 2548810"/>
              <a:gd name="connsiteX230" fmla="*/ 1258980 w 4752755"/>
              <a:gd name="connsiteY230" fmla="*/ 1696625 h 2548810"/>
              <a:gd name="connsiteX231" fmla="*/ 1227230 w 4752755"/>
              <a:gd name="connsiteY231" fmla="*/ 1563275 h 2548810"/>
              <a:gd name="connsiteX232" fmla="*/ 1106580 w 4752755"/>
              <a:gd name="connsiteY232" fmla="*/ 1518825 h 2548810"/>
              <a:gd name="connsiteX233" fmla="*/ 1076204 w 4752755"/>
              <a:gd name="connsiteY233" fmla="*/ 1415069 h 2548810"/>
              <a:gd name="connsiteX234" fmla="*/ 954532 w 4752755"/>
              <a:gd name="connsiteY234" fmla="*/ 1288004 h 2548810"/>
              <a:gd name="connsiteX235" fmla="*/ 865632 w 4752755"/>
              <a:gd name="connsiteY235" fmla="*/ 1186404 h 2548810"/>
              <a:gd name="connsiteX236" fmla="*/ 846230 w 4752755"/>
              <a:gd name="connsiteY236" fmla="*/ 1074325 h 2548810"/>
              <a:gd name="connsiteX237" fmla="*/ 784104 w 4752755"/>
              <a:gd name="connsiteY237" fmla="*/ 983269 h 2548810"/>
              <a:gd name="connsiteX238" fmla="*/ 662080 w 4752755"/>
              <a:gd name="connsiteY238" fmla="*/ 852075 h 2548810"/>
              <a:gd name="connsiteX239" fmla="*/ 649380 w 4752755"/>
              <a:gd name="connsiteY239" fmla="*/ 934625 h 2548810"/>
              <a:gd name="connsiteX240" fmla="*/ 522380 w 4752755"/>
              <a:gd name="connsiteY240" fmla="*/ 953675 h 2548810"/>
              <a:gd name="connsiteX241" fmla="*/ 516030 w 4752755"/>
              <a:gd name="connsiteY241" fmla="*/ 864775 h 2548810"/>
              <a:gd name="connsiteX242" fmla="*/ 198530 w 4752755"/>
              <a:gd name="connsiteY242" fmla="*/ 737775 h 2548810"/>
              <a:gd name="connsiteX0" fmla="*/ 198530 w 4752441"/>
              <a:gd name="connsiteY0" fmla="*/ 737775 h 2548810"/>
              <a:gd name="connsiteX1" fmla="*/ 311624 w 4752441"/>
              <a:gd name="connsiteY1" fmla="*/ 863666 h 2548810"/>
              <a:gd name="connsiteX2" fmla="*/ 453904 w 4752441"/>
              <a:gd name="connsiteY2" fmla="*/ 983269 h 2548810"/>
              <a:gd name="connsiteX3" fmla="*/ 479304 w 4752441"/>
              <a:gd name="connsiteY3" fmla="*/ 989619 h 2548810"/>
              <a:gd name="connsiteX4" fmla="*/ 535587 w 4752441"/>
              <a:gd name="connsiteY4" fmla="*/ 1183868 h 2548810"/>
              <a:gd name="connsiteX5" fmla="*/ 608574 w 4752441"/>
              <a:gd name="connsiteY5" fmla="*/ 1239100 h 2548810"/>
              <a:gd name="connsiteX6" fmla="*/ 741924 w 4752441"/>
              <a:gd name="connsiteY6" fmla="*/ 1264500 h 2548810"/>
              <a:gd name="connsiteX7" fmla="*/ 770537 w 4752441"/>
              <a:gd name="connsiteY7" fmla="*/ 1425168 h 2548810"/>
              <a:gd name="connsiteX8" fmla="*/ 783082 w 4752441"/>
              <a:gd name="connsiteY8" fmla="*/ 1516604 h 2548810"/>
              <a:gd name="connsiteX9" fmla="*/ 985930 w 4752441"/>
              <a:gd name="connsiteY9" fmla="*/ 1652175 h 2548810"/>
              <a:gd name="connsiteX10" fmla="*/ 928781 w 4752441"/>
              <a:gd name="connsiteY10" fmla="*/ 1690275 h 2548810"/>
              <a:gd name="connsiteX11" fmla="*/ 814481 w 4752441"/>
              <a:gd name="connsiteY11" fmla="*/ 1734725 h 2548810"/>
              <a:gd name="connsiteX12" fmla="*/ 744631 w 4752441"/>
              <a:gd name="connsiteY12" fmla="*/ 1817275 h 2548810"/>
              <a:gd name="connsiteX13" fmla="*/ 770031 w 4752441"/>
              <a:gd name="connsiteY13" fmla="*/ 1804575 h 2548810"/>
              <a:gd name="connsiteX14" fmla="*/ 541430 w 4752441"/>
              <a:gd name="connsiteY14" fmla="*/ 1817275 h 2548810"/>
              <a:gd name="connsiteX15" fmla="*/ 483073 w 4752441"/>
              <a:gd name="connsiteY15" fmla="*/ 1917766 h 2548810"/>
              <a:gd name="connsiteX16" fmla="*/ 338230 w 4752441"/>
              <a:gd name="connsiteY16" fmla="*/ 2001425 h 2548810"/>
              <a:gd name="connsiteX17" fmla="*/ 254473 w 4752441"/>
              <a:gd name="connsiteY17" fmla="*/ 2101916 h 2548810"/>
              <a:gd name="connsiteX18" fmla="*/ 8030 w 4752441"/>
              <a:gd name="connsiteY18" fmla="*/ 2210975 h 2548810"/>
              <a:gd name="connsiteX19" fmla="*/ 76673 w 4752441"/>
              <a:gd name="connsiteY19" fmla="*/ 2254316 h 2548810"/>
              <a:gd name="connsiteX20" fmla="*/ 268732 w 4752441"/>
              <a:gd name="connsiteY20" fmla="*/ 2208754 h 2548810"/>
              <a:gd name="connsiteX21" fmla="*/ 438623 w 4752441"/>
              <a:gd name="connsiteY21" fmla="*/ 2114616 h 2548810"/>
              <a:gd name="connsiteX22" fmla="*/ 592231 w 4752441"/>
              <a:gd name="connsiteY22" fmla="*/ 2115725 h 2548810"/>
              <a:gd name="connsiteX23" fmla="*/ 667223 w 4752441"/>
              <a:gd name="connsiteY23" fmla="*/ 1981266 h 2548810"/>
              <a:gd name="connsiteX24" fmla="*/ 839880 w 4752441"/>
              <a:gd name="connsiteY24" fmla="*/ 1969675 h 2548810"/>
              <a:gd name="connsiteX25" fmla="*/ 908523 w 4752441"/>
              <a:gd name="connsiteY25" fmla="*/ 2120966 h 2548810"/>
              <a:gd name="connsiteX26" fmla="*/ 960881 w 4752441"/>
              <a:gd name="connsiteY26" fmla="*/ 1948404 h 2548810"/>
              <a:gd name="connsiteX27" fmla="*/ 1182780 w 4752441"/>
              <a:gd name="connsiteY27" fmla="*/ 1944275 h 2548810"/>
              <a:gd name="connsiteX28" fmla="*/ 1112931 w 4752441"/>
              <a:gd name="connsiteY28" fmla="*/ 2064925 h 2548810"/>
              <a:gd name="connsiteX29" fmla="*/ 1157731 w 4752441"/>
              <a:gd name="connsiteY29" fmla="*/ 2157954 h 2548810"/>
              <a:gd name="connsiteX30" fmla="*/ 1100581 w 4752441"/>
              <a:gd name="connsiteY30" fmla="*/ 2227804 h 2548810"/>
              <a:gd name="connsiteX31" fmla="*/ 1252630 w 4752441"/>
              <a:gd name="connsiteY31" fmla="*/ 2280825 h 2548810"/>
              <a:gd name="connsiteX32" fmla="*/ 1322831 w 4752441"/>
              <a:gd name="connsiteY32" fmla="*/ 2119854 h 2548810"/>
              <a:gd name="connsiteX33" fmla="*/ 1289523 w 4752441"/>
              <a:gd name="connsiteY33" fmla="*/ 1993966 h 2548810"/>
              <a:gd name="connsiteX34" fmla="*/ 1410173 w 4752441"/>
              <a:gd name="connsiteY34" fmla="*/ 1936816 h 2548810"/>
              <a:gd name="connsiteX35" fmla="*/ 1462180 w 4752441"/>
              <a:gd name="connsiteY35" fmla="*/ 1829975 h 2548810"/>
              <a:gd name="connsiteX36" fmla="*/ 1543523 w 4752441"/>
              <a:gd name="connsiteY36" fmla="*/ 1930466 h 2548810"/>
              <a:gd name="connsiteX37" fmla="*/ 1538731 w 4752441"/>
              <a:gd name="connsiteY37" fmla="*/ 2138904 h 2548810"/>
              <a:gd name="connsiteX38" fmla="*/ 1614580 w 4752441"/>
              <a:gd name="connsiteY38" fmla="*/ 2223675 h 2548810"/>
              <a:gd name="connsiteX39" fmla="*/ 1646331 w 4752441"/>
              <a:gd name="connsiteY39" fmla="*/ 2147475 h 2548810"/>
              <a:gd name="connsiteX40" fmla="*/ 1646331 w 4752441"/>
              <a:gd name="connsiteY40" fmla="*/ 1937925 h 2548810"/>
              <a:gd name="connsiteX41" fmla="*/ 1690780 w 4752441"/>
              <a:gd name="connsiteY41" fmla="*/ 1836325 h 2548810"/>
              <a:gd name="connsiteX42" fmla="*/ 1862230 w 4752441"/>
              <a:gd name="connsiteY42" fmla="*/ 1868075 h 2548810"/>
              <a:gd name="connsiteX43" fmla="*/ 2192430 w 4752441"/>
              <a:gd name="connsiteY43" fmla="*/ 1842675 h 2548810"/>
              <a:gd name="connsiteX44" fmla="*/ 2446430 w 4752441"/>
              <a:gd name="connsiteY44" fmla="*/ 1633125 h 2548810"/>
              <a:gd name="connsiteX45" fmla="*/ 2447804 w 4752441"/>
              <a:gd name="connsiteY45" fmla="*/ 1796069 h 2548810"/>
              <a:gd name="connsiteX46" fmla="*/ 2460504 w 4752441"/>
              <a:gd name="connsiteY46" fmla="*/ 1942119 h 2548810"/>
              <a:gd name="connsiteX47" fmla="*/ 2466854 w 4752441"/>
              <a:gd name="connsiteY47" fmla="*/ 2043719 h 2548810"/>
              <a:gd name="connsiteX48" fmla="*/ 2408330 w 4752441"/>
              <a:gd name="connsiteY48" fmla="*/ 2204625 h 2548810"/>
              <a:gd name="connsiteX49" fmla="*/ 2598830 w 4752441"/>
              <a:gd name="connsiteY49" fmla="*/ 2128425 h 2548810"/>
              <a:gd name="connsiteX50" fmla="*/ 2567081 w 4752441"/>
              <a:gd name="connsiteY50" fmla="*/ 2026825 h 2548810"/>
              <a:gd name="connsiteX51" fmla="*/ 2649631 w 4752441"/>
              <a:gd name="connsiteY51" fmla="*/ 1855375 h 2548810"/>
              <a:gd name="connsiteX52" fmla="*/ 2662330 w 4752441"/>
              <a:gd name="connsiteY52" fmla="*/ 1747425 h 2548810"/>
              <a:gd name="connsiteX53" fmla="*/ 2765304 w 4752441"/>
              <a:gd name="connsiteY53" fmla="*/ 1777019 h 2548810"/>
              <a:gd name="connsiteX54" fmla="*/ 2851623 w 4752441"/>
              <a:gd name="connsiteY54" fmla="*/ 1841566 h 2548810"/>
              <a:gd name="connsiteX55" fmla="*/ 2954430 w 4752441"/>
              <a:gd name="connsiteY55" fmla="*/ 1893475 h 2548810"/>
              <a:gd name="connsiteX56" fmla="*/ 2973480 w 4752441"/>
              <a:gd name="connsiteY56" fmla="*/ 2039525 h 2548810"/>
              <a:gd name="connsiteX57" fmla="*/ 3068730 w 4752441"/>
              <a:gd name="connsiteY57" fmla="*/ 1842675 h 2548810"/>
              <a:gd name="connsiteX58" fmla="*/ 3138580 w 4752441"/>
              <a:gd name="connsiteY58" fmla="*/ 1823625 h 2548810"/>
              <a:gd name="connsiteX59" fmla="*/ 3068730 w 4752441"/>
              <a:gd name="connsiteY59" fmla="*/ 1588675 h 2548810"/>
              <a:gd name="connsiteX60" fmla="*/ 3222504 w 4752441"/>
              <a:gd name="connsiteY60" fmla="*/ 1630969 h 2548810"/>
              <a:gd name="connsiteX61" fmla="*/ 3265580 w 4752441"/>
              <a:gd name="connsiteY61" fmla="*/ 1563275 h 2548810"/>
              <a:gd name="connsiteX62" fmla="*/ 3254254 w 4752441"/>
              <a:gd name="connsiteY62" fmla="*/ 1688119 h 2548810"/>
              <a:gd name="connsiteX63" fmla="*/ 3310030 w 4752441"/>
              <a:gd name="connsiteY63" fmla="*/ 1791875 h 2548810"/>
              <a:gd name="connsiteX64" fmla="*/ 3360830 w 4752441"/>
              <a:gd name="connsiteY64" fmla="*/ 1722025 h 2548810"/>
              <a:gd name="connsiteX65" fmla="*/ 3372323 w 4752441"/>
              <a:gd name="connsiteY65" fmla="*/ 1651066 h 2548810"/>
              <a:gd name="connsiteX66" fmla="*/ 3398930 w 4752441"/>
              <a:gd name="connsiteY66" fmla="*/ 1601375 h 2548810"/>
              <a:gd name="connsiteX67" fmla="*/ 3492973 w 4752441"/>
              <a:gd name="connsiteY67" fmla="*/ 1600266 h 2548810"/>
              <a:gd name="connsiteX68" fmla="*/ 3557680 w 4752441"/>
              <a:gd name="connsiteY68" fmla="*/ 1652175 h 2548810"/>
              <a:gd name="connsiteX69" fmla="*/ 3494180 w 4752441"/>
              <a:gd name="connsiteY69" fmla="*/ 1829975 h 2548810"/>
              <a:gd name="connsiteX70" fmla="*/ 3576730 w 4752441"/>
              <a:gd name="connsiteY70" fmla="*/ 1823625 h 2548810"/>
              <a:gd name="connsiteX71" fmla="*/ 3533072 w 4752441"/>
              <a:gd name="connsiteY71" fmla="*/ 1989066 h 2548810"/>
              <a:gd name="connsiteX72" fmla="*/ 3527304 w 4752441"/>
              <a:gd name="connsiteY72" fmla="*/ 2069119 h 2548810"/>
              <a:gd name="connsiteX73" fmla="*/ 3393372 w 4752441"/>
              <a:gd name="connsiteY73" fmla="*/ 2097016 h 2548810"/>
              <a:gd name="connsiteX74" fmla="*/ 3335430 w 4752441"/>
              <a:gd name="connsiteY74" fmla="*/ 2249075 h 2548810"/>
              <a:gd name="connsiteX75" fmla="*/ 3499324 w 4752441"/>
              <a:gd name="connsiteY75" fmla="*/ 2190816 h 2548810"/>
              <a:gd name="connsiteX76" fmla="*/ 3640230 w 4752441"/>
              <a:gd name="connsiteY76" fmla="*/ 2147475 h 2548810"/>
              <a:gd name="connsiteX77" fmla="*/ 3697381 w 4752441"/>
              <a:gd name="connsiteY77" fmla="*/ 2255426 h 2548810"/>
              <a:gd name="connsiteX78" fmla="*/ 3595781 w 4752441"/>
              <a:gd name="connsiteY78" fmla="*/ 2452275 h 2548810"/>
              <a:gd name="connsiteX79" fmla="*/ 3558186 w 4752441"/>
              <a:gd name="connsiteY79" fmla="*/ 2542768 h 2548810"/>
              <a:gd name="connsiteX80" fmla="*/ 3703730 w 4752441"/>
              <a:gd name="connsiteY80" fmla="*/ 2509425 h 2548810"/>
              <a:gd name="connsiteX81" fmla="*/ 3773581 w 4752441"/>
              <a:gd name="connsiteY81" fmla="*/ 2382424 h 2548810"/>
              <a:gd name="connsiteX82" fmla="*/ 3945030 w 4752441"/>
              <a:gd name="connsiteY82" fmla="*/ 2547525 h 2548810"/>
              <a:gd name="connsiteX83" fmla="*/ 3900581 w 4752441"/>
              <a:gd name="connsiteY83" fmla="*/ 2274474 h 2548810"/>
              <a:gd name="connsiteX84" fmla="*/ 4091081 w 4752441"/>
              <a:gd name="connsiteY84" fmla="*/ 2293524 h 2548810"/>
              <a:gd name="connsiteX85" fmla="*/ 4014881 w 4752441"/>
              <a:gd name="connsiteY85" fmla="*/ 2134776 h 2548810"/>
              <a:gd name="connsiteX86" fmla="*/ 3931919 w 4752441"/>
              <a:gd name="connsiteY86" fmla="*/ 2110254 h 2548810"/>
              <a:gd name="connsiteX87" fmla="*/ 3938681 w 4752441"/>
              <a:gd name="connsiteY87" fmla="*/ 2039524 h 2548810"/>
              <a:gd name="connsiteX88" fmla="*/ 3913281 w 4752441"/>
              <a:gd name="connsiteY88" fmla="*/ 2020474 h 2548810"/>
              <a:gd name="connsiteX89" fmla="*/ 3938681 w 4752441"/>
              <a:gd name="connsiteY89" fmla="*/ 1931575 h 2548810"/>
              <a:gd name="connsiteX90" fmla="*/ 3887469 w 4752441"/>
              <a:gd name="connsiteY90" fmla="*/ 1849904 h 2548810"/>
              <a:gd name="connsiteX91" fmla="*/ 3805331 w 4752441"/>
              <a:gd name="connsiteY91" fmla="*/ 1836325 h 2548810"/>
              <a:gd name="connsiteX92" fmla="*/ 3983131 w 4752441"/>
              <a:gd name="connsiteY92" fmla="*/ 1741075 h 2548810"/>
              <a:gd name="connsiteX93" fmla="*/ 3774086 w 4752441"/>
              <a:gd name="connsiteY93" fmla="*/ 1641068 h 2548810"/>
              <a:gd name="connsiteX94" fmla="*/ 3798981 w 4752441"/>
              <a:gd name="connsiteY94" fmla="*/ 1582326 h 2548810"/>
              <a:gd name="connsiteX95" fmla="*/ 3729130 w 4752441"/>
              <a:gd name="connsiteY95" fmla="*/ 1493425 h 2548810"/>
              <a:gd name="connsiteX96" fmla="*/ 3919630 w 4752441"/>
              <a:gd name="connsiteY96" fmla="*/ 1379125 h 2548810"/>
              <a:gd name="connsiteX97" fmla="*/ 3919630 w 4752441"/>
              <a:gd name="connsiteY97" fmla="*/ 1214025 h 2548810"/>
              <a:gd name="connsiteX98" fmla="*/ 4007324 w 4752441"/>
              <a:gd name="connsiteY98" fmla="*/ 1339916 h 2548810"/>
              <a:gd name="connsiteX99" fmla="*/ 4097430 w 4752441"/>
              <a:gd name="connsiteY99" fmla="*/ 1379125 h 2548810"/>
              <a:gd name="connsiteX100" fmla="*/ 4153374 w 4752441"/>
              <a:gd name="connsiteY100" fmla="*/ 1276416 h 2548810"/>
              <a:gd name="connsiteX101" fmla="*/ 4173630 w 4752441"/>
              <a:gd name="connsiteY101" fmla="*/ 1144175 h 2548810"/>
              <a:gd name="connsiteX102" fmla="*/ 4275230 w 4752441"/>
              <a:gd name="connsiteY102" fmla="*/ 1258475 h 2548810"/>
              <a:gd name="connsiteX103" fmla="*/ 4268880 w 4752441"/>
              <a:gd name="connsiteY103" fmla="*/ 1410875 h 2548810"/>
              <a:gd name="connsiteX104" fmla="*/ 4408580 w 4752441"/>
              <a:gd name="connsiteY104" fmla="*/ 1353725 h 2548810"/>
              <a:gd name="connsiteX105" fmla="*/ 4378204 w 4752441"/>
              <a:gd name="connsiteY105" fmla="*/ 1446819 h 2548810"/>
              <a:gd name="connsiteX106" fmla="*/ 4346454 w 4752441"/>
              <a:gd name="connsiteY106" fmla="*/ 1586519 h 2548810"/>
              <a:gd name="connsiteX107" fmla="*/ 4345080 w 4752441"/>
              <a:gd name="connsiteY107" fmla="*/ 1671225 h 2548810"/>
              <a:gd name="connsiteX108" fmla="*/ 4466236 w 4752441"/>
              <a:gd name="connsiteY108" fmla="*/ 1615668 h 2548810"/>
              <a:gd name="connsiteX109" fmla="*/ 4611780 w 4752441"/>
              <a:gd name="connsiteY109" fmla="*/ 1550575 h 2548810"/>
              <a:gd name="connsiteX110" fmla="*/ 4669436 w 4752441"/>
              <a:gd name="connsiteY110" fmla="*/ 1495018 h 2548810"/>
              <a:gd name="connsiteX111" fmla="*/ 4751987 w 4752441"/>
              <a:gd name="connsiteY111" fmla="*/ 1368018 h 2548810"/>
              <a:gd name="connsiteX112" fmla="*/ 4702268 w 4752441"/>
              <a:gd name="connsiteY112" fmla="*/ 1260062 h 2548810"/>
              <a:gd name="connsiteX113" fmla="*/ 4694330 w 4752441"/>
              <a:gd name="connsiteY113" fmla="*/ 731425 h 2548810"/>
              <a:gd name="connsiteX114" fmla="*/ 4611780 w 4752441"/>
              <a:gd name="connsiteY114" fmla="*/ 547275 h 2548810"/>
              <a:gd name="connsiteX115" fmla="*/ 4522880 w 4752441"/>
              <a:gd name="connsiteY115" fmla="*/ 725075 h 2548810"/>
              <a:gd name="connsiteX116" fmla="*/ 4370480 w 4752441"/>
              <a:gd name="connsiteY116" fmla="*/ 693325 h 2548810"/>
              <a:gd name="connsiteX117" fmla="*/ 4441704 w 4752441"/>
              <a:gd name="connsiteY117" fmla="*/ 570519 h 2548810"/>
              <a:gd name="connsiteX118" fmla="*/ 4433980 w 4752441"/>
              <a:gd name="connsiteY118" fmla="*/ 445675 h 2548810"/>
              <a:gd name="connsiteX119" fmla="*/ 4294280 w 4752441"/>
              <a:gd name="connsiteY119" fmla="*/ 553625 h 2548810"/>
              <a:gd name="connsiteX120" fmla="*/ 4179980 w 4752441"/>
              <a:gd name="connsiteY120" fmla="*/ 706025 h 2548810"/>
              <a:gd name="connsiteX121" fmla="*/ 4192680 w 4752441"/>
              <a:gd name="connsiteY121" fmla="*/ 623475 h 2548810"/>
              <a:gd name="connsiteX122" fmla="*/ 4179980 w 4752441"/>
              <a:gd name="connsiteY122" fmla="*/ 509175 h 2548810"/>
              <a:gd name="connsiteX123" fmla="*/ 4160930 w 4752441"/>
              <a:gd name="connsiteY123" fmla="*/ 445675 h 2548810"/>
              <a:gd name="connsiteX124" fmla="*/ 4065680 w 4752441"/>
              <a:gd name="connsiteY124" fmla="*/ 540925 h 2548810"/>
              <a:gd name="connsiteX125" fmla="*/ 3919630 w 4752441"/>
              <a:gd name="connsiteY125" fmla="*/ 382175 h 2548810"/>
              <a:gd name="connsiteX126" fmla="*/ 3970430 w 4752441"/>
              <a:gd name="connsiteY126" fmla="*/ 572675 h 2548810"/>
              <a:gd name="connsiteX127" fmla="*/ 3957730 w 4752441"/>
              <a:gd name="connsiteY127" fmla="*/ 699675 h 2548810"/>
              <a:gd name="connsiteX128" fmla="*/ 3919630 w 4752441"/>
              <a:gd name="connsiteY128" fmla="*/ 763175 h 2548810"/>
              <a:gd name="connsiteX129" fmla="*/ 3830730 w 4752441"/>
              <a:gd name="connsiteY129" fmla="*/ 725075 h 2548810"/>
              <a:gd name="connsiteX130" fmla="*/ 3824380 w 4752441"/>
              <a:gd name="connsiteY130" fmla="*/ 617125 h 2548810"/>
              <a:gd name="connsiteX131" fmla="*/ 3748180 w 4752441"/>
              <a:gd name="connsiteY131" fmla="*/ 566325 h 2548810"/>
              <a:gd name="connsiteX132" fmla="*/ 3691030 w 4752441"/>
              <a:gd name="connsiteY132" fmla="*/ 598075 h 2548810"/>
              <a:gd name="connsiteX133" fmla="*/ 3741830 w 4752441"/>
              <a:gd name="connsiteY133" fmla="*/ 686975 h 2548810"/>
              <a:gd name="connsiteX134" fmla="*/ 3722780 w 4752441"/>
              <a:gd name="connsiteY134" fmla="*/ 699675 h 2548810"/>
              <a:gd name="connsiteX135" fmla="*/ 3659280 w 4752441"/>
              <a:gd name="connsiteY135" fmla="*/ 680625 h 2548810"/>
              <a:gd name="connsiteX136" fmla="*/ 3627530 w 4752441"/>
              <a:gd name="connsiteY136" fmla="*/ 585375 h 2548810"/>
              <a:gd name="connsiteX137" fmla="*/ 3703730 w 4752441"/>
              <a:gd name="connsiteY137" fmla="*/ 452025 h 2548810"/>
              <a:gd name="connsiteX138" fmla="*/ 3557680 w 4752441"/>
              <a:gd name="connsiteY138" fmla="*/ 445675 h 2548810"/>
              <a:gd name="connsiteX139" fmla="*/ 3678330 w 4752441"/>
              <a:gd name="connsiteY139" fmla="*/ 369475 h 2548810"/>
              <a:gd name="connsiteX140" fmla="*/ 3722780 w 4752441"/>
              <a:gd name="connsiteY140" fmla="*/ 248825 h 2548810"/>
              <a:gd name="connsiteX141" fmla="*/ 3685187 w 4752441"/>
              <a:gd name="connsiteY141" fmla="*/ 161518 h 2548810"/>
              <a:gd name="connsiteX142" fmla="*/ 3589430 w 4752441"/>
              <a:gd name="connsiteY142" fmla="*/ 223425 h 2548810"/>
              <a:gd name="connsiteX143" fmla="*/ 3513230 w 4752441"/>
              <a:gd name="connsiteY143" fmla="*/ 312325 h 2548810"/>
              <a:gd name="connsiteX144" fmla="*/ 3487830 w 4752441"/>
              <a:gd name="connsiteY144" fmla="*/ 267875 h 2548810"/>
              <a:gd name="connsiteX145" fmla="*/ 3411630 w 4752441"/>
              <a:gd name="connsiteY145" fmla="*/ 267875 h 2548810"/>
              <a:gd name="connsiteX146" fmla="*/ 3411630 w 4752441"/>
              <a:gd name="connsiteY146" fmla="*/ 337725 h 2548810"/>
              <a:gd name="connsiteX147" fmla="*/ 3322730 w 4752441"/>
              <a:gd name="connsiteY147" fmla="*/ 210725 h 2548810"/>
              <a:gd name="connsiteX148" fmla="*/ 3214780 w 4752441"/>
              <a:gd name="connsiteY148" fmla="*/ 159925 h 2548810"/>
              <a:gd name="connsiteX149" fmla="*/ 3240687 w 4752441"/>
              <a:gd name="connsiteY149" fmla="*/ 294868 h 2548810"/>
              <a:gd name="connsiteX150" fmla="*/ 3316380 w 4752441"/>
              <a:gd name="connsiteY150" fmla="*/ 401225 h 2548810"/>
              <a:gd name="connsiteX151" fmla="*/ 3176680 w 4752441"/>
              <a:gd name="connsiteY151" fmla="*/ 350425 h 2548810"/>
              <a:gd name="connsiteX152" fmla="*/ 3106830 w 4752441"/>
              <a:gd name="connsiteY152" fmla="*/ 356775 h 2548810"/>
              <a:gd name="connsiteX153" fmla="*/ 3043330 w 4752441"/>
              <a:gd name="connsiteY153" fmla="*/ 426625 h 2548810"/>
              <a:gd name="connsiteX154" fmla="*/ 2795680 w 4752441"/>
              <a:gd name="connsiteY154" fmla="*/ 445675 h 2548810"/>
              <a:gd name="connsiteX155" fmla="*/ 2846480 w 4752441"/>
              <a:gd name="connsiteY155" fmla="*/ 350425 h 2548810"/>
              <a:gd name="connsiteX156" fmla="*/ 2668680 w 4752441"/>
              <a:gd name="connsiteY156" fmla="*/ 344075 h 2548810"/>
              <a:gd name="connsiteX157" fmla="*/ 2484530 w 4752441"/>
              <a:gd name="connsiteY157" fmla="*/ 369475 h 2548810"/>
              <a:gd name="connsiteX158" fmla="*/ 2522630 w 4752441"/>
              <a:gd name="connsiteY158" fmla="*/ 274225 h 2548810"/>
              <a:gd name="connsiteX159" fmla="*/ 2351180 w 4752441"/>
              <a:gd name="connsiteY159" fmla="*/ 185325 h 2548810"/>
              <a:gd name="connsiteX160" fmla="*/ 2147980 w 4752441"/>
              <a:gd name="connsiteY160" fmla="*/ 115475 h 2548810"/>
              <a:gd name="connsiteX161" fmla="*/ 1994373 w 4752441"/>
              <a:gd name="connsiteY161" fmla="*/ 108015 h 2548810"/>
              <a:gd name="connsiteX162" fmla="*/ 1899123 w 4752441"/>
              <a:gd name="connsiteY162" fmla="*/ 66 h 2548810"/>
              <a:gd name="connsiteX163" fmla="*/ 1880073 w 4752441"/>
              <a:gd name="connsiteY163" fmla="*/ 127066 h 2548810"/>
              <a:gd name="connsiteX164" fmla="*/ 1714973 w 4752441"/>
              <a:gd name="connsiteY164" fmla="*/ 184216 h 2548810"/>
              <a:gd name="connsiteX165" fmla="*/ 1551080 w 4752441"/>
              <a:gd name="connsiteY165" fmla="*/ 242475 h 2548810"/>
              <a:gd name="connsiteX166" fmla="*/ 1849530 w 4752441"/>
              <a:gd name="connsiteY166" fmla="*/ 293275 h 2548810"/>
              <a:gd name="connsiteX167" fmla="*/ 2167030 w 4752441"/>
              <a:gd name="connsiteY167" fmla="*/ 242475 h 2548810"/>
              <a:gd name="connsiteX168" fmla="*/ 2319430 w 4752441"/>
              <a:gd name="connsiteY168" fmla="*/ 312325 h 2548810"/>
              <a:gd name="connsiteX169" fmla="*/ 2319430 w 4752441"/>
              <a:gd name="connsiteY169" fmla="*/ 420275 h 2548810"/>
              <a:gd name="connsiteX170" fmla="*/ 2255930 w 4752441"/>
              <a:gd name="connsiteY170" fmla="*/ 420275 h 2548810"/>
              <a:gd name="connsiteX171" fmla="*/ 2173380 w 4752441"/>
              <a:gd name="connsiteY171" fmla="*/ 534575 h 2548810"/>
              <a:gd name="connsiteX172" fmla="*/ 2249580 w 4752441"/>
              <a:gd name="connsiteY172" fmla="*/ 534575 h 2548810"/>
              <a:gd name="connsiteX173" fmla="*/ 2395630 w 4752441"/>
              <a:gd name="connsiteY173" fmla="*/ 432975 h 2548810"/>
              <a:gd name="connsiteX174" fmla="*/ 2421030 w 4752441"/>
              <a:gd name="connsiteY174" fmla="*/ 617125 h 2548810"/>
              <a:gd name="connsiteX175" fmla="*/ 2465480 w 4752441"/>
              <a:gd name="connsiteY175" fmla="*/ 540925 h 2548810"/>
              <a:gd name="connsiteX176" fmla="*/ 2490880 w 4752441"/>
              <a:gd name="connsiteY176" fmla="*/ 477425 h 2548810"/>
              <a:gd name="connsiteX177" fmla="*/ 2565873 w 4752441"/>
              <a:gd name="connsiteY177" fmla="*/ 539816 h 2548810"/>
              <a:gd name="connsiteX178" fmla="*/ 2655980 w 4752441"/>
              <a:gd name="connsiteY178" fmla="*/ 566325 h 2548810"/>
              <a:gd name="connsiteX179" fmla="*/ 2662330 w 4752441"/>
              <a:gd name="connsiteY179" fmla="*/ 725075 h 2548810"/>
              <a:gd name="connsiteX180" fmla="*/ 2713130 w 4752441"/>
              <a:gd name="connsiteY180" fmla="*/ 642525 h 2548810"/>
              <a:gd name="connsiteX181" fmla="*/ 2852830 w 4752441"/>
              <a:gd name="connsiteY181" fmla="*/ 642525 h 2548810"/>
              <a:gd name="connsiteX182" fmla="*/ 2738530 w 4752441"/>
              <a:gd name="connsiteY182" fmla="*/ 763175 h 2548810"/>
              <a:gd name="connsiteX183" fmla="*/ 2694080 w 4752441"/>
              <a:gd name="connsiteY183" fmla="*/ 833025 h 2548810"/>
              <a:gd name="connsiteX184" fmla="*/ 2814730 w 4752441"/>
              <a:gd name="connsiteY184" fmla="*/ 839375 h 2548810"/>
              <a:gd name="connsiteX185" fmla="*/ 2865530 w 4752441"/>
              <a:gd name="connsiteY185" fmla="*/ 807625 h 2548810"/>
              <a:gd name="connsiteX186" fmla="*/ 2935380 w 4752441"/>
              <a:gd name="connsiteY186" fmla="*/ 756825 h 2548810"/>
              <a:gd name="connsiteX187" fmla="*/ 3030630 w 4752441"/>
              <a:gd name="connsiteY187" fmla="*/ 775875 h 2548810"/>
              <a:gd name="connsiteX188" fmla="*/ 3062380 w 4752441"/>
              <a:gd name="connsiteY188" fmla="*/ 737775 h 2548810"/>
              <a:gd name="connsiteX189" fmla="*/ 3170330 w 4752441"/>
              <a:gd name="connsiteY189" fmla="*/ 769525 h 2548810"/>
              <a:gd name="connsiteX190" fmla="*/ 3151280 w 4752441"/>
              <a:gd name="connsiteY190" fmla="*/ 902875 h 2548810"/>
              <a:gd name="connsiteX191" fmla="*/ 3227480 w 4752441"/>
              <a:gd name="connsiteY191" fmla="*/ 801275 h 2548810"/>
              <a:gd name="connsiteX192" fmla="*/ 3284630 w 4752441"/>
              <a:gd name="connsiteY192" fmla="*/ 725075 h 2548810"/>
              <a:gd name="connsiteX193" fmla="*/ 3359623 w 4752441"/>
              <a:gd name="connsiteY193" fmla="*/ 819216 h 2548810"/>
              <a:gd name="connsiteX194" fmla="*/ 3473923 w 4752441"/>
              <a:gd name="connsiteY194" fmla="*/ 870016 h 2548810"/>
              <a:gd name="connsiteX195" fmla="*/ 3551330 w 4752441"/>
              <a:gd name="connsiteY195" fmla="*/ 921925 h 2548810"/>
              <a:gd name="connsiteX196" fmla="*/ 3379880 w 4752441"/>
              <a:gd name="connsiteY196" fmla="*/ 1080675 h 2548810"/>
              <a:gd name="connsiteX197" fmla="*/ 3360830 w 4752441"/>
              <a:gd name="connsiteY197" fmla="*/ 1144175 h 2548810"/>
              <a:gd name="connsiteX198" fmla="*/ 3036980 w 4752441"/>
              <a:gd name="connsiteY198" fmla="*/ 1150525 h 2548810"/>
              <a:gd name="connsiteX199" fmla="*/ 3030630 w 4752441"/>
              <a:gd name="connsiteY199" fmla="*/ 1061625 h 2548810"/>
              <a:gd name="connsiteX200" fmla="*/ 2954430 w 4752441"/>
              <a:gd name="connsiteY200" fmla="*/ 998125 h 2548810"/>
              <a:gd name="connsiteX201" fmla="*/ 2986180 w 4752441"/>
              <a:gd name="connsiteY201" fmla="*/ 1137825 h 2548810"/>
              <a:gd name="connsiteX202" fmla="*/ 2986180 w 4752441"/>
              <a:gd name="connsiteY202" fmla="*/ 1169575 h 2548810"/>
              <a:gd name="connsiteX203" fmla="*/ 2960780 w 4752441"/>
              <a:gd name="connsiteY203" fmla="*/ 1290225 h 2548810"/>
              <a:gd name="connsiteX204" fmla="*/ 2795680 w 4752441"/>
              <a:gd name="connsiteY204" fmla="*/ 1131475 h 2548810"/>
              <a:gd name="connsiteX205" fmla="*/ 2802030 w 4752441"/>
              <a:gd name="connsiteY205" fmla="*/ 1201325 h 2548810"/>
              <a:gd name="connsiteX206" fmla="*/ 2789330 w 4752441"/>
              <a:gd name="connsiteY206" fmla="*/ 1290225 h 2548810"/>
              <a:gd name="connsiteX207" fmla="*/ 2560730 w 4752441"/>
              <a:gd name="connsiteY207" fmla="*/ 1321975 h 2548810"/>
              <a:gd name="connsiteX208" fmla="*/ 2370230 w 4752441"/>
              <a:gd name="connsiteY208" fmla="*/ 1398175 h 2548810"/>
              <a:gd name="connsiteX209" fmla="*/ 2452780 w 4752441"/>
              <a:gd name="connsiteY209" fmla="*/ 1061625 h 2548810"/>
              <a:gd name="connsiteX210" fmla="*/ 2351180 w 4752441"/>
              <a:gd name="connsiteY210" fmla="*/ 1175925 h 2548810"/>
              <a:gd name="connsiteX211" fmla="*/ 2211480 w 4752441"/>
              <a:gd name="connsiteY211" fmla="*/ 1112425 h 2548810"/>
              <a:gd name="connsiteX212" fmla="*/ 2319430 w 4752441"/>
              <a:gd name="connsiteY212" fmla="*/ 1220375 h 2548810"/>
              <a:gd name="connsiteX213" fmla="*/ 2274980 w 4752441"/>
              <a:gd name="connsiteY213" fmla="*/ 1315625 h 2548810"/>
              <a:gd name="connsiteX214" fmla="*/ 2192430 w 4752441"/>
              <a:gd name="connsiteY214" fmla="*/ 1315625 h 2548810"/>
              <a:gd name="connsiteX215" fmla="*/ 2179730 w 4752441"/>
              <a:gd name="connsiteY215" fmla="*/ 1372775 h 2548810"/>
              <a:gd name="connsiteX216" fmla="*/ 2084480 w 4752441"/>
              <a:gd name="connsiteY216" fmla="*/ 1366425 h 2548810"/>
              <a:gd name="connsiteX217" fmla="*/ 2008280 w 4752441"/>
              <a:gd name="connsiteY217" fmla="*/ 1226725 h 2548810"/>
              <a:gd name="connsiteX218" fmla="*/ 1963830 w 4752441"/>
              <a:gd name="connsiteY218" fmla="*/ 1188625 h 2548810"/>
              <a:gd name="connsiteX219" fmla="*/ 1938430 w 4752441"/>
              <a:gd name="connsiteY219" fmla="*/ 1017175 h 2548810"/>
              <a:gd name="connsiteX220" fmla="*/ 1906680 w 4752441"/>
              <a:gd name="connsiteY220" fmla="*/ 1258475 h 2548810"/>
              <a:gd name="connsiteX221" fmla="*/ 1982880 w 4752441"/>
              <a:gd name="connsiteY221" fmla="*/ 1372775 h 2548810"/>
              <a:gd name="connsiteX222" fmla="*/ 1843972 w 4752441"/>
              <a:gd name="connsiteY222" fmla="*/ 1436616 h 2548810"/>
              <a:gd name="connsiteX223" fmla="*/ 1709830 w 4752441"/>
              <a:gd name="connsiteY223" fmla="*/ 1493425 h 2548810"/>
              <a:gd name="connsiteX224" fmla="*/ 1697130 w 4752441"/>
              <a:gd name="connsiteY224" fmla="*/ 1385475 h 2548810"/>
              <a:gd name="connsiteX225" fmla="*/ 1582830 w 4752441"/>
              <a:gd name="connsiteY225" fmla="*/ 1321975 h 2548810"/>
              <a:gd name="connsiteX226" fmla="*/ 1595530 w 4752441"/>
              <a:gd name="connsiteY226" fmla="*/ 1379125 h 2548810"/>
              <a:gd name="connsiteX227" fmla="*/ 1595530 w 4752441"/>
              <a:gd name="connsiteY227" fmla="*/ 1468025 h 2548810"/>
              <a:gd name="connsiteX228" fmla="*/ 1366930 w 4752441"/>
              <a:gd name="connsiteY228" fmla="*/ 1531525 h 2548810"/>
              <a:gd name="connsiteX229" fmla="*/ 1341530 w 4752441"/>
              <a:gd name="connsiteY229" fmla="*/ 1652175 h 2548810"/>
              <a:gd name="connsiteX230" fmla="*/ 1258980 w 4752441"/>
              <a:gd name="connsiteY230" fmla="*/ 1696625 h 2548810"/>
              <a:gd name="connsiteX231" fmla="*/ 1227230 w 4752441"/>
              <a:gd name="connsiteY231" fmla="*/ 1563275 h 2548810"/>
              <a:gd name="connsiteX232" fmla="*/ 1106580 w 4752441"/>
              <a:gd name="connsiteY232" fmla="*/ 1518825 h 2548810"/>
              <a:gd name="connsiteX233" fmla="*/ 1076204 w 4752441"/>
              <a:gd name="connsiteY233" fmla="*/ 1415069 h 2548810"/>
              <a:gd name="connsiteX234" fmla="*/ 954532 w 4752441"/>
              <a:gd name="connsiteY234" fmla="*/ 1288004 h 2548810"/>
              <a:gd name="connsiteX235" fmla="*/ 865632 w 4752441"/>
              <a:gd name="connsiteY235" fmla="*/ 1186404 h 2548810"/>
              <a:gd name="connsiteX236" fmla="*/ 846230 w 4752441"/>
              <a:gd name="connsiteY236" fmla="*/ 1074325 h 2548810"/>
              <a:gd name="connsiteX237" fmla="*/ 784104 w 4752441"/>
              <a:gd name="connsiteY237" fmla="*/ 983269 h 2548810"/>
              <a:gd name="connsiteX238" fmla="*/ 662080 w 4752441"/>
              <a:gd name="connsiteY238" fmla="*/ 852075 h 2548810"/>
              <a:gd name="connsiteX239" fmla="*/ 649380 w 4752441"/>
              <a:gd name="connsiteY239" fmla="*/ 934625 h 2548810"/>
              <a:gd name="connsiteX240" fmla="*/ 522380 w 4752441"/>
              <a:gd name="connsiteY240" fmla="*/ 953675 h 2548810"/>
              <a:gd name="connsiteX241" fmla="*/ 516030 w 4752441"/>
              <a:gd name="connsiteY241" fmla="*/ 864775 h 2548810"/>
              <a:gd name="connsiteX242" fmla="*/ 198530 w 4752441"/>
              <a:gd name="connsiteY242" fmla="*/ 737775 h 254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4752441" h="2548810">
                <a:moveTo>
                  <a:pt x="198530" y="737775"/>
                </a:moveTo>
                <a:cubicBezTo>
                  <a:pt x="164462" y="737590"/>
                  <a:pt x="199212" y="911650"/>
                  <a:pt x="311624" y="863666"/>
                </a:cubicBezTo>
                <a:cubicBezTo>
                  <a:pt x="297036" y="949032"/>
                  <a:pt x="425957" y="962277"/>
                  <a:pt x="453904" y="983269"/>
                </a:cubicBezTo>
                <a:cubicBezTo>
                  <a:pt x="491175" y="1030535"/>
                  <a:pt x="386315" y="859878"/>
                  <a:pt x="479304" y="989619"/>
                </a:cubicBezTo>
                <a:cubicBezTo>
                  <a:pt x="572293" y="998710"/>
                  <a:pt x="477523" y="1116568"/>
                  <a:pt x="535587" y="1183868"/>
                </a:cubicBezTo>
                <a:cubicBezTo>
                  <a:pt x="557132" y="1220157"/>
                  <a:pt x="574185" y="1225661"/>
                  <a:pt x="608574" y="1239100"/>
                </a:cubicBezTo>
                <a:cubicBezTo>
                  <a:pt x="642963" y="1252539"/>
                  <a:pt x="714930" y="1228197"/>
                  <a:pt x="741924" y="1264500"/>
                </a:cubicBezTo>
                <a:cubicBezTo>
                  <a:pt x="768918" y="1300803"/>
                  <a:pt x="747802" y="1389501"/>
                  <a:pt x="770537" y="1425168"/>
                </a:cubicBezTo>
                <a:cubicBezTo>
                  <a:pt x="818136" y="1479566"/>
                  <a:pt x="747183" y="1478770"/>
                  <a:pt x="783082" y="1516604"/>
                </a:cubicBezTo>
                <a:cubicBezTo>
                  <a:pt x="818981" y="1554438"/>
                  <a:pt x="961647" y="1623230"/>
                  <a:pt x="985930" y="1652175"/>
                </a:cubicBezTo>
                <a:cubicBezTo>
                  <a:pt x="1010213" y="1681120"/>
                  <a:pt x="957356" y="1676517"/>
                  <a:pt x="928781" y="1690275"/>
                </a:cubicBezTo>
                <a:cubicBezTo>
                  <a:pt x="900206" y="1704033"/>
                  <a:pt x="854698" y="1718850"/>
                  <a:pt x="814481" y="1734725"/>
                </a:cubicBezTo>
                <a:cubicBezTo>
                  <a:pt x="774264" y="1750600"/>
                  <a:pt x="753098" y="1818333"/>
                  <a:pt x="744631" y="1817275"/>
                </a:cubicBezTo>
                <a:cubicBezTo>
                  <a:pt x="736164" y="1816217"/>
                  <a:pt x="803898" y="1804575"/>
                  <a:pt x="770031" y="1804575"/>
                </a:cubicBezTo>
                <a:cubicBezTo>
                  <a:pt x="736164" y="1804575"/>
                  <a:pt x="589256" y="1798410"/>
                  <a:pt x="541430" y="1817275"/>
                </a:cubicBezTo>
                <a:cubicBezTo>
                  <a:pt x="493604" y="1836140"/>
                  <a:pt x="516940" y="1887074"/>
                  <a:pt x="483073" y="1917766"/>
                </a:cubicBezTo>
                <a:cubicBezTo>
                  <a:pt x="449206" y="1948458"/>
                  <a:pt x="376330" y="1970733"/>
                  <a:pt x="338230" y="2001425"/>
                </a:cubicBezTo>
                <a:cubicBezTo>
                  <a:pt x="300130" y="2032117"/>
                  <a:pt x="305273" y="2071224"/>
                  <a:pt x="254473" y="2101916"/>
                </a:cubicBezTo>
                <a:cubicBezTo>
                  <a:pt x="203673" y="2132608"/>
                  <a:pt x="37663" y="2185575"/>
                  <a:pt x="8030" y="2210975"/>
                </a:cubicBezTo>
                <a:cubicBezTo>
                  <a:pt x="-21603" y="2236375"/>
                  <a:pt x="37456" y="2250453"/>
                  <a:pt x="76673" y="2254316"/>
                </a:cubicBezTo>
                <a:cubicBezTo>
                  <a:pt x="115890" y="2258179"/>
                  <a:pt x="213699" y="2223571"/>
                  <a:pt x="268732" y="2208754"/>
                </a:cubicBezTo>
                <a:cubicBezTo>
                  <a:pt x="323765" y="2193937"/>
                  <a:pt x="384707" y="2130121"/>
                  <a:pt x="438623" y="2114616"/>
                </a:cubicBezTo>
                <a:cubicBezTo>
                  <a:pt x="492539" y="2099111"/>
                  <a:pt x="554131" y="2137950"/>
                  <a:pt x="592231" y="2115725"/>
                </a:cubicBezTo>
                <a:cubicBezTo>
                  <a:pt x="630331" y="2093500"/>
                  <a:pt x="625948" y="2005608"/>
                  <a:pt x="667223" y="1981266"/>
                </a:cubicBezTo>
                <a:cubicBezTo>
                  <a:pt x="752948" y="1982324"/>
                  <a:pt x="799663" y="1946392"/>
                  <a:pt x="839880" y="1969675"/>
                </a:cubicBezTo>
                <a:cubicBezTo>
                  <a:pt x="880097" y="1992958"/>
                  <a:pt x="888356" y="2124511"/>
                  <a:pt x="908523" y="2120966"/>
                </a:cubicBezTo>
                <a:cubicBezTo>
                  <a:pt x="928690" y="2117421"/>
                  <a:pt x="913055" y="1963036"/>
                  <a:pt x="960881" y="1948404"/>
                </a:cubicBezTo>
                <a:cubicBezTo>
                  <a:pt x="1022264" y="1942054"/>
                  <a:pt x="1157438" y="1924855"/>
                  <a:pt x="1182780" y="1944275"/>
                </a:cubicBezTo>
                <a:cubicBezTo>
                  <a:pt x="1208122" y="1963695"/>
                  <a:pt x="1117106" y="2029312"/>
                  <a:pt x="1112931" y="2064925"/>
                </a:cubicBezTo>
                <a:cubicBezTo>
                  <a:pt x="1108756" y="2100538"/>
                  <a:pt x="1119573" y="2122341"/>
                  <a:pt x="1157731" y="2157954"/>
                </a:cubicBezTo>
                <a:cubicBezTo>
                  <a:pt x="1195889" y="2193567"/>
                  <a:pt x="1060423" y="2209442"/>
                  <a:pt x="1100581" y="2227804"/>
                </a:cubicBezTo>
                <a:cubicBezTo>
                  <a:pt x="1140739" y="2246166"/>
                  <a:pt x="1215588" y="2298817"/>
                  <a:pt x="1252630" y="2280825"/>
                </a:cubicBezTo>
                <a:cubicBezTo>
                  <a:pt x="1289672" y="2262833"/>
                  <a:pt x="1303982" y="2163430"/>
                  <a:pt x="1322831" y="2119854"/>
                </a:cubicBezTo>
                <a:cubicBezTo>
                  <a:pt x="1341680" y="2076278"/>
                  <a:pt x="1280258" y="2029764"/>
                  <a:pt x="1289523" y="1993966"/>
                </a:cubicBezTo>
                <a:cubicBezTo>
                  <a:pt x="1298788" y="1958168"/>
                  <a:pt x="1381397" y="1964148"/>
                  <a:pt x="1410173" y="1936816"/>
                </a:cubicBezTo>
                <a:cubicBezTo>
                  <a:pt x="1438949" y="1909484"/>
                  <a:pt x="1439955" y="1831033"/>
                  <a:pt x="1462180" y="1829975"/>
                </a:cubicBezTo>
                <a:cubicBezTo>
                  <a:pt x="1484405" y="1828917"/>
                  <a:pt x="1525473" y="1892736"/>
                  <a:pt x="1543523" y="1930466"/>
                </a:cubicBezTo>
                <a:cubicBezTo>
                  <a:pt x="1561573" y="1968196"/>
                  <a:pt x="1526888" y="2090036"/>
                  <a:pt x="1538731" y="2138904"/>
                </a:cubicBezTo>
                <a:cubicBezTo>
                  <a:pt x="1550574" y="2187772"/>
                  <a:pt x="1596647" y="2222247"/>
                  <a:pt x="1614580" y="2223675"/>
                </a:cubicBezTo>
                <a:cubicBezTo>
                  <a:pt x="1632513" y="2225103"/>
                  <a:pt x="1641039" y="2195100"/>
                  <a:pt x="1646331" y="2147475"/>
                </a:cubicBezTo>
                <a:cubicBezTo>
                  <a:pt x="1651623" y="2099850"/>
                  <a:pt x="1734173" y="1998250"/>
                  <a:pt x="1646331" y="1937925"/>
                </a:cubicBezTo>
                <a:cubicBezTo>
                  <a:pt x="1647389" y="1877600"/>
                  <a:pt x="1654797" y="1847967"/>
                  <a:pt x="1690780" y="1836325"/>
                </a:cubicBezTo>
                <a:cubicBezTo>
                  <a:pt x="1726763" y="1824683"/>
                  <a:pt x="1778622" y="1867017"/>
                  <a:pt x="1862230" y="1868075"/>
                </a:cubicBezTo>
                <a:cubicBezTo>
                  <a:pt x="1945838" y="1869133"/>
                  <a:pt x="2095063" y="1881833"/>
                  <a:pt x="2192430" y="1842675"/>
                </a:cubicBezTo>
                <a:cubicBezTo>
                  <a:pt x="2289797" y="1803517"/>
                  <a:pt x="2403868" y="1640893"/>
                  <a:pt x="2446430" y="1633125"/>
                </a:cubicBezTo>
                <a:cubicBezTo>
                  <a:pt x="2488992" y="1625357"/>
                  <a:pt x="2453925" y="1747745"/>
                  <a:pt x="2447804" y="1796069"/>
                </a:cubicBezTo>
                <a:cubicBezTo>
                  <a:pt x="2441683" y="1844393"/>
                  <a:pt x="2466854" y="1907194"/>
                  <a:pt x="2460504" y="1942119"/>
                </a:cubicBezTo>
                <a:cubicBezTo>
                  <a:pt x="2454154" y="1977044"/>
                  <a:pt x="2477666" y="1998910"/>
                  <a:pt x="2466854" y="2043719"/>
                </a:cubicBezTo>
                <a:cubicBezTo>
                  <a:pt x="2456042" y="2088528"/>
                  <a:pt x="2386334" y="2190507"/>
                  <a:pt x="2408330" y="2204625"/>
                </a:cubicBezTo>
                <a:cubicBezTo>
                  <a:pt x="2430326" y="2218743"/>
                  <a:pt x="2572372" y="2158058"/>
                  <a:pt x="2598830" y="2128425"/>
                </a:cubicBezTo>
                <a:cubicBezTo>
                  <a:pt x="2625288" y="2098792"/>
                  <a:pt x="2563906" y="2074450"/>
                  <a:pt x="2567081" y="2026825"/>
                </a:cubicBezTo>
                <a:cubicBezTo>
                  <a:pt x="2570256" y="1979200"/>
                  <a:pt x="2644340" y="1913583"/>
                  <a:pt x="2649631" y="1855375"/>
                </a:cubicBezTo>
                <a:cubicBezTo>
                  <a:pt x="2654922" y="1797167"/>
                  <a:pt x="2643051" y="1760484"/>
                  <a:pt x="2662330" y="1747425"/>
                </a:cubicBezTo>
                <a:cubicBezTo>
                  <a:pt x="2681609" y="1734366"/>
                  <a:pt x="2730580" y="1770854"/>
                  <a:pt x="2765304" y="1777019"/>
                </a:cubicBezTo>
                <a:cubicBezTo>
                  <a:pt x="2800028" y="1783184"/>
                  <a:pt x="2820102" y="1822157"/>
                  <a:pt x="2851623" y="1841566"/>
                </a:cubicBezTo>
                <a:cubicBezTo>
                  <a:pt x="2883144" y="1860975"/>
                  <a:pt x="2934121" y="1860482"/>
                  <a:pt x="2954430" y="1893475"/>
                </a:cubicBezTo>
                <a:cubicBezTo>
                  <a:pt x="2974740" y="1926468"/>
                  <a:pt x="2954430" y="2047992"/>
                  <a:pt x="2973480" y="2039525"/>
                </a:cubicBezTo>
                <a:cubicBezTo>
                  <a:pt x="2992530" y="2031058"/>
                  <a:pt x="3041213" y="1878658"/>
                  <a:pt x="3068730" y="1842675"/>
                </a:cubicBezTo>
                <a:cubicBezTo>
                  <a:pt x="3096247" y="1806692"/>
                  <a:pt x="3138580" y="1865958"/>
                  <a:pt x="3138580" y="1823625"/>
                </a:cubicBezTo>
                <a:cubicBezTo>
                  <a:pt x="3138580" y="1781292"/>
                  <a:pt x="3054743" y="1620784"/>
                  <a:pt x="3068730" y="1588675"/>
                </a:cubicBezTo>
                <a:cubicBezTo>
                  <a:pt x="3082717" y="1556566"/>
                  <a:pt x="3189696" y="1635202"/>
                  <a:pt x="3222504" y="1630969"/>
                </a:cubicBezTo>
                <a:cubicBezTo>
                  <a:pt x="3255312" y="1626736"/>
                  <a:pt x="3260288" y="1553750"/>
                  <a:pt x="3265580" y="1563275"/>
                </a:cubicBezTo>
                <a:cubicBezTo>
                  <a:pt x="3270872" y="1572800"/>
                  <a:pt x="3246846" y="1650019"/>
                  <a:pt x="3254254" y="1688119"/>
                </a:cubicBezTo>
                <a:cubicBezTo>
                  <a:pt x="3261662" y="1726219"/>
                  <a:pt x="3292267" y="1786224"/>
                  <a:pt x="3310030" y="1791875"/>
                </a:cubicBezTo>
                <a:cubicBezTo>
                  <a:pt x="3327793" y="1797526"/>
                  <a:pt x="3350448" y="1745493"/>
                  <a:pt x="3360830" y="1722025"/>
                </a:cubicBezTo>
                <a:cubicBezTo>
                  <a:pt x="3371212" y="1698557"/>
                  <a:pt x="3365973" y="1671174"/>
                  <a:pt x="3372323" y="1651066"/>
                </a:cubicBezTo>
                <a:cubicBezTo>
                  <a:pt x="3378673" y="1630958"/>
                  <a:pt x="3378822" y="1609842"/>
                  <a:pt x="3398930" y="1601375"/>
                </a:cubicBezTo>
                <a:cubicBezTo>
                  <a:pt x="3419038" y="1592908"/>
                  <a:pt x="3466515" y="1591799"/>
                  <a:pt x="3492973" y="1600266"/>
                </a:cubicBezTo>
                <a:cubicBezTo>
                  <a:pt x="3519431" y="1608733"/>
                  <a:pt x="3557479" y="1613890"/>
                  <a:pt x="3557680" y="1652175"/>
                </a:cubicBezTo>
                <a:cubicBezTo>
                  <a:pt x="3557881" y="1690460"/>
                  <a:pt x="3491005" y="1801400"/>
                  <a:pt x="3494180" y="1829975"/>
                </a:cubicBezTo>
                <a:cubicBezTo>
                  <a:pt x="3497355" y="1858550"/>
                  <a:pt x="3570248" y="1797110"/>
                  <a:pt x="3576730" y="1823625"/>
                </a:cubicBezTo>
                <a:cubicBezTo>
                  <a:pt x="3583212" y="1850140"/>
                  <a:pt x="3541310" y="1948150"/>
                  <a:pt x="3533072" y="1989066"/>
                </a:cubicBezTo>
                <a:cubicBezTo>
                  <a:pt x="3524834" y="2029982"/>
                  <a:pt x="3552704" y="2052186"/>
                  <a:pt x="3527304" y="2069119"/>
                </a:cubicBezTo>
                <a:cubicBezTo>
                  <a:pt x="3501904" y="2086052"/>
                  <a:pt x="3425351" y="2067023"/>
                  <a:pt x="3393372" y="2097016"/>
                </a:cubicBezTo>
                <a:cubicBezTo>
                  <a:pt x="3361393" y="2127009"/>
                  <a:pt x="3317772" y="2233442"/>
                  <a:pt x="3335430" y="2249075"/>
                </a:cubicBezTo>
                <a:cubicBezTo>
                  <a:pt x="3353088" y="2264708"/>
                  <a:pt x="3451699" y="2200341"/>
                  <a:pt x="3499324" y="2190816"/>
                </a:cubicBezTo>
                <a:cubicBezTo>
                  <a:pt x="3546949" y="2181291"/>
                  <a:pt x="3607221" y="2136707"/>
                  <a:pt x="3640230" y="2147475"/>
                </a:cubicBezTo>
                <a:cubicBezTo>
                  <a:pt x="3673240" y="2158243"/>
                  <a:pt x="3688914" y="2221559"/>
                  <a:pt x="3697381" y="2255426"/>
                </a:cubicBezTo>
                <a:cubicBezTo>
                  <a:pt x="3705848" y="2289293"/>
                  <a:pt x="3612630" y="2417085"/>
                  <a:pt x="3595781" y="2452275"/>
                </a:cubicBezTo>
                <a:cubicBezTo>
                  <a:pt x="3578932" y="2487465"/>
                  <a:pt x="3540195" y="2533243"/>
                  <a:pt x="3558186" y="2542768"/>
                </a:cubicBezTo>
                <a:cubicBezTo>
                  <a:pt x="3576177" y="2552293"/>
                  <a:pt x="3667831" y="2536149"/>
                  <a:pt x="3703730" y="2509425"/>
                </a:cubicBezTo>
                <a:cubicBezTo>
                  <a:pt x="3739629" y="2482701"/>
                  <a:pt x="3733364" y="2376074"/>
                  <a:pt x="3773581" y="2382424"/>
                </a:cubicBezTo>
                <a:cubicBezTo>
                  <a:pt x="3813798" y="2388774"/>
                  <a:pt x="3923863" y="2565517"/>
                  <a:pt x="3945030" y="2547525"/>
                </a:cubicBezTo>
                <a:cubicBezTo>
                  <a:pt x="3966197" y="2529533"/>
                  <a:pt x="3876239" y="2316808"/>
                  <a:pt x="3900581" y="2274474"/>
                </a:cubicBezTo>
                <a:cubicBezTo>
                  <a:pt x="3924923" y="2232141"/>
                  <a:pt x="4097431" y="2331624"/>
                  <a:pt x="4091081" y="2293524"/>
                </a:cubicBezTo>
                <a:cubicBezTo>
                  <a:pt x="4084731" y="2255424"/>
                  <a:pt x="4041408" y="2165321"/>
                  <a:pt x="4014881" y="2134776"/>
                </a:cubicBezTo>
                <a:cubicBezTo>
                  <a:pt x="3988354" y="2104231"/>
                  <a:pt x="3944619" y="2126129"/>
                  <a:pt x="3931919" y="2110254"/>
                </a:cubicBezTo>
                <a:cubicBezTo>
                  <a:pt x="3919219" y="2094379"/>
                  <a:pt x="3941787" y="2054487"/>
                  <a:pt x="3938681" y="2039524"/>
                </a:cubicBezTo>
                <a:cubicBezTo>
                  <a:pt x="3913281" y="2018357"/>
                  <a:pt x="3934448" y="2038465"/>
                  <a:pt x="3913281" y="2020474"/>
                </a:cubicBezTo>
                <a:cubicBezTo>
                  <a:pt x="3886823" y="1985549"/>
                  <a:pt x="3955614" y="1974967"/>
                  <a:pt x="3938681" y="1931575"/>
                </a:cubicBezTo>
                <a:cubicBezTo>
                  <a:pt x="3917446" y="1899972"/>
                  <a:pt x="3909694" y="1865779"/>
                  <a:pt x="3887469" y="1849904"/>
                </a:cubicBezTo>
                <a:cubicBezTo>
                  <a:pt x="3865244" y="1834029"/>
                  <a:pt x="3809496" y="1850230"/>
                  <a:pt x="3805331" y="1836325"/>
                </a:cubicBezTo>
                <a:lnTo>
                  <a:pt x="3983131" y="1741075"/>
                </a:lnTo>
                <a:cubicBezTo>
                  <a:pt x="3983215" y="1721232"/>
                  <a:pt x="3817478" y="1663293"/>
                  <a:pt x="3774086" y="1641068"/>
                </a:cubicBezTo>
                <a:cubicBezTo>
                  <a:pt x="3730694" y="1618843"/>
                  <a:pt x="3806474" y="1606933"/>
                  <a:pt x="3798981" y="1582326"/>
                </a:cubicBezTo>
                <a:cubicBezTo>
                  <a:pt x="3791488" y="1557719"/>
                  <a:pt x="3709022" y="1527292"/>
                  <a:pt x="3729130" y="1493425"/>
                </a:cubicBezTo>
                <a:cubicBezTo>
                  <a:pt x="3749238" y="1459558"/>
                  <a:pt x="3887880" y="1425692"/>
                  <a:pt x="3919630" y="1379125"/>
                </a:cubicBezTo>
                <a:cubicBezTo>
                  <a:pt x="3951380" y="1332558"/>
                  <a:pt x="3905014" y="1220560"/>
                  <a:pt x="3919630" y="1214025"/>
                </a:cubicBezTo>
                <a:cubicBezTo>
                  <a:pt x="3934246" y="1207490"/>
                  <a:pt x="3977691" y="1312399"/>
                  <a:pt x="4007324" y="1339916"/>
                </a:cubicBezTo>
                <a:cubicBezTo>
                  <a:pt x="4036957" y="1367433"/>
                  <a:pt x="4073088" y="1389708"/>
                  <a:pt x="4097430" y="1379125"/>
                </a:cubicBezTo>
                <a:cubicBezTo>
                  <a:pt x="4121772" y="1368542"/>
                  <a:pt x="4140674" y="1315574"/>
                  <a:pt x="4153374" y="1276416"/>
                </a:cubicBezTo>
                <a:cubicBezTo>
                  <a:pt x="4166074" y="1237258"/>
                  <a:pt x="4153321" y="1147165"/>
                  <a:pt x="4173630" y="1144175"/>
                </a:cubicBezTo>
                <a:cubicBezTo>
                  <a:pt x="4193939" y="1141185"/>
                  <a:pt x="4259355" y="1214025"/>
                  <a:pt x="4275230" y="1258475"/>
                </a:cubicBezTo>
                <a:cubicBezTo>
                  <a:pt x="4291105" y="1302925"/>
                  <a:pt x="4246655" y="1395000"/>
                  <a:pt x="4268880" y="1410875"/>
                </a:cubicBezTo>
                <a:cubicBezTo>
                  <a:pt x="4291105" y="1426750"/>
                  <a:pt x="4390359" y="1347734"/>
                  <a:pt x="4408580" y="1353725"/>
                </a:cubicBezTo>
                <a:cubicBezTo>
                  <a:pt x="4426801" y="1359716"/>
                  <a:pt x="4373742" y="1415428"/>
                  <a:pt x="4378204" y="1446819"/>
                </a:cubicBezTo>
                <a:cubicBezTo>
                  <a:pt x="4382666" y="1478210"/>
                  <a:pt x="4365733" y="1553351"/>
                  <a:pt x="4346454" y="1586519"/>
                </a:cubicBezTo>
                <a:cubicBezTo>
                  <a:pt x="4328462" y="1635202"/>
                  <a:pt x="4325116" y="1666367"/>
                  <a:pt x="4345080" y="1671225"/>
                </a:cubicBezTo>
                <a:cubicBezTo>
                  <a:pt x="4365044" y="1676083"/>
                  <a:pt x="4420728" y="1634718"/>
                  <a:pt x="4466236" y="1615668"/>
                </a:cubicBezTo>
                <a:cubicBezTo>
                  <a:pt x="4511744" y="1596618"/>
                  <a:pt x="4577913" y="1570683"/>
                  <a:pt x="4611780" y="1550575"/>
                </a:cubicBezTo>
                <a:cubicBezTo>
                  <a:pt x="4645647" y="1530467"/>
                  <a:pt x="4655593" y="1509569"/>
                  <a:pt x="4669436" y="1495018"/>
                </a:cubicBezTo>
                <a:cubicBezTo>
                  <a:pt x="4683279" y="1480467"/>
                  <a:pt x="4746515" y="1407177"/>
                  <a:pt x="4751987" y="1368018"/>
                </a:cubicBezTo>
                <a:cubicBezTo>
                  <a:pt x="4757459" y="1328859"/>
                  <a:pt x="4711878" y="1366161"/>
                  <a:pt x="4702268" y="1260062"/>
                </a:cubicBezTo>
                <a:cubicBezTo>
                  <a:pt x="4692659" y="1153963"/>
                  <a:pt x="4709411" y="850223"/>
                  <a:pt x="4694330" y="731425"/>
                </a:cubicBezTo>
                <a:cubicBezTo>
                  <a:pt x="4679249" y="612627"/>
                  <a:pt x="4640355" y="548333"/>
                  <a:pt x="4611780" y="547275"/>
                </a:cubicBezTo>
                <a:cubicBezTo>
                  <a:pt x="4583205" y="546217"/>
                  <a:pt x="4563097" y="700733"/>
                  <a:pt x="4522880" y="725075"/>
                </a:cubicBezTo>
                <a:cubicBezTo>
                  <a:pt x="4482663" y="749417"/>
                  <a:pt x="4384009" y="719084"/>
                  <a:pt x="4370480" y="693325"/>
                </a:cubicBezTo>
                <a:cubicBezTo>
                  <a:pt x="4356951" y="667566"/>
                  <a:pt x="4431121" y="611794"/>
                  <a:pt x="4441704" y="570519"/>
                </a:cubicBezTo>
                <a:cubicBezTo>
                  <a:pt x="4452287" y="529244"/>
                  <a:pt x="4458551" y="448491"/>
                  <a:pt x="4433980" y="445675"/>
                </a:cubicBezTo>
                <a:cubicBezTo>
                  <a:pt x="4409409" y="442859"/>
                  <a:pt x="4336613" y="510233"/>
                  <a:pt x="4294280" y="553625"/>
                </a:cubicBezTo>
                <a:cubicBezTo>
                  <a:pt x="4251947" y="597017"/>
                  <a:pt x="4196913" y="694383"/>
                  <a:pt x="4179980" y="706025"/>
                </a:cubicBezTo>
                <a:cubicBezTo>
                  <a:pt x="4163047" y="717667"/>
                  <a:pt x="4192680" y="656283"/>
                  <a:pt x="4192680" y="623475"/>
                </a:cubicBezTo>
                <a:cubicBezTo>
                  <a:pt x="4192680" y="590667"/>
                  <a:pt x="4185272" y="538808"/>
                  <a:pt x="4179980" y="509175"/>
                </a:cubicBezTo>
                <a:cubicBezTo>
                  <a:pt x="4174688" y="479542"/>
                  <a:pt x="4179980" y="440383"/>
                  <a:pt x="4160930" y="445675"/>
                </a:cubicBezTo>
                <a:cubicBezTo>
                  <a:pt x="4141880" y="450967"/>
                  <a:pt x="4105897" y="551508"/>
                  <a:pt x="4065680" y="540925"/>
                </a:cubicBezTo>
                <a:cubicBezTo>
                  <a:pt x="4025463" y="530342"/>
                  <a:pt x="3935505" y="376883"/>
                  <a:pt x="3919630" y="382175"/>
                </a:cubicBezTo>
                <a:cubicBezTo>
                  <a:pt x="3903755" y="387467"/>
                  <a:pt x="3964080" y="519758"/>
                  <a:pt x="3970430" y="572675"/>
                </a:cubicBezTo>
                <a:cubicBezTo>
                  <a:pt x="3976780" y="625592"/>
                  <a:pt x="3966197" y="667925"/>
                  <a:pt x="3957730" y="699675"/>
                </a:cubicBezTo>
                <a:cubicBezTo>
                  <a:pt x="3949263" y="731425"/>
                  <a:pt x="3940797" y="758942"/>
                  <a:pt x="3919630" y="763175"/>
                </a:cubicBezTo>
                <a:cubicBezTo>
                  <a:pt x="3898463" y="767408"/>
                  <a:pt x="3846605" y="749417"/>
                  <a:pt x="3830730" y="725075"/>
                </a:cubicBezTo>
                <a:cubicBezTo>
                  <a:pt x="3814855" y="700733"/>
                  <a:pt x="3838138" y="643583"/>
                  <a:pt x="3824380" y="617125"/>
                </a:cubicBezTo>
                <a:cubicBezTo>
                  <a:pt x="3810622" y="590667"/>
                  <a:pt x="3770405" y="569500"/>
                  <a:pt x="3748180" y="566325"/>
                </a:cubicBezTo>
                <a:cubicBezTo>
                  <a:pt x="3725955" y="563150"/>
                  <a:pt x="3692088" y="577967"/>
                  <a:pt x="3691030" y="598075"/>
                </a:cubicBezTo>
                <a:cubicBezTo>
                  <a:pt x="3689972" y="618183"/>
                  <a:pt x="3741830" y="686975"/>
                  <a:pt x="3741830" y="686975"/>
                </a:cubicBezTo>
                <a:cubicBezTo>
                  <a:pt x="3747122" y="703908"/>
                  <a:pt x="3736538" y="700733"/>
                  <a:pt x="3722780" y="699675"/>
                </a:cubicBezTo>
                <a:cubicBezTo>
                  <a:pt x="3709022" y="698617"/>
                  <a:pt x="3675155" y="699675"/>
                  <a:pt x="3659280" y="680625"/>
                </a:cubicBezTo>
                <a:cubicBezTo>
                  <a:pt x="3643405" y="661575"/>
                  <a:pt x="3620122" y="623475"/>
                  <a:pt x="3627530" y="585375"/>
                </a:cubicBezTo>
                <a:cubicBezTo>
                  <a:pt x="3634938" y="547275"/>
                  <a:pt x="3715372" y="475308"/>
                  <a:pt x="3703730" y="452025"/>
                </a:cubicBezTo>
                <a:cubicBezTo>
                  <a:pt x="3692088" y="428742"/>
                  <a:pt x="3561913" y="459433"/>
                  <a:pt x="3557680" y="445675"/>
                </a:cubicBezTo>
                <a:cubicBezTo>
                  <a:pt x="3553447" y="431917"/>
                  <a:pt x="3650813" y="402283"/>
                  <a:pt x="3678330" y="369475"/>
                </a:cubicBezTo>
                <a:cubicBezTo>
                  <a:pt x="3705847" y="336667"/>
                  <a:pt x="3721637" y="283484"/>
                  <a:pt x="3722780" y="248825"/>
                </a:cubicBezTo>
                <a:cubicBezTo>
                  <a:pt x="3723923" y="214166"/>
                  <a:pt x="3694712" y="165751"/>
                  <a:pt x="3685187" y="161518"/>
                </a:cubicBezTo>
                <a:cubicBezTo>
                  <a:pt x="3675662" y="157285"/>
                  <a:pt x="3618090" y="198291"/>
                  <a:pt x="3589430" y="223425"/>
                </a:cubicBezTo>
                <a:cubicBezTo>
                  <a:pt x="3560771" y="248560"/>
                  <a:pt x="3530163" y="304917"/>
                  <a:pt x="3513230" y="312325"/>
                </a:cubicBezTo>
                <a:cubicBezTo>
                  <a:pt x="3496297" y="319733"/>
                  <a:pt x="3504763" y="275283"/>
                  <a:pt x="3487830" y="267875"/>
                </a:cubicBezTo>
                <a:cubicBezTo>
                  <a:pt x="3470897" y="260467"/>
                  <a:pt x="3424330" y="256233"/>
                  <a:pt x="3411630" y="267875"/>
                </a:cubicBezTo>
                <a:cubicBezTo>
                  <a:pt x="3398930" y="279517"/>
                  <a:pt x="3426447" y="347250"/>
                  <a:pt x="3411630" y="337725"/>
                </a:cubicBezTo>
                <a:cubicBezTo>
                  <a:pt x="3396813" y="328200"/>
                  <a:pt x="3355538" y="240358"/>
                  <a:pt x="3322730" y="210725"/>
                </a:cubicBezTo>
                <a:cubicBezTo>
                  <a:pt x="3289922" y="181092"/>
                  <a:pt x="3228454" y="145901"/>
                  <a:pt x="3214780" y="159925"/>
                </a:cubicBezTo>
                <a:cubicBezTo>
                  <a:pt x="3201106" y="173949"/>
                  <a:pt x="3219520" y="246185"/>
                  <a:pt x="3240687" y="294868"/>
                </a:cubicBezTo>
                <a:cubicBezTo>
                  <a:pt x="3261854" y="343551"/>
                  <a:pt x="3327048" y="391966"/>
                  <a:pt x="3316380" y="401225"/>
                </a:cubicBezTo>
                <a:cubicBezTo>
                  <a:pt x="3305712" y="410484"/>
                  <a:pt x="3211605" y="357833"/>
                  <a:pt x="3176680" y="350425"/>
                </a:cubicBezTo>
                <a:cubicBezTo>
                  <a:pt x="3141755" y="343017"/>
                  <a:pt x="3129055" y="344075"/>
                  <a:pt x="3106830" y="356775"/>
                </a:cubicBezTo>
                <a:cubicBezTo>
                  <a:pt x="3084605" y="369475"/>
                  <a:pt x="3095188" y="411808"/>
                  <a:pt x="3043330" y="426625"/>
                </a:cubicBezTo>
                <a:cubicBezTo>
                  <a:pt x="2991472" y="441442"/>
                  <a:pt x="2828488" y="458375"/>
                  <a:pt x="2795680" y="445675"/>
                </a:cubicBezTo>
                <a:cubicBezTo>
                  <a:pt x="2762872" y="432975"/>
                  <a:pt x="2867647" y="367358"/>
                  <a:pt x="2846480" y="350425"/>
                </a:cubicBezTo>
                <a:cubicBezTo>
                  <a:pt x="2825313" y="333492"/>
                  <a:pt x="2729005" y="340900"/>
                  <a:pt x="2668680" y="344075"/>
                </a:cubicBezTo>
                <a:cubicBezTo>
                  <a:pt x="2608355" y="347250"/>
                  <a:pt x="2508872" y="381117"/>
                  <a:pt x="2484530" y="369475"/>
                </a:cubicBezTo>
                <a:cubicBezTo>
                  <a:pt x="2460188" y="357833"/>
                  <a:pt x="2544855" y="304917"/>
                  <a:pt x="2522630" y="274225"/>
                </a:cubicBezTo>
                <a:cubicBezTo>
                  <a:pt x="2500405" y="243533"/>
                  <a:pt x="2413622" y="211783"/>
                  <a:pt x="2351180" y="185325"/>
                </a:cubicBezTo>
                <a:cubicBezTo>
                  <a:pt x="2288738" y="158867"/>
                  <a:pt x="2207448" y="128360"/>
                  <a:pt x="2147980" y="115475"/>
                </a:cubicBezTo>
                <a:cubicBezTo>
                  <a:pt x="2088512" y="102590"/>
                  <a:pt x="2028441" y="107142"/>
                  <a:pt x="1994373" y="108015"/>
                </a:cubicBezTo>
                <a:cubicBezTo>
                  <a:pt x="1960305" y="108888"/>
                  <a:pt x="1918173" y="-3109"/>
                  <a:pt x="1899123" y="66"/>
                </a:cubicBezTo>
                <a:lnTo>
                  <a:pt x="1880073" y="127066"/>
                </a:lnTo>
                <a:lnTo>
                  <a:pt x="1714973" y="184216"/>
                </a:lnTo>
                <a:cubicBezTo>
                  <a:pt x="1649557" y="201334"/>
                  <a:pt x="1528654" y="224299"/>
                  <a:pt x="1551080" y="242475"/>
                </a:cubicBezTo>
                <a:cubicBezTo>
                  <a:pt x="1573506" y="260651"/>
                  <a:pt x="1746872" y="293275"/>
                  <a:pt x="1849530" y="293275"/>
                </a:cubicBezTo>
                <a:cubicBezTo>
                  <a:pt x="1952188" y="293275"/>
                  <a:pt x="2088713" y="239300"/>
                  <a:pt x="2167030" y="242475"/>
                </a:cubicBezTo>
                <a:cubicBezTo>
                  <a:pt x="2245347" y="245650"/>
                  <a:pt x="2294030" y="282692"/>
                  <a:pt x="2319430" y="312325"/>
                </a:cubicBezTo>
                <a:cubicBezTo>
                  <a:pt x="2344830" y="341958"/>
                  <a:pt x="2330013" y="402283"/>
                  <a:pt x="2319430" y="420275"/>
                </a:cubicBezTo>
                <a:cubicBezTo>
                  <a:pt x="2308847" y="438267"/>
                  <a:pt x="2280272" y="401225"/>
                  <a:pt x="2255930" y="420275"/>
                </a:cubicBezTo>
                <a:cubicBezTo>
                  <a:pt x="2231588" y="439325"/>
                  <a:pt x="2174438" y="515525"/>
                  <a:pt x="2173380" y="534575"/>
                </a:cubicBezTo>
                <a:cubicBezTo>
                  <a:pt x="2172322" y="553625"/>
                  <a:pt x="2212538" y="551508"/>
                  <a:pt x="2249580" y="534575"/>
                </a:cubicBezTo>
                <a:cubicBezTo>
                  <a:pt x="2286622" y="517642"/>
                  <a:pt x="2367055" y="419217"/>
                  <a:pt x="2395630" y="432975"/>
                </a:cubicBezTo>
                <a:cubicBezTo>
                  <a:pt x="2424205" y="446733"/>
                  <a:pt x="2409388" y="599133"/>
                  <a:pt x="2421030" y="617125"/>
                </a:cubicBezTo>
                <a:cubicBezTo>
                  <a:pt x="2432672" y="635117"/>
                  <a:pt x="2453838" y="564208"/>
                  <a:pt x="2465480" y="540925"/>
                </a:cubicBezTo>
                <a:cubicBezTo>
                  <a:pt x="2477122" y="517642"/>
                  <a:pt x="2474148" y="477610"/>
                  <a:pt x="2490880" y="477425"/>
                </a:cubicBezTo>
                <a:cubicBezTo>
                  <a:pt x="2507612" y="477240"/>
                  <a:pt x="2538356" y="524999"/>
                  <a:pt x="2565873" y="539816"/>
                </a:cubicBezTo>
                <a:cubicBezTo>
                  <a:pt x="2593390" y="554633"/>
                  <a:pt x="2639904" y="535449"/>
                  <a:pt x="2655980" y="566325"/>
                </a:cubicBezTo>
                <a:cubicBezTo>
                  <a:pt x="2672056" y="597201"/>
                  <a:pt x="2652805" y="712375"/>
                  <a:pt x="2662330" y="725075"/>
                </a:cubicBezTo>
                <a:cubicBezTo>
                  <a:pt x="2671855" y="737775"/>
                  <a:pt x="2681380" y="656283"/>
                  <a:pt x="2713130" y="642525"/>
                </a:cubicBezTo>
                <a:cubicBezTo>
                  <a:pt x="2744880" y="628767"/>
                  <a:pt x="2848597" y="622417"/>
                  <a:pt x="2852830" y="642525"/>
                </a:cubicBezTo>
                <a:cubicBezTo>
                  <a:pt x="2857063" y="662633"/>
                  <a:pt x="2764988" y="731425"/>
                  <a:pt x="2738530" y="763175"/>
                </a:cubicBezTo>
                <a:cubicBezTo>
                  <a:pt x="2712072" y="794925"/>
                  <a:pt x="2681380" y="820325"/>
                  <a:pt x="2694080" y="833025"/>
                </a:cubicBezTo>
                <a:cubicBezTo>
                  <a:pt x="2706780" y="845725"/>
                  <a:pt x="2786155" y="843608"/>
                  <a:pt x="2814730" y="839375"/>
                </a:cubicBezTo>
                <a:cubicBezTo>
                  <a:pt x="2843305" y="835142"/>
                  <a:pt x="2845422" y="821383"/>
                  <a:pt x="2865530" y="807625"/>
                </a:cubicBezTo>
                <a:cubicBezTo>
                  <a:pt x="2885638" y="793867"/>
                  <a:pt x="2907863" y="762117"/>
                  <a:pt x="2935380" y="756825"/>
                </a:cubicBezTo>
                <a:cubicBezTo>
                  <a:pt x="2962897" y="751533"/>
                  <a:pt x="3009463" y="779050"/>
                  <a:pt x="3030630" y="775875"/>
                </a:cubicBezTo>
                <a:cubicBezTo>
                  <a:pt x="3051797" y="772700"/>
                  <a:pt x="3039097" y="738833"/>
                  <a:pt x="3062380" y="737775"/>
                </a:cubicBezTo>
                <a:cubicBezTo>
                  <a:pt x="3085663" y="736717"/>
                  <a:pt x="3155513" y="742008"/>
                  <a:pt x="3170330" y="769525"/>
                </a:cubicBezTo>
                <a:cubicBezTo>
                  <a:pt x="3185147" y="797042"/>
                  <a:pt x="3141755" y="897583"/>
                  <a:pt x="3151280" y="902875"/>
                </a:cubicBezTo>
                <a:cubicBezTo>
                  <a:pt x="3160805" y="908167"/>
                  <a:pt x="3227480" y="801275"/>
                  <a:pt x="3227480" y="801275"/>
                </a:cubicBezTo>
                <a:cubicBezTo>
                  <a:pt x="3249705" y="771642"/>
                  <a:pt x="3262606" y="722085"/>
                  <a:pt x="3284630" y="725075"/>
                </a:cubicBezTo>
                <a:cubicBezTo>
                  <a:pt x="3306654" y="728065"/>
                  <a:pt x="3329133" y="797176"/>
                  <a:pt x="3359623" y="819216"/>
                </a:cubicBezTo>
                <a:cubicBezTo>
                  <a:pt x="3390113" y="841256"/>
                  <a:pt x="3441972" y="852898"/>
                  <a:pt x="3473923" y="870016"/>
                </a:cubicBezTo>
                <a:cubicBezTo>
                  <a:pt x="3505874" y="887134"/>
                  <a:pt x="3567004" y="886815"/>
                  <a:pt x="3551330" y="921925"/>
                </a:cubicBezTo>
                <a:cubicBezTo>
                  <a:pt x="3535656" y="957035"/>
                  <a:pt x="3411630" y="1043633"/>
                  <a:pt x="3379880" y="1080675"/>
                </a:cubicBezTo>
                <a:cubicBezTo>
                  <a:pt x="3348130" y="1117717"/>
                  <a:pt x="3417980" y="1132533"/>
                  <a:pt x="3360830" y="1144175"/>
                </a:cubicBezTo>
                <a:cubicBezTo>
                  <a:pt x="3303680" y="1155817"/>
                  <a:pt x="3092013" y="1164283"/>
                  <a:pt x="3036980" y="1150525"/>
                </a:cubicBezTo>
                <a:cubicBezTo>
                  <a:pt x="2981947" y="1136767"/>
                  <a:pt x="3044388" y="1087025"/>
                  <a:pt x="3030630" y="1061625"/>
                </a:cubicBezTo>
                <a:cubicBezTo>
                  <a:pt x="3016872" y="1036225"/>
                  <a:pt x="2961838" y="985425"/>
                  <a:pt x="2954430" y="998125"/>
                </a:cubicBezTo>
                <a:cubicBezTo>
                  <a:pt x="2947022" y="1010825"/>
                  <a:pt x="2980888" y="1109250"/>
                  <a:pt x="2986180" y="1137825"/>
                </a:cubicBezTo>
                <a:cubicBezTo>
                  <a:pt x="2991472" y="1166400"/>
                  <a:pt x="2990413" y="1144175"/>
                  <a:pt x="2986180" y="1169575"/>
                </a:cubicBezTo>
                <a:cubicBezTo>
                  <a:pt x="2981947" y="1194975"/>
                  <a:pt x="2992530" y="1296575"/>
                  <a:pt x="2960780" y="1290225"/>
                </a:cubicBezTo>
                <a:cubicBezTo>
                  <a:pt x="2929030" y="1283875"/>
                  <a:pt x="2822138" y="1146292"/>
                  <a:pt x="2795680" y="1131475"/>
                </a:cubicBezTo>
                <a:cubicBezTo>
                  <a:pt x="2769222" y="1116658"/>
                  <a:pt x="2803088" y="1174867"/>
                  <a:pt x="2802030" y="1201325"/>
                </a:cubicBezTo>
                <a:cubicBezTo>
                  <a:pt x="2800972" y="1227783"/>
                  <a:pt x="2829547" y="1270117"/>
                  <a:pt x="2789330" y="1290225"/>
                </a:cubicBezTo>
                <a:cubicBezTo>
                  <a:pt x="2749113" y="1310333"/>
                  <a:pt x="2630580" y="1303983"/>
                  <a:pt x="2560730" y="1321975"/>
                </a:cubicBezTo>
                <a:cubicBezTo>
                  <a:pt x="2490880" y="1339967"/>
                  <a:pt x="2388222" y="1441567"/>
                  <a:pt x="2370230" y="1398175"/>
                </a:cubicBezTo>
                <a:cubicBezTo>
                  <a:pt x="2352238" y="1354783"/>
                  <a:pt x="2455955" y="1098667"/>
                  <a:pt x="2452780" y="1061625"/>
                </a:cubicBezTo>
                <a:cubicBezTo>
                  <a:pt x="2449605" y="1024583"/>
                  <a:pt x="2391396" y="1167458"/>
                  <a:pt x="2351180" y="1175925"/>
                </a:cubicBezTo>
                <a:cubicBezTo>
                  <a:pt x="2310964" y="1184392"/>
                  <a:pt x="2216772" y="1105017"/>
                  <a:pt x="2211480" y="1112425"/>
                </a:cubicBezTo>
                <a:cubicBezTo>
                  <a:pt x="2206188" y="1119833"/>
                  <a:pt x="2308847" y="1186508"/>
                  <a:pt x="2319430" y="1220375"/>
                </a:cubicBezTo>
                <a:cubicBezTo>
                  <a:pt x="2330013" y="1254242"/>
                  <a:pt x="2296147" y="1299750"/>
                  <a:pt x="2274980" y="1315625"/>
                </a:cubicBezTo>
                <a:cubicBezTo>
                  <a:pt x="2253813" y="1331500"/>
                  <a:pt x="2208305" y="1306100"/>
                  <a:pt x="2192430" y="1315625"/>
                </a:cubicBezTo>
                <a:cubicBezTo>
                  <a:pt x="2176555" y="1325150"/>
                  <a:pt x="2197722" y="1364308"/>
                  <a:pt x="2179730" y="1372775"/>
                </a:cubicBezTo>
                <a:cubicBezTo>
                  <a:pt x="2161738" y="1381242"/>
                  <a:pt x="2113055" y="1390767"/>
                  <a:pt x="2084480" y="1366425"/>
                </a:cubicBezTo>
                <a:cubicBezTo>
                  <a:pt x="2055905" y="1342083"/>
                  <a:pt x="2028388" y="1256358"/>
                  <a:pt x="2008280" y="1226725"/>
                </a:cubicBezTo>
                <a:cubicBezTo>
                  <a:pt x="1988172" y="1197092"/>
                  <a:pt x="1975472" y="1223550"/>
                  <a:pt x="1963830" y="1188625"/>
                </a:cubicBezTo>
                <a:cubicBezTo>
                  <a:pt x="1952188" y="1153700"/>
                  <a:pt x="1947955" y="1005533"/>
                  <a:pt x="1938430" y="1017175"/>
                </a:cubicBezTo>
                <a:cubicBezTo>
                  <a:pt x="1928905" y="1028817"/>
                  <a:pt x="1899272" y="1199208"/>
                  <a:pt x="1906680" y="1258475"/>
                </a:cubicBezTo>
                <a:cubicBezTo>
                  <a:pt x="1914088" y="1317742"/>
                  <a:pt x="1993331" y="1343085"/>
                  <a:pt x="1982880" y="1372775"/>
                </a:cubicBezTo>
                <a:cubicBezTo>
                  <a:pt x="1972429" y="1402465"/>
                  <a:pt x="1889480" y="1416508"/>
                  <a:pt x="1843972" y="1436616"/>
                </a:cubicBezTo>
                <a:cubicBezTo>
                  <a:pt x="1798464" y="1456724"/>
                  <a:pt x="1734304" y="1501949"/>
                  <a:pt x="1709830" y="1493425"/>
                </a:cubicBezTo>
                <a:cubicBezTo>
                  <a:pt x="1685356" y="1484902"/>
                  <a:pt x="1718297" y="1414050"/>
                  <a:pt x="1697130" y="1385475"/>
                </a:cubicBezTo>
                <a:cubicBezTo>
                  <a:pt x="1675963" y="1356900"/>
                  <a:pt x="1599763" y="1323033"/>
                  <a:pt x="1582830" y="1321975"/>
                </a:cubicBezTo>
                <a:cubicBezTo>
                  <a:pt x="1565897" y="1320917"/>
                  <a:pt x="1593413" y="1354783"/>
                  <a:pt x="1595530" y="1379125"/>
                </a:cubicBezTo>
                <a:cubicBezTo>
                  <a:pt x="1597647" y="1403467"/>
                  <a:pt x="1633630" y="1442625"/>
                  <a:pt x="1595530" y="1468025"/>
                </a:cubicBezTo>
                <a:cubicBezTo>
                  <a:pt x="1557430" y="1493425"/>
                  <a:pt x="1409263" y="1500833"/>
                  <a:pt x="1366930" y="1531525"/>
                </a:cubicBezTo>
                <a:cubicBezTo>
                  <a:pt x="1324597" y="1562217"/>
                  <a:pt x="1359522" y="1624658"/>
                  <a:pt x="1341530" y="1652175"/>
                </a:cubicBezTo>
                <a:cubicBezTo>
                  <a:pt x="1323538" y="1679692"/>
                  <a:pt x="1278030" y="1711442"/>
                  <a:pt x="1258980" y="1696625"/>
                </a:cubicBezTo>
                <a:cubicBezTo>
                  <a:pt x="1239930" y="1681808"/>
                  <a:pt x="1252630" y="1592908"/>
                  <a:pt x="1227230" y="1563275"/>
                </a:cubicBezTo>
                <a:cubicBezTo>
                  <a:pt x="1201830" y="1533642"/>
                  <a:pt x="1131751" y="1543526"/>
                  <a:pt x="1106580" y="1518825"/>
                </a:cubicBezTo>
                <a:cubicBezTo>
                  <a:pt x="1081409" y="1494124"/>
                  <a:pt x="1102604" y="1449306"/>
                  <a:pt x="1076204" y="1415069"/>
                </a:cubicBezTo>
                <a:cubicBezTo>
                  <a:pt x="1049804" y="1380832"/>
                  <a:pt x="974811" y="1332465"/>
                  <a:pt x="954532" y="1288004"/>
                </a:cubicBezTo>
                <a:cubicBezTo>
                  <a:pt x="934253" y="1243543"/>
                  <a:pt x="887916" y="1222017"/>
                  <a:pt x="865632" y="1186404"/>
                </a:cubicBezTo>
                <a:cubicBezTo>
                  <a:pt x="843348" y="1150791"/>
                  <a:pt x="859818" y="1108181"/>
                  <a:pt x="846230" y="1074325"/>
                </a:cubicBezTo>
                <a:cubicBezTo>
                  <a:pt x="832642" y="1040469"/>
                  <a:pt x="809504" y="1024544"/>
                  <a:pt x="784104" y="983269"/>
                </a:cubicBezTo>
                <a:cubicBezTo>
                  <a:pt x="758704" y="941994"/>
                  <a:pt x="684534" y="860182"/>
                  <a:pt x="662080" y="852075"/>
                </a:cubicBezTo>
                <a:cubicBezTo>
                  <a:pt x="639626" y="843968"/>
                  <a:pt x="672663" y="917692"/>
                  <a:pt x="649380" y="934625"/>
                </a:cubicBezTo>
                <a:cubicBezTo>
                  <a:pt x="626097" y="951558"/>
                  <a:pt x="544605" y="965317"/>
                  <a:pt x="522380" y="953675"/>
                </a:cubicBezTo>
                <a:cubicBezTo>
                  <a:pt x="500155" y="942033"/>
                  <a:pt x="565772" y="899700"/>
                  <a:pt x="516030" y="864775"/>
                </a:cubicBezTo>
                <a:cubicBezTo>
                  <a:pt x="466288" y="829850"/>
                  <a:pt x="208884" y="718026"/>
                  <a:pt x="198530" y="737775"/>
                </a:cubicBezTo>
                <a:close/>
              </a:path>
            </a:pathLst>
          </a:custGeom>
          <a:solidFill>
            <a:srgbClr val="4F81BD">
              <a:alpha val="50196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台形 4"/>
          <p:cNvSpPr>
            <a:spLocks noChangeAspect="1"/>
          </p:cNvSpPr>
          <p:nvPr/>
        </p:nvSpPr>
        <p:spPr>
          <a:xfrm rot="7329531">
            <a:off x="4404732" y="3013309"/>
            <a:ext cx="181499" cy="76142"/>
          </a:xfrm>
          <a:prstGeom prst="trapezoid">
            <a:avLst>
              <a:gd name="adj" fmla="val 66373"/>
            </a:avLst>
          </a:prstGeom>
          <a:solidFill>
            <a:srgbClr val="FFFF00">
              <a:alpha val="74902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556872" y="3500923"/>
            <a:ext cx="359417" cy="243759"/>
          </a:xfrm>
          <a:prstGeom prst="ellipse">
            <a:avLst/>
          </a:prstGeom>
          <a:solidFill>
            <a:srgbClr val="FF0066">
              <a:alpha val="34118"/>
            </a:srgbClr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4368347" y="3717806"/>
            <a:ext cx="229158" cy="142196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68146" y="3860001"/>
            <a:ext cx="1800201" cy="646331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水源地域振興拠点施設</a:t>
            </a:r>
            <a:endParaRPr lang="en-US" altLang="ja-JP" sz="1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建設予定地</a:t>
            </a:r>
            <a:endParaRPr lang="en-US" altLang="ja-JP" sz="12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♨　🍴　⛺</a:t>
            </a:r>
            <a:endParaRPr kumimoji="1" lang="ja-JP" altLang="en-US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26793" y="2816025"/>
            <a:ext cx="1128213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ダム湖</a:t>
            </a:r>
            <a:endParaRPr lang="en-US" altLang="ja-JP" sz="105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H36</a:t>
            </a:r>
            <a:r>
              <a:rPr kumimoji="1"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年度完成）</a:t>
            </a:r>
            <a:endParaRPr kumimoji="1" lang="ja-JP" altLang="en-US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40289" y="4038640"/>
            <a:ext cx="1031844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車で１２分</a:t>
            </a:r>
            <a:endParaRPr kumimoji="1" lang="en-US" altLang="ja-JP" sz="105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６．８ｋｍ</a:t>
            </a:r>
            <a:endParaRPr kumimoji="1" lang="ja-JP" altLang="en-US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4783160" y="3736452"/>
            <a:ext cx="6265" cy="772668"/>
          </a:xfrm>
          <a:prstGeom prst="straightConnector1">
            <a:avLst/>
          </a:prstGeom>
          <a:ln>
            <a:solidFill>
              <a:srgbClr val="FF0066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7329264" y="2794147"/>
            <a:ext cx="0" cy="1244493"/>
          </a:xfrm>
          <a:prstGeom prst="straightConnector1">
            <a:avLst/>
          </a:prstGeom>
          <a:ln>
            <a:solidFill>
              <a:srgbClr val="FF0066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4783159" y="4038640"/>
            <a:ext cx="2546105" cy="0"/>
          </a:xfrm>
          <a:prstGeom prst="straightConnector1">
            <a:avLst/>
          </a:prstGeom>
          <a:ln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620294" y="4509120"/>
            <a:ext cx="1031844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車で２５分</a:t>
            </a:r>
            <a:endParaRPr kumimoji="1" lang="en-US" altLang="ja-JP" sz="105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１４．０ｋｍ</a:t>
            </a:r>
            <a:endParaRPr kumimoji="1" lang="ja-JP" altLang="en-US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4783157" y="4509120"/>
            <a:ext cx="4634340" cy="0"/>
          </a:xfrm>
          <a:prstGeom prst="straightConnector1">
            <a:avLst/>
          </a:prstGeom>
          <a:ln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9422914" y="3641322"/>
            <a:ext cx="0" cy="867798"/>
          </a:xfrm>
          <a:prstGeom prst="straightConnector1">
            <a:avLst/>
          </a:prstGeom>
          <a:ln>
            <a:solidFill>
              <a:srgbClr val="FF0066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448176" y="2690813"/>
            <a:ext cx="623888" cy="914399"/>
          </a:xfrm>
          <a:custGeom>
            <a:avLst/>
            <a:gdLst>
              <a:gd name="connsiteX0" fmla="*/ 528638 w 528653"/>
              <a:gd name="connsiteY0" fmla="*/ 800100 h 800100"/>
              <a:gd name="connsiteX1" fmla="*/ 500063 w 528653"/>
              <a:gd name="connsiteY1" fmla="*/ 728663 h 800100"/>
              <a:gd name="connsiteX2" fmla="*/ 528638 w 528653"/>
              <a:gd name="connsiteY2" fmla="*/ 609600 h 800100"/>
              <a:gd name="connsiteX3" fmla="*/ 495300 w 528653"/>
              <a:gd name="connsiteY3" fmla="*/ 538163 h 800100"/>
              <a:gd name="connsiteX4" fmla="*/ 452438 w 528653"/>
              <a:gd name="connsiteY4" fmla="*/ 400050 h 800100"/>
              <a:gd name="connsiteX5" fmla="*/ 452438 w 528653"/>
              <a:gd name="connsiteY5" fmla="*/ 328613 h 800100"/>
              <a:gd name="connsiteX6" fmla="*/ 0 w 528653"/>
              <a:gd name="connsiteY6" fmla="*/ 0 h 800100"/>
              <a:gd name="connsiteX7" fmla="*/ 0 w 528653"/>
              <a:gd name="connsiteY7" fmla="*/ 0 h 800100"/>
              <a:gd name="connsiteX0" fmla="*/ 528638 w 528653"/>
              <a:gd name="connsiteY0" fmla="*/ 800100 h 800100"/>
              <a:gd name="connsiteX1" fmla="*/ 500063 w 528653"/>
              <a:gd name="connsiteY1" fmla="*/ 728663 h 800100"/>
              <a:gd name="connsiteX2" fmla="*/ 528638 w 528653"/>
              <a:gd name="connsiteY2" fmla="*/ 609600 h 800100"/>
              <a:gd name="connsiteX3" fmla="*/ 495300 w 528653"/>
              <a:gd name="connsiteY3" fmla="*/ 538163 h 800100"/>
              <a:gd name="connsiteX4" fmla="*/ 461963 w 528653"/>
              <a:gd name="connsiteY4" fmla="*/ 438150 h 800100"/>
              <a:gd name="connsiteX5" fmla="*/ 452438 w 528653"/>
              <a:gd name="connsiteY5" fmla="*/ 328613 h 800100"/>
              <a:gd name="connsiteX6" fmla="*/ 0 w 528653"/>
              <a:gd name="connsiteY6" fmla="*/ 0 h 800100"/>
              <a:gd name="connsiteX7" fmla="*/ 0 w 528653"/>
              <a:gd name="connsiteY7" fmla="*/ 0 h 800100"/>
              <a:gd name="connsiteX0" fmla="*/ 528638 w 528653"/>
              <a:gd name="connsiteY0" fmla="*/ 800100 h 800100"/>
              <a:gd name="connsiteX1" fmla="*/ 500063 w 528653"/>
              <a:gd name="connsiteY1" fmla="*/ 728663 h 800100"/>
              <a:gd name="connsiteX2" fmla="*/ 528638 w 528653"/>
              <a:gd name="connsiteY2" fmla="*/ 609600 h 800100"/>
              <a:gd name="connsiteX3" fmla="*/ 495300 w 528653"/>
              <a:gd name="connsiteY3" fmla="*/ 538163 h 800100"/>
              <a:gd name="connsiteX4" fmla="*/ 476250 w 528653"/>
              <a:gd name="connsiteY4" fmla="*/ 461962 h 800100"/>
              <a:gd name="connsiteX5" fmla="*/ 452438 w 528653"/>
              <a:gd name="connsiteY5" fmla="*/ 328613 h 800100"/>
              <a:gd name="connsiteX6" fmla="*/ 0 w 528653"/>
              <a:gd name="connsiteY6" fmla="*/ 0 h 800100"/>
              <a:gd name="connsiteX7" fmla="*/ 0 w 528653"/>
              <a:gd name="connsiteY7" fmla="*/ 0 h 800100"/>
              <a:gd name="connsiteX0" fmla="*/ 528638 w 528653"/>
              <a:gd name="connsiteY0" fmla="*/ 800100 h 800100"/>
              <a:gd name="connsiteX1" fmla="*/ 500063 w 528653"/>
              <a:gd name="connsiteY1" fmla="*/ 728663 h 800100"/>
              <a:gd name="connsiteX2" fmla="*/ 528638 w 528653"/>
              <a:gd name="connsiteY2" fmla="*/ 609600 h 800100"/>
              <a:gd name="connsiteX3" fmla="*/ 495300 w 528653"/>
              <a:gd name="connsiteY3" fmla="*/ 538163 h 800100"/>
              <a:gd name="connsiteX4" fmla="*/ 476250 w 528653"/>
              <a:gd name="connsiteY4" fmla="*/ 461962 h 800100"/>
              <a:gd name="connsiteX5" fmla="*/ 407194 w 528653"/>
              <a:gd name="connsiteY5" fmla="*/ 288131 h 800100"/>
              <a:gd name="connsiteX6" fmla="*/ 0 w 528653"/>
              <a:gd name="connsiteY6" fmla="*/ 0 h 800100"/>
              <a:gd name="connsiteX7" fmla="*/ 0 w 528653"/>
              <a:gd name="connsiteY7" fmla="*/ 0 h 800100"/>
              <a:gd name="connsiteX0" fmla="*/ 547688 w 547688"/>
              <a:gd name="connsiteY0" fmla="*/ 814387 h 814387"/>
              <a:gd name="connsiteX1" fmla="*/ 500063 w 547688"/>
              <a:gd name="connsiteY1" fmla="*/ 728663 h 814387"/>
              <a:gd name="connsiteX2" fmla="*/ 528638 w 547688"/>
              <a:gd name="connsiteY2" fmla="*/ 609600 h 814387"/>
              <a:gd name="connsiteX3" fmla="*/ 495300 w 547688"/>
              <a:gd name="connsiteY3" fmla="*/ 538163 h 814387"/>
              <a:gd name="connsiteX4" fmla="*/ 476250 w 547688"/>
              <a:gd name="connsiteY4" fmla="*/ 461962 h 814387"/>
              <a:gd name="connsiteX5" fmla="*/ 407194 w 547688"/>
              <a:gd name="connsiteY5" fmla="*/ 288131 h 814387"/>
              <a:gd name="connsiteX6" fmla="*/ 0 w 547688"/>
              <a:gd name="connsiteY6" fmla="*/ 0 h 814387"/>
              <a:gd name="connsiteX7" fmla="*/ 0 w 547688"/>
              <a:gd name="connsiteY7" fmla="*/ 0 h 814387"/>
              <a:gd name="connsiteX0" fmla="*/ 547688 w 547688"/>
              <a:gd name="connsiteY0" fmla="*/ 814387 h 814387"/>
              <a:gd name="connsiteX1" fmla="*/ 514350 w 547688"/>
              <a:gd name="connsiteY1" fmla="*/ 731044 h 814387"/>
              <a:gd name="connsiteX2" fmla="*/ 528638 w 547688"/>
              <a:gd name="connsiteY2" fmla="*/ 609600 h 814387"/>
              <a:gd name="connsiteX3" fmla="*/ 495300 w 547688"/>
              <a:gd name="connsiteY3" fmla="*/ 538163 h 814387"/>
              <a:gd name="connsiteX4" fmla="*/ 476250 w 547688"/>
              <a:gd name="connsiteY4" fmla="*/ 461962 h 814387"/>
              <a:gd name="connsiteX5" fmla="*/ 407194 w 547688"/>
              <a:gd name="connsiteY5" fmla="*/ 288131 h 814387"/>
              <a:gd name="connsiteX6" fmla="*/ 0 w 547688"/>
              <a:gd name="connsiteY6" fmla="*/ 0 h 814387"/>
              <a:gd name="connsiteX7" fmla="*/ 0 w 547688"/>
              <a:gd name="connsiteY7" fmla="*/ 0 h 814387"/>
              <a:gd name="connsiteX0" fmla="*/ 547688 w 547688"/>
              <a:gd name="connsiteY0" fmla="*/ 814387 h 814387"/>
              <a:gd name="connsiteX1" fmla="*/ 514350 w 547688"/>
              <a:gd name="connsiteY1" fmla="*/ 731044 h 814387"/>
              <a:gd name="connsiteX2" fmla="*/ 528638 w 547688"/>
              <a:gd name="connsiteY2" fmla="*/ 633412 h 814387"/>
              <a:gd name="connsiteX3" fmla="*/ 495300 w 547688"/>
              <a:gd name="connsiteY3" fmla="*/ 538163 h 814387"/>
              <a:gd name="connsiteX4" fmla="*/ 476250 w 547688"/>
              <a:gd name="connsiteY4" fmla="*/ 461962 h 814387"/>
              <a:gd name="connsiteX5" fmla="*/ 407194 w 547688"/>
              <a:gd name="connsiteY5" fmla="*/ 288131 h 814387"/>
              <a:gd name="connsiteX6" fmla="*/ 0 w 547688"/>
              <a:gd name="connsiteY6" fmla="*/ 0 h 814387"/>
              <a:gd name="connsiteX7" fmla="*/ 0 w 547688"/>
              <a:gd name="connsiteY7" fmla="*/ 0 h 814387"/>
              <a:gd name="connsiteX0" fmla="*/ 547688 w 547688"/>
              <a:gd name="connsiteY0" fmla="*/ 814387 h 814387"/>
              <a:gd name="connsiteX1" fmla="*/ 514350 w 547688"/>
              <a:gd name="connsiteY1" fmla="*/ 731044 h 814387"/>
              <a:gd name="connsiteX2" fmla="*/ 528638 w 547688"/>
              <a:gd name="connsiteY2" fmla="*/ 633412 h 814387"/>
              <a:gd name="connsiteX3" fmla="*/ 497681 w 547688"/>
              <a:gd name="connsiteY3" fmla="*/ 588169 h 814387"/>
              <a:gd name="connsiteX4" fmla="*/ 476250 w 547688"/>
              <a:gd name="connsiteY4" fmla="*/ 461962 h 814387"/>
              <a:gd name="connsiteX5" fmla="*/ 407194 w 547688"/>
              <a:gd name="connsiteY5" fmla="*/ 288131 h 814387"/>
              <a:gd name="connsiteX6" fmla="*/ 0 w 547688"/>
              <a:gd name="connsiteY6" fmla="*/ 0 h 814387"/>
              <a:gd name="connsiteX7" fmla="*/ 0 w 547688"/>
              <a:gd name="connsiteY7" fmla="*/ 0 h 814387"/>
              <a:gd name="connsiteX0" fmla="*/ 547688 w 547688"/>
              <a:gd name="connsiteY0" fmla="*/ 814387 h 814387"/>
              <a:gd name="connsiteX1" fmla="*/ 514350 w 547688"/>
              <a:gd name="connsiteY1" fmla="*/ 731044 h 814387"/>
              <a:gd name="connsiteX2" fmla="*/ 528638 w 547688"/>
              <a:gd name="connsiteY2" fmla="*/ 633412 h 814387"/>
              <a:gd name="connsiteX3" fmla="*/ 495299 w 547688"/>
              <a:gd name="connsiteY3" fmla="*/ 576263 h 814387"/>
              <a:gd name="connsiteX4" fmla="*/ 476250 w 547688"/>
              <a:gd name="connsiteY4" fmla="*/ 461962 h 814387"/>
              <a:gd name="connsiteX5" fmla="*/ 407194 w 547688"/>
              <a:gd name="connsiteY5" fmla="*/ 288131 h 814387"/>
              <a:gd name="connsiteX6" fmla="*/ 0 w 547688"/>
              <a:gd name="connsiteY6" fmla="*/ 0 h 814387"/>
              <a:gd name="connsiteX7" fmla="*/ 0 w 547688"/>
              <a:gd name="connsiteY7" fmla="*/ 0 h 814387"/>
              <a:gd name="connsiteX0" fmla="*/ 623888 w 623888"/>
              <a:gd name="connsiteY0" fmla="*/ 914399 h 914399"/>
              <a:gd name="connsiteX1" fmla="*/ 590550 w 623888"/>
              <a:gd name="connsiteY1" fmla="*/ 831056 h 914399"/>
              <a:gd name="connsiteX2" fmla="*/ 604838 w 623888"/>
              <a:gd name="connsiteY2" fmla="*/ 733424 h 914399"/>
              <a:gd name="connsiteX3" fmla="*/ 571499 w 623888"/>
              <a:gd name="connsiteY3" fmla="*/ 676275 h 914399"/>
              <a:gd name="connsiteX4" fmla="*/ 552450 w 623888"/>
              <a:gd name="connsiteY4" fmla="*/ 561974 h 914399"/>
              <a:gd name="connsiteX5" fmla="*/ 483394 w 623888"/>
              <a:gd name="connsiteY5" fmla="*/ 388143 h 914399"/>
              <a:gd name="connsiteX6" fmla="*/ 76200 w 623888"/>
              <a:gd name="connsiteY6" fmla="*/ 100012 h 914399"/>
              <a:gd name="connsiteX7" fmla="*/ 0 w 623888"/>
              <a:gd name="connsiteY7" fmla="*/ 0 h 9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888" h="914399">
                <a:moveTo>
                  <a:pt x="623888" y="914399"/>
                </a:moveTo>
                <a:cubicBezTo>
                  <a:pt x="609600" y="894555"/>
                  <a:pt x="593725" y="861219"/>
                  <a:pt x="590550" y="831056"/>
                </a:cubicBezTo>
                <a:cubicBezTo>
                  <a:pt x="587375" y="800893"/>
                  <a:pt x="608013" y="759221"/>
                  <a:pt x="604838" y="733424"/>
                </a:cubicBezTo>
                <a:cubicBezTo>
                  <a:pt x="601663" y="707627"/>
                  <a:pt x="580230" y="704850"/>
                  <a:pt x="571499" y="676275"/>
                </a:cubicBezTo>
                <a:cubicBezTo>
                  <a:pt x="562768" y="647700"/>
                  <a:pt x="567134" y="609996"/>
                  <a:pt x="552450" y="561974"/>
                </a:cubicBezTo>
                <a:cubicBezTo>
                  <a:pt x="537766" y="513952"/>
                  <a:pt x="562769" y="465136"/>
                  <a:pt x="483394" y="388143"/>
                </a:cubicBezTo>
                <a:cubicBezTo>
                  <a:pt x="404019" y="311150"/>
                  <a:pt x="156766" y="164703"/>
                  <a:pt x="76200" y="100012"/>
                </a:cubicBezTo>
                <a:cubicBezTo>
                  <a:pt x="-4366" y="35321"/>
                  <a:pt x="25400" y="33337"/>
                  <a:pt x="0" y="0"/>
                </a:cubicBezTo>
              </a:path>
            </a:pathLst>
          </a:custGeom>
          <a:noFill/>
          <a:ln>
            <a:solidFill>
              <a:srgbClr val="FF0066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60443" y="2476859"/>
            <a:ext cx="1404726" cy="5921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トンネルを抜けた後</a:t>
            </a:r>
            <a:endParaRPr kumimoji="1" lang="en-US" altLang="ja-JP" sz="105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２００ｍ先の左手</a:t>
            </a:r>
            <a:endParaRPr lang="en-US" altLang="ja-JP" sz="105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大きな駐車場内です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1" name="直線矢印コネクタ 30"/>
          <p:cNvCxnSpPr>
            <a:stCxn id="30" idx="1"/>
          </p:cNvCxnSpPr>
          <p:nvPr/>
        </p:nvCxnSpPr>
        <p:spPr>
          <a:xfrm flipH="1">
            <a:off x="4648025" y="2772910"/>
            <a:ext cx="412418" cy="3908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986326" y="1569853"/>
            <a:ext cx="887576" cy="2539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案内場所①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99377" y="3590848"/>
            <a:ext cx="887576" cy="2539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案内場所②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円/楕円 15"/>
          <p:cNvSpPr/>
          <p:nvPr/>
        </p:nvSpPr>
        <p:spPr>
          <a:xfrm>
            <a:off x="4419985" y="2811992"/>
            <a:ext cx="121230" cy="98536"/>
          </a:xfrm>
          <a:prstGeom prst="ellipse">
            <a:avLst/>
          </a:prstGeom>
          <a:solidFill>
            <a:srgbClr val="FF0066">
              <a:alpha val="34118"/>
            </a:srgbClr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3040" y="1229249"/>
            <a:ext cx="3138607" cy="4154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マップで</a:t>
            </a:r>
            <a:endParaRPr kumimoji="1" lang="en-US" altLang="ja-JP" sz="105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「南摩ダムサイト左岸展望広場」で検索できます。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2" name="直線コネクタ 41"/>
          <p:cNvCxnSpPr>
            <a:endCxn id="4" idx="0"/>
          </p:cNvCxnSpPr>
          <p:nvPr/>
        </p:nvCxnSpPr>
        <p:spPr>
          <a:xfrm flipH="1">
            <a:off x="4903384" y="1644747"/>
            <a:ext cx="409656" cy="1957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121352" y="6453336"/>
            <a:ext cx="1333984" cy="2000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kumimoji="1" lang="ja-JP" altLang="en-US" sz="7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出典：鹿沼土木事務所管内図</a:t>
            </a:r>
            <a:endParaRPr kumimoji="1" lang="ja-JP" altLang="en-US" sz="7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862512"/>
            <a:ext cx="2818284" cy="187885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31" y="4863850"/>
            <a:ext cx="2816278" cy="1877518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488504" y="6479579"/>
            <a:ext cx="2066982" cy="2539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案内場所①ダム建設現場展望台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65031" y="6479579"/>
            <a:ext cx="1418126" cy="2539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南摩ダム建設現場</a:t>
            </a:r>
            <a:endParaRPr kumimoji="1" lang="ja-JP" altLang="en-US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3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101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大貫　泰</dc:creator>
  <cp:lastModifiedBy>大貫　泰</cp:lastModifiedBy>
  <cp:revision>17</cp:revision>
  <cp:lastPrinted>2021-02-04T05:53:00Z</cp:lastPrinted>
  <dcterms:created xsi:type="dcterms:W3CDTF">2018-01-24T02:03:33Z</dcterms:created>
  <dcterms:modified xsi:type="dcterms:W3CDTF">2021-02-04T06:15:21Z</dcterms:modified>
</cp:coreProperties>
</file>